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screen4x3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2706" y="-9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0AC81-66A9-4771-8DA2-06AF40BE0EF1}" type="datetimeFigureOut">
              <a:rPr lang="en-US" smtClean="0"/>
              <a:pPr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5E19A-753B-4DF4-B2F0-E717D94626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70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0AC81-66A9-4771-8DA2-06AF40BE0EF1}" type="datetimeFigureOut">
              <a:rPr lang="en-US" smtClean="0"/>
              <a:pPr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5E19A-753B-4DF4-B2F0-E717D94626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199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0AC81-66A9-4771-8DA2-06AF40BE0EF1}" type="datetimeFigureOut">
              <a:rPr lang="en-US" smtClean="0"/>
              <a:pPr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5E19A-753B-4DF4-B2F0-E717D94626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566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0AC81-66A9-4771-8DA2-06AF40BE0EF1}" type="datetimeFigureOut">
              <a:rPr lang="en-US" smtClean="0"/>
              <a:pPr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5E19A-753B-4DF4-B2F0-E717D94626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934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0AC81-66A9-4771-8DA2-06AF40BE0EF1}" type="datetimeFigureOut">
              <a:rPr lang="en-US" smtClean="0"/>
              <a:pPr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5E19A-753B-4DF4-B2F0-E717D94626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030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0AC81-66A9-4771-8DA2-06AF40BE0EF1}" type="datetimeFigureOut">
              <a:rPr lang="en-US" smtClean="0"/>
              <a:pPr/>
              <a:t>5/13/2015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5E19A-753B-4DF4-B2F0-E717D94626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277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0AC81-66A9-4771-8DA2-06AF40BE0EF1}" type="datetimeFigureOut">
              <a:rPr lang="en-US" smtClean="0"/>
              <a:pPr/>
              <a:t>5/13/2015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5E19A-753B-4DF4-B2F0-E717D94626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404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0AC81-66A9-4771-8DA2-06AF40BE0EF1}" type="datetimeFigureOut">
              <a:rPr lang="en-US" smtClean="0"/>
              <a:pPr/>
              <a:t>5/13/2015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5E19A-753B-4DF4-B2F0-E717D94626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108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0AC81-66A9-4771-8DA2-06AF40BE0EF1}" type="datetimeFigureOut">
              <a:rPr lang="en-US" smtClean="0"/>
              <a:pPr/>
              <a:t>5/13/2015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5E19A-753B-4DF4-B2F0-E717D94626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826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0AC81-66A9-4771-8DA2-06AF40BE0EF1}" type="datetimeFigureOut">
              <a:rPr lang="en-US" smtClean="0"/>
              <a:pPr/>
              <a:t>5/13/2015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5E19A-753B-4DF4-B2F0-E717D94626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789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0AC81-66A9-4771-8DA2-06AF40BE0EF1}" type="datetimeFigureOut">
              <a:rPr lang="en-US" smtClean="0"/>
              <a:pPr/>
              <a:t>5/13/2015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5E19A-753B-4DF4-B2F0-E717D94626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505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0AC81-66A9-4771-8DA2-06AF40BE0EF1}" type="datetimeFigureOut">
              <a:rPr lang="en-US" smtClean="0"/>
              <a:pPr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E5E19A-753B-4DF4-B2F0-E717D94626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685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1201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35110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126423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2" name="Picture 11" descr="http://tile.loc.gov/image-services/jp2.py?data=/service/gmd/gmd4/g4390/g4390/ar171400.jp2&amp;res=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806" y="2844800"/>
            <a:ext cx="3036094" cy="3784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1" descr="http://upload.wikimedia.org/wikipedia/commons/e/e3/Mosnier,_George_Rodne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44801"/>
            <a:ext cx="2209800" cy="35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upload.wikimedia.org/wikipedia/commons/e/e9/BattleOfVirginiaCap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351" y="2844800"/>
            <a:ext cx="2143125" cy="3784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4" descr="http://www.aoc.gov/sites/default/files/styles/artwork-node/public/images/artwork/6237385009_082c5fe05a_b.jpg?itok=joFnY8c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6400800"/>
            <a:ext cx="3276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92365" y="304799"/>
            <a:ext cx="661323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The Central Role of the Caribbean in the American </a:t>
            </a:r>
            <a:r>
              <a:rPr lang="en-US" sz="2800" b="1" dirty="0" smtClean="0"/>
              <a:t>Revolution</a:t>
            </a:r>
          </a:p>
          <a:p>
            <a:pPr algn="ctr"/>
            <a:endParaRPr lang="en-US" dirty="0"/>
          </a:p>
          <a:p>
            <a:pPr algn="ctr"/>
            <a:r>
              <a:rPr lang="en-US" b="1" dirty="0"/>
              <a:t>1781-1782: The actions in North America and the West Indies of the man who lost America (and helped create the British Empire</a:t>
            </a:r>
            <a:r>
              <a:rPr lang="en-US" b="1" dirty="0" smtClean="0"/>
              <a:t>)</a:t>
            </a:r>
          </a:p>
          <a:p>
            <a:endParaRPr lang="en-US" dirty="0"/>
          </a:p>
          <a:p>
            <a:r>
              <a:rPr lang="en-US" sz="1600" dirty="0" smtClean="0"/>
              <a:t>(A Virginia Geographic Alliance project by Colin Baker, Blacksburg High School)</a:t>
            </a:r>
            <a:endParaRPr lang="en-US" sz="1600" dirty="0"/>
          </a:p>
        </p:txBody>
      </p:sp>
      <p:pic>
        <p:nvPicPr>
          <p:cNvPr id="3" name="Picture 2" descr="D:\Colin Baker\Pictures\2015-04-29 St Eustatius\CO700_WESTINDIES2_0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400800"/>
            <a:ext cx="3581400" cy="27431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40261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49</Words>
  <Application>Microsoft Office PowerPoint</Application>
  <PresentationFormat>On-screen Show (4:3)</PresentationFormat>
  <Paragraphs>5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</dc:creator>
  <cp:lastModifiedBy>tech</cp:lastModifiedBy>
  <cp:revision>6</cp:revision>
  <cp:lastPrinted>2015-05-13T14:04:29Z</cp:lastPrinted>
  <dcterms:created xsi:type="dcterms:W3CDTF">2015-03-11T14:50:57Z</dcterms:created>
  <dcterms:modified xsi:type="dcterms:W3CDTF">2015-05-13T14:04:45Z</dcterms:modified>
</cp:coreProperties>
</file>