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1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88" r:id="rId9"/>
    <p:sldId id="261" r:id="rId10"/>
    <p:sldId id="262" r:id="rId11"/>
    <p:sldId id="289" r:id="rId12"/>
    <p:sldId id="263" r:id="rId13"/>
    <p:sldId id="264" r:id="rId14"/>
    <p:sldId id="290" r:id="rId15"/>
    <p:sldId id="265" r:id="rId16"/>
    <p:sldId id="291" r:id="rId17"/>
    <p:sldId id="266" r:id="rId18"/>
    <p:sldId id="280" r:id="rId19"/>
    <p:sldId id="267" r:id="rId20"/>
    <p:sldId id="279" r:id="rId21"/>
    <p:sldId id="268" r:id="rId22"/>
    <p:sldId id="281" r:id="rId23"/>
    <p:sldId id="269" r:id="rId24"/>
    <p:sldId id="282" r:id="rId25"/>
    <p:sldId id="270" r:id="rId26"/>
    <p:sldId id="283" r:id="rId27"/>
    <p:sldId id="271" r:id="rId28"/>
    <p:sldId id="284" r:id="rId29"/>
    <p:sldId id="272" r:id="rId30"/>
    <p:sldId id="273" r:id="rId31"/>
    <p:sldId id="285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07"/>
  </p:normalViewPr>
  <p:slideViewPr>
    <p:cSldViewPr snapToGrid="0" snapToObjects="1">
      <p:cViewPr varScale="1">
        <p:scale>
          <a:sx n="119" d="100"/>
          <a:sy n="119" d="100"/>
        </p:scale>
        <p:origin x="2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F3A0F-9D5A-0A4C-81EB-BC64DCEF41F1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727A-1AEC-0844-915B-E1966328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2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0AE5-58FE-D34F-87AA-8934238B22D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69190-BE88-A748-8AB2-D4E69A58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2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339E-605A-CA4D-99A8-A52BF8C339C5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0CE-1802-454F-9B41-5EEA1A55B4C0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BBB-0295-3C4E-89EB-B3CC311BC6CB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6C3-348F-DC48-93CB-57FE1CE3C40D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998E-1EE0-5A4E-A873-498062B6546B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55A3-E5F4-8845-93A0-75A72AD5A521}" type="datetime1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D25-9F4F-7C4D-83AF-737CD12BBF6B}" type="datetime1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6DE-89FC-E54E-A3F6-57D20A4FFA07}" type="datetime1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868C-5A9B-E242-B9AB-DE802BDE376D}" type="datetime1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8533-EDB8-6548-BC7A-4A3025C3A9C1}" type="datetime1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0912-ED59-8744-8E80-765172A6708C}" type="datetime1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AA5D19-9C54-E245-8752-007F8990E750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859BC54-D49D-5F46-86D4-EFEB1F685F5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4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Shooting Video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 Use</a:t>
            </a:r>
          </a:p>
          <a:p>
            <a:r>
              <a:rPr lang="en-US" dirty="0" smtClean="0"/>
              <a:t>Camera Angle</a:t>
            </a:r>
          </a:p>
          <a:p>
            <a:r>
              <a:rPr lang="en-US" dirty="0" smtClean="0"/>
              <a:t>Camera Movement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Framing or Shot Length</a:t>
            </a:r>
          </a:p>
          <a:p>
            <a:pPr lvl="1"/>
            <a:r>
              <a:rPr lang="en-US" dirty="0" smtClean="0"/>
              <a:t>Extreme long shot</a:t>
            </a:r>
          </a:p>
          <a:p>
            <a:pPr lvl="2"/>
            <a:r>
              <a:rPr lang="en-US" dirty="0" smtClean="0"/>
              <a:t>Normally shows an exterior (outside of a building) or a landscape</a:t>
            </a:r>
          </a:p>
          <a:p>
            <a:pPr lvl="2"/>
            <a:r>
              <a:rPr lang="en-US" dirty="0" smtClean="0"/>
              <a:t>Used to show scenes of thrilling action</a:t>
            </a:r>
          </a:p>
          <a:p>
            <a:pPr lvl="2"/>
            <a:r>
              <a:rPr lang="en-US" dirty="0" smtClean="0"/>
              <a:t>Very little detail visible in the shot, it’s meant to give a general impression rather than specific information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3" y="403996"/>
            <a:ext cx="3982429" cy="2982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403995"/>
            <a:ext cx="4259423" cy="238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137" y="3113661"/>
            <a:ext cx="4602245" cy="30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Framing or Shot Length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shot</a:t>
            </a:r>
          </a:p>
          <a:p>
            <a:pPr lvl="2"/>
            <a:r>
              <a:rPr lang="en-US" dirty="0" smtClean="0"/>
              <a:t>Shot that shows the image as “approximately” life size</a:t>
            </a:r>
          </a:p>
          <a:p>
            <a:pPr lvl="2"/>
            <a:r>
              <a:rPr lang="en-US" dirty="0" smtClean="0"/>
              <a:t>This category includes the FULL SHOT showing the entire body</a:t>
            </a:r>
          </a:p>
          <a:p>
            <a:pPr lvl="2"/>
            <a:r>
              <a:rPr lang="en-US" dirty="0" smtClean="0"/>
              <a:t>While the focus is on characters, plenty of background detail still emerges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Framing or Shot Length</a:t>
            </a:r>
          </a:p>
          <a:p>
            <a:pPr lvl="1"/>
            <a:r>
              <a:rPr lang="en-US" dirty="0" smtClean="0"/>
              <a:t>Medium Shot</a:t>
            </a:r>
          </a:p>
          <a:p>
            <a:pPr lvl="2"/>
            <a:r>
              <a:rPr lang="en-US" dirty="0" smtClean="0"/>
              <a:t>Contains a figure from the knees or waist up</a:t>
            </a:r>
          </a:p>
          <a:p>
            <a:pPr lvl="2"/>
            <a:r>
              <a:rPr lang="en-US" dirty="0" smtClean="0"/>
              <a:t>No more than 3 figures in this type of shot</a:t>
            </a:r>
          </a:p>
          <a:p>
            <a:pPr lvl="2"/>
            <a:r>
              <a:rPr lang="en-US" dirty="0" smtClean="0"/>
              <a:t>Background detail is minimal</a:t>
            </a:r>
          </a:p>
          <a:p>
            <a:pPr lvl="2"/>
            <a:r>
              <a:rPr lang="en-US" dirty="0" smtClean="0"/>
              <a:t>Lead into this shot with extreme long shot and long shot so the audience knows what the background is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7" y="627638"/>
            <a:ext cx="3842353" cy="298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90" y="3161732"/>
            <a:ext cx="4516910" cy="25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2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Framing or Shot Length</a:t>
            </a:r>
          </a:p>
          <a:p>
            <a:pPr lvl="1"/>
            <a:r>
              <a:rPr lang="en-US" dirty="0" smtClean="0"/>
              <a:t>Close-up</a:t>
            </a:r>
          </a:p>
          <a:p>
            <a:pPr lvl="2"/>
            <a:r>
              <a:rPr lang="en-US" dirty="0" smtClean="0"/>
              <a:t>Shows very little background and concentrates on either a face, or a specific detail</a:t>
            </a:r>
          </a:p>
          <a:p>
            <a:pPr lvl="2"/>
            <a:r>
              <a:rPr lang="en-US" dirty="0" smtClean="0"/>
              <a:t>Background is just a blur</a:t>
            </a:r>
          </a:p>
          <a:p>
            <a:pPr lvl="2"/>
            <a:r>
              <a:rPr lang="en-US" dirty="0" smtClean="0"/>
              <a:t>Magnifies the object and shows the importance of things</a:t>
            </a:r>
          </a:p>
          <a:p>
            <a:pPr lvl="2"/>
            <a:r>
              <a:rPr lang="en-US" dirty="0" smtClean="0"/>
              <a:t>Close up shot takes us into the mind of a character</a:t>
            </a:r>
          </a:p>
          <a:p>
            <a:pPr lvl="2"/>
            <a:r>
              <a:rPr lang="en-US" dirty="0" smtClean="0"/>
              <a:t>Audience should feel extra comfortable or extremely uncomfortable</a:t>
            </a:r>
          </a:p>
          <a:p>
            <a:pPr lvl="2"/>
            <a:r>
              <a:rPr lang="en-US" dirty="0" smtClean="0"/>
              <a:t>May have to use a zoom lens in order to get this shot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706813"/>
            <a:ext cx="39497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06813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304384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Framing or Shot Length</a:t>
            </a:r>
          </a:p>
          <a:p>
            <a:pPr lvl="1"/>
            <a:r>
              <a:rPr lang="en-US" dirty="0" smtClean="0"/>
              <a:t>Extreme Close-up</a:t>
            </a:r>
          </a:p>
          <a:p>
            <a:pPr lvl="2"/>
            <a:r>
              <a:rPr lang="en-US" dirty="0" smtClean="0"/>
              <a:t>May only show the mouth or eyes or a person with no background at all</a:t>
            </a:r>
          </a:p>
          <a:p>
            <a:pPr lvl="2"/>
            <a:r>
              <a:rPr lang="en-US" dirty="0" smtClean="0"/>
              <a:t>The camera must be very still and the lighting must be perfect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19" y="555404"/>
            <a:ext cx="36068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96" y="225204"/>
            <a:ext cx="3149600" cy="257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19" y="3422650"/>
            <a:ext cx="3810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265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Bird’s Eye View</a:t>
            </a:r>
          </a:p>
          <a:p>
            <a:pPr lvl="1"/>
            <a:r>
              <a:rPr lang="en-US" dirty="0" smtClean="0"/>
              <a:t>Shows a scene from directly overhead</a:t>
            </a:r>
          </a:p>
          <a:p>
            <a:pPr lvl="2"/>
            <a:r>
              <a:rPr lang="en-US" dirty="0" smtClean="0"/>
              <a:t>Puts the audience in a godlike position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Selecting Your Shot</a:t>
            </a:r>
          </a:p>
          <a:p>
            <a:pPr lvl="1"/>
            <a:r>
              <a:rPr lang="en-US" dirty="0" smtClean="0"/>
              <a:t>Subject</a:t>
            </a:r>
          </a:p>
          <a:p>
            <a:pPr lvl="2"/>
            <a:r>
              <a:rPr lang="en-US" dirty="0" smtClean="0"/>
              <a:t>What’s the purpose?</a:t>
            </a:r>
          </a:p>
          <a:p>
            <a:pPr lvl="2"/>
            <a:r>
              <a:rPr lang="en-US" dirty="0" smtClean="0"/>
              <a:t>If human, are they wearing the right clothes?, Are they in the right mood?, Are they in the right place?</a:t>
            </a:r>
          </a:p>
          <a:p>
            <a:pPr lvl="2"/>
            <a:r>
              <a:rPr lang="en-US" dirty="0" smtClean="0"/>
              <a:t>Inanimate:  What does it represent?, Should you show part of it or all of it?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5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59" y="622606"/>
            <a:ext cx="6283952" cy="47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3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Angle</a:t>
            </a:r>
          </a:p>
          <a:p>
            <a:pPr lvl="1"/>
            <a:r>
              <a:rPr lang="en-US" dirty="0" smtClean="0"/>
              <a:t>Not so extreme as a bird’s eye view</a:t>
            </a:r>
          </a:p>
          <a:p>
            <a:pPr lvl="1"/>
            <a:r>
              <a:rPr lang="en-US" dirty="0" smtClean="0"/>
              <a:t>Camera is elevated above the action</a:t>
            </a:r>
          </a:p>
          <a:p>
            <a:pPr lvl="1"/>
            <a:r>
              <a:rPr lang="en-US" dirty="0" smtClean="0"/>
              <a:t>Makes the object photographed seem smaller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8" y="665357"/>
            <a:ext cx="4643291" cy="2597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99" y="1651528"/>
            <a:ext cx="4117601" cy="2730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839" y="3262452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9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Eye Level</a:t>
            </a:r>
          </a:p>
          <a:p>
            <a:pPr lvl="1"/>
            <a:r>
              <a:rPr lang="en-US" dirty="0" smtClean="0"/>
              <a:t>Neutral shot</a:t>
            </a:r>
          </a:p>
          <a:p>
            <a:pPr lvl="1"/>
            <a:r>
              <a:rPr lang="en-US" dirty="0" smtClean="0"/>
              <a:t>Camera is positioned as though it is a human actually observing a scene</a:t>
            </a:r>
          </a:p>
          <a:p>
            <a:pPr lvl="1"/>
            <a:r>
              <a:rPr lang="en-US" dirty="0" smtClean="0"/>
              <a:t>Place the camera approximately 5-6 feet from the ground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9" y="635000"/>
            <a:ext cx="2794000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045" y="634999"/>
            <a:ext cx="5051556" cy="2828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513" y="3129273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Low Angle</a:t>
            </a:r>
          </a:p>
          <a:p>
            <a:pPr lvl="1"/>
            <a:r>
              <a:rPr lang="en-US" dirty="0" smtClean="0"/>
              <a:t>These increase height (usually for short actors) and give a sense of speeded motion</a:t>
            </a:r>
          </a:p>
          <a:p>
            <a:pPr lvl="1"/>
            <a:r>
              <a:rPr lang="en-US" dirty="0" smtClean="0"/>
              <a:t>Helps give a sense of confusion to a viewer</a:t>
            </a:r>
          </a:p>
          <a:p>
            <a:pPr lvl="1"/>
            <a:r>
              <a:rPr lang="en-US" dirty="0" smtClean="0"/>
              <a:t>Background will tend to be just sky or ceiling</a:t>
            </a:r>
          </a:p>
          <a:p>
            <a:pPr lvl="1"/>
            <a:r>
              <a:rPr lang="en-US" dirty="0" smtClean="0"/>
              <a:t>Added height of the object may make it inspire fear and insecurity in the viewer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9" y="218454"/>
            <a:ext cx="35052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10" y="218455"/>
            <a:ext cx="3823566" cy="286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71" y="3082438"/>
            <a:ext cx="4536891" cy="3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Oblique/Canted Angle</a:t>
            </a:r>
          </a:p>
          <a:p>
            <a:pPr lvl="1"/>
            <a:r>
              <a:rPr lang="en-US" dirty="0" smtClean="0"/>
              <a:t>Sometimes the camera is tilted to suggest imbalance, transition, and instability (very popular in horror movies)</a:t>
            </a:r>
          </a:p>
          <a:p>
            <a:pPr lvl="1"/>
            <a:r>
              <a:rPr lang="en-US" dirty="0" smtClean="0"/>
              <a:t>Used to suggest point-of-view shots (when the camera becomes the ‘eyes’ of one particular character, seeing what they see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444574"/>
            <a:ext cx="4498263" cy="2519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031" y="3354664"/>
            <a:ext cx="4471369" cy="2515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8" y="3166382"/>
            <a:ext cx="3756832" cy="328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61890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7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Pans</a:t>
            </a:r>
          </a:p>
          <a:p>
            <a:pPr lvl="1"/>
            <a:r>
              <a:rPr lang="en-US" dirty="0" smtClean="0"/>
              <a:t>A movement which scans a scene horizontally</a:t>
            </a:r>
          </a:p>
          <a:p>
            <a:pPr lvl="1"/>
            <a:r>
              <a:rPr lang="en-US" dirty="0" smtClean="0"/>
              <a:t>Moving objects should be kept in the middle of the frame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Your Shot</a:t>
            </a:r>
          </a:p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Think colors and textures</a:t>
            </a:r>
          </a:p>
          <a:p>
            <a:pPr lvl="2"/>
            <a:r>
              <a:rPr lang="en-US" dirty="0" smtClean="0"/>
              <a:t>Does your subject show up against the background?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Tilts</a:t>
            </a:r>
          </a:p>
          <a:p>
            <a:pPr lvl="1"/>
            <a:r>
              <a:rPr lang="en-US" dirty="0" smtClean="0"/>
              <a:t>A movement which scans a scene vertically, otherwise similar to a pan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9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7" y="1419541"/>
            <a:ext cx="7286975" cy="3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9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Dolly Shots</a:t>
            </a:r>
          </a:p>
          <a:p>
            <a:pPr lvl="1"/>
            <a:r>
              <a:rPr lang="en-US" dirty="0" smtClean="0"/>
              <a:t>Sometimes called TRUCKING or TRACKING</a:t>
            </a:r>
          </a:p>
          <a:p>
            <a:pPr lvl="1"/>
            <a:r>
              <a:rPr lang="en-US" dirty="0" smtClean="0"/>
              <a:t>Camera is placed on a moving vehicle and moves alongside the action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Hand-Held Shots</a:t>
            </a:r>
          </a:p>
          <a:p>
            <a:pPr lvl="1"/>
            <a:r>
              <a:rPr lang="en-US" dirty="0" smtClean="0"/>
              <a:t>Shots taken with flip cameras, etc.</a:t>
            </a:r>
          </a:p>
          <a:p>
            <a:pPr lvl="1"/>
            <a:r>
              <a:rPr lang="en-US" dirty="0" smtClean="0"/>
              <a:t>These are the shots you will be using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9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Shots</a:t>
            </a:r>
          </a:p>
          <a:p>
            <a:pPr lvl="1"/>
            <a:r>
              <a:rPr lang="en-US" dirty="0" smtClean="0"/>
              <a:t>Similar to the Dolly Shots except in the air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Zoom Lenses</a:t>
            </a:r>
          </a:p>
          <a:p>
            <a:pPr lvl="1"/>
            <a:r>
              <a:rPr lang="en-US" dirty="0" smtClean="0"/>
              <a:t>Smash zoom—zoom in very quickly </a:t>
            </a:r>
          </a:p>
          <a:p>
            <a:pPr lvl="1"/>
            <a:r>
              <a:rPr lang="en-US" dirty="0" smtClean="0"/>
              <a:t>Slow zoom</a:t>
            </a:r>
          </a:p>
          <a:p>
            <a:pPr lvl="2"/>
            <a:r>
              <a:rPr lang="en-US" dirty="0" smtClean="0"/>
              <a:t>In both zooms the camera needs to be very still</a:t>
            </a:r>
          </a:p>
          <a:p>
            <a:pPr lvl="2"/>
            <a:r>
              <a:rPr lang="en-US" dirty="0" smtClean="0"/>
              <a:t>Drawback is that zooming is hard to do while keeping your camera steady/still; do not want to be jerky</a:t>
            </a:r>
          </a:p>
          <a:p>
            <a:pPr lvl="2"/>
            <a:r>
              <a:rPr lang="en-US" dirty="0" smtClean="0"/>
              <a:t>Zooming is not recommended!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9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Aerial Shot</a:t>
            </a:r>
          </a:p>
          <a:p>
            <a:pPr lvl="1"/>
            <a:r>
              <a:rPr lang="en-US" dirty="0" smtClean="0"/>
              <a:t>Usually taken with a helicopter</a:t>
            </a:r>
          </a:p>
          <a:p>
            <a:pPr lvl="1"/>
            <a:r>
              <a:rPr lang="en-US" dirty="0" smtClean="0"/>
              <a:t>Often used at the beginning of a film in order to establish setting and movement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Selecting Your Shot</a:t>
            </a:r>
          </a:p>
          <a:p>
            <a:pPr lvl="1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As a rule, the light should be behind you NOT behind your subject (never stand your subject in front of a window)</a:t>
            </a:r>
          </a:p>
          <a:p>
            <a:pPr lvl="2"/>
            <a:r>
              <a:rPr lang="en-US" dirty="0" smtClean="0"/>
              <a:t>Light has two purposes:  to reveal and to create shadows, which hide.  Make sure that whatever you want to show is bathed in plenty of bright light</a:t>
            </a:r>
          </a:p>
          <a:p>
            <a:pPr lvl="2"/>
            <a:r>
              <a:rPr lang="en-US" dirty="0" smtClean="0"/>
              <a:t>Time of day and weather conditions</a:t>
            </a:r>
          </a:p>
          <a:p>
            <a:pPr lvl="3"/>
            <a:r>
              <a:rPr lang="en-US" dirty="0" smtClean="0"/>
              <a:t>Best time of day:  early morning and late afternoon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Your Shot</a:t>
            </a:r>
          </a:p>
          <a:p>
            <a:pPr lvl="1"/>
            <a:r>
              <a:rPr lang="en-US" dirty="0" smtClean="0"/>
              <a:t>Follow the Rule of Thirds</a:t>
            </a:r>
          </a:p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2216948"/>
            <a:ext cx="9144000" cy="21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760" y="4866132"/>
            <a:ext cx="9144000" cy="21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00028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4620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9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97" y="1220307"/>
            <a:ext cx="6793084" cy="42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18" y="1220307"/>
            <a:ext cx="6686526" cy="44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1" y="1369732"/>
            <a:ext cx="8091382" cy="42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2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Describing Shots</a:t>
            </a:r>
          </a:p>
          <a:p>
            <a:pPr lvl="1"/>
            <a:r>
              <a:rPr lang="en-US" dirty="0" smtClean="0"/>
              <a:t>The framing or the length of shot</a:t>
            </a:r>
          </a:p>
          <a:p>
            <a:pPr lvl="1"/>
            <a:r>
              <a:rPr lang="en-US" dirty="0" smtClean="0"/>
              <a:t>The Angle of the shot</a:t>
            </a:r>
          </a:p>
          <a:p>
            <a:pPr lvl="1"/>
            <a:r>
              <a:rPr lang="en-US" dirty="0" smtClean="0"/>
              <a:t>If there is any movement involved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BC54-D49D-5F46-86D4-EFEB1F685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112</TotalTime>
  <Words>799</Words>
  <Application>Microsoft Macintosh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Gill Sans MT</vt:lpstr>
      <vt:lpstr>Wingdings 3</vt:lpstr>
      <vt:lpstr>Urban Pop</vt:lpstr>
      <vt:lpstr>Shooting Video </vt:lpstr>
      <vt:lpstr>Camera Use</vt:lpstr>
      <vt:lpstr>Camera Use</vt:lpstr>
      <vt:lpstr>Camera Use</vt:lpstr>
      <vt:lpstr>Camera Use</vt:lpstr>
      <vt:lpstr>PowerPoint Presentation</vt:lpstr>
      <vt:lpstr>PowerPoint Presentation</vt:lpstr>
      <vt:lpstr>PowerPoint Presentation</vt:lpstr>
      <vt:lpstr>Camera Angles</vt:lpstr>
      <vt:lpstr>Camera Angles</vt:lpstr>
      <vt:lpstr>PowerPoint Presentation</vt:lpstr>
      <vt:lpstr>Camera Angles</vt:lpstr>
      <vt:lpstr>Camera Angles</vt:lpstr>
      <vt:lpstr>PowerPoint Presentation</vt:lpstr>
      <vt:lpstr>Camera Angles</vt:lpstr>
      <vt:lpstr>PowerPoint Presentation</vt:lpstr>
      <vt:lpstr>Camera Angles</vt:lpstr>
      <vt:lpstr>PowerPoint Presentation</vt:lpstr>
      <vt:lpstr>Camera Angles</vt:lpstr>
      <vt:lpstr>PowerPoint Presentation</vt:lpstr>
      <vt:lpstr>Camera Angles</vt:lpstr>
      <vt:lpstr>PowerPoint Presentation</vt:lpstr>
      <vt:lpstr>Camera Angles</vt:lpstr>
      <vt:lpstr>PowerPoint Presentation</vt:lpstr>
      <vt:lpstr>Camera Angles</vt:lpstr>
      <vt:lpstr>PowerPoint Presentation</vt:lpstr>
      <vt:lpstr>Camera Angles</vt:lpstr>
      <vt:lpstr>PowerPoint Presentation</vt:lpstr>
      <vt:lpstr>Camera Movement</vt:lpstr>
      <vt:lpstr>Camera Movement</vt:lpstr>
      <vt:lpstr>PowerPoint Presentation</vt:lpstr>
      <vt:lpstr>Camera Movement</vt:lpstr>
      <vt:lpstr>Camera Movement</vt:lpstr>
      <vt:lpstr>Camera Movement</vt:lpstr>
      <vt:lpstr>Camera Movement</vt:lpstr>
      <vt:lpstr>Camera Movement</vt:lpstr>
    </vt:vector>
  </TitlesOfParts>
  <Company>Wausa Public Schools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</dc:title>
  <dc:creator>administrator</dc:creator>
  <cp:lastModifiedBy>Dawn Friedrich</cp:lastModifiedBy>
  <cp:revision>11</cp:revision>
  <dcterms:created xsi:type="dcterms:W3CDTF">2013-12-03T15:20:28Z</dcterms:created>
  <dcterms:modified xsi:type="dcterms:W3CDTF">2019-07-10T16:50:34Z</dcterms:modified>
</cp:coreProperties>
</file>