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MavenPro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aven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ba6335dd4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ba6335dd4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ba6335dd4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ba6335dd4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ba6335dd4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ba6335dd4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ba6335dd4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ba6335dd4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ba6335dd4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ba6335dd4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ba6335dd4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ba6335dd4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ba6335dd4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ba6335dd4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ba6335dd4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ba6335dd4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ba6335dd4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ba6335dd4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ba6335dd4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ba6335dd4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ba6335dd4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ba6335dd4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to pass the driver’s licence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Part I. Road signs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213" y="122050"/>
            <a:ext cx="2695575" cy="1695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923" y="152400"/>
            <a:ext cx="532615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450" y="152400"/>
            <a:ext cx="575310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687" y="152400"/>
            <a:ext cx="54726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425" y="152400"/>
            <a:ext cx="49531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21" y="152400"/>
            <a:ext cx="55431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589" y="152400"/>
            <a:ext cx="5898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213" y="152400"/>
            <a:ext cx="434757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361" y="152400"/>
            <a:ext cx="475927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950" y="294200"/>
            <a:ext cx="5504100" cy="28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650" y="3428725"/>
            <a:ext cx="4958325" cy="15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759" y="152400"/>
            <a:ext cx="541048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181" y="152400"/>
            <a:ext cx="478963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