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CC630-AE8D-8B49-AA15-E25418EBCA48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CF258-6449-6D49-AA3F-DEB359F1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CF258-6449-6D49-AA3F-DEB359F1B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6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B98016D-CB69-034C-BE2A-475D9603B3F7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373A56D-49A6-8C4A-92E9-34C0D686EA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ezi.com/wsuezt-h6-e0/cars-website-evaluatio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ndrepublic.com/News/798436/BBC-launches-iPlayer-campaign-flying-penguin-footage/" TargetMode="External"/><Relationship Id="rId4" Type="http://schemas.openxmlformats.org/officeDocument/2006/relationships/hyperlink" Target="http://www.deadlysins.com/guineaworm/index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en-US" dirty="0" smtClean="0"/>
              <a:t>On the Internet, nobody knows you’re a dog!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copyright cartoon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2829" y="1868488"/>
            <a:ext cx="7086600" cy="4481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26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Evaluating websites ?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dirty="0" smtClean="0"/>
              <a:t>Using tools (questions) to find out the truthfulness of the information on the site  you  want to use.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241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047" y="16002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OF </a:t>
            </a:r>
            <a:r>
              <a:rPr lang="en-US" sz="8000" dirty="0" smtClean="0">
                <a:solidFill>
                  <a:srgbClr val="FFFF00"/>
                </a:solidFill>
                <a:hlinkClick r:id="rId2"/>
              </a:rPr>
              <a:t>CARS</a:t>
            </a:r>
            <a:r>
              <a:rPr lang="en-US" dirty="0" smtClean="0"/>
              <a:t> WHEN EVALUATING YOUR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4701242"/>
            <a:ext cx="6972300" cy="1917701"/>
          </a:xfrm>
        </p:spPr>
        <p:txBody>
          <a:bodyPr/>
          <a:lstStyle/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4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 </a:t>
            </a:r>
            <a:r>
              <a:rPr lang="en-US" sz="4800" b="1" dirty="0" smtClean="0">
                <a:solidFill>
                  <a:srgbClr val="E9A573"/>
                </a:solidFill>
              </a:rPr>
              <a:t>What does it mean to evaluate a website?</a:t>
            </a:r>
          </a:p>
          <a:p>
            <a:r>
              <a:rPr lang="en-US" sz="4800" dirty="0" smtClean="0"/>
              <a:t>2. </a:t>
            </a:r>
            <a:r>
              <a:rPr lang="en-US" sz="4800" b="1" dirty="0" smtClean="0">
                <a:solidFill>
                  <a:srgbClr val="E9A573"/>
                </a:solidFill>
              </a:rPr>
              <a:t>What does C.A.R.S.  Stand for?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787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it....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0318" cy="5153211"/>
          </a:xfrm>
        </p:spPr>
        <p:txBody>
          <a:bodyPr/>
          <a:lstStyle/>
          <a:p>
            <a:r>
              <a:rPr lang="en-US" dirty="0" smtClean="0"/>
              <a:t>Evaluate the following websites using some of the questions you learned about today...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Flying </a:t>
            </a:r>
            <a:r>
              <a:rPr lang="en-US" dirty="0" err="1" smtClean="0"/>
              <a:t>Penquins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E9A573"/>
                </a:solidFill>
                <a:hlinkClick r:id="rId3"/>
              </a:rPr>
              <a:t>http</a:t>
            </a:r>
            <a:r>
              <a:rPr lang="en-US" dirty="0">
                <a:solidFill>
                  <a:srgbClr val="E9A573"/>
                </a:solidFill>
                <a:hlinkClick r:id="rId3"/>
              </a:rPr>
              <a:t>://www.brandrepublic.com/News/798436/BBC-launches-iPlayer-campaign-flying-penguin-footage</a:t>
            </a:r>
            <a:r>
              <a:rPr lang="en-US" dirty="0" smtClean="0">
                <a:solidFill>
                  <a:srgbClr val="E9A573"/>
                </a:solidFill>
                <a:hlinkClick r:id="rId3"/>
              </a:rPr>
              <a:t>/</a:t>
            </a:r>
            <a:endParaRPr lang="en-US" dirty="0" smtClean="0">
              <a:solidFill>
                <a:srgbClr val="E9A573"/>
              </a:solidFill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Extintion</a:t>
            </a:r>
            <a:r>
              <a:rPr lang="en-US" dirty="0" smtClean="0"/>
              <a:t> of the Guinea Worm</a:t>
            </a:r>
          </a:p>
          <a:p>
            <a:pPr marL="68580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4"/>
              </a:rPr>
              <a:t>http://www.deadlysins.com/guineaworm/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4"/>
              </a:rPr>
              <a:t>index.htm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 smtClean="0"/>
              <a:t>Dog </a:t>
            </a:r>
            <a:r>
              <a:rPr lang="en-US" b="1" dirty="0" err="1" smtClean="0"/>
              <a:t>Lsland</a:t>
            </a:r>
            <a:endParaRPr lang="en-US" b="1" dirty="0" smtClean="0"/>
          </a:p>
          <a:p>
            <a:pPr marL="68580" indent="0">
              <a:buNone/>
            </a:pPr>
            <a:r>
              <a:rPr lang="en-US" dirty="0">
                <a:solidFill>
                  <a:srgbClr val="E9A573"/>
                </a:solidFill>
              </a:rPr>
              <a:t>http://</a:t>
            </a:r>
            <a:r>
              <a:rPr lang="en-US" dirty="0" err="1">
                <a:solidFill>
                  <a:srgbClr val="E9A573"/>
                </a:solidFill>
              </a:rPr>
              <a:t>www.thedogisland.com</a:t>
            </a:r>
            <a:r>
              <a:rPr lang="en-US" dirty="0">
                <a:solidFill>
                  <a:srgbClr val="E9A573"/>
                </a:solidFill>
              </a:rPr>
              <a:t>/</a:t>
            </a:r>
            <a:r>
              <a:rPr lang="en-US" dirty="0" err="1">
                <a:solidFill>
                  <a:srgbClr val="E9A573"/>
                </a:solidFill>
              </a:rPr>
              <a:t>index.html</a:t>
            </a:r>
            <a:endParaRPr lang="en-US" dirty="0" smtClean="0">
              <a:solidFill>
                <a:srgbClr val="E9A573"/>
              </a:solidFill>
            </a:endParaRPr>
          </a:p>
          <a:p>
            <a:pPr marL="68580" indent="0">
              <a:buNone/>
            </a:pPr>
            <a:r>
              <a:rPr lang="en-US" dirty="0" smtClean="0"/>
              <a:t>Emmett Lee Dickinson Museum</a:t>
            </a:r>
          </a:p>
          <a:p>
            <a:pPr marL="68580" indent="0">
              <a:buNone/>
            </a:pPr>
            <a:r>
              <a:rPr lang="en-US" dirty="0">
                <a:solidFill>
                  <a:srgbClr val="E9A573"/>
                </a:solidFill>
              </a:rPr>
              <a:t>http://</a:t>
            </a:r>
            <a:r>
              <a:rPr lang="en-US" dirty="0" err="1">
                <a:solidFill>
                  <a:srgbClr val="E9A573"/>
                </a:solidFill>
              </a:rPr>
              <a:t>www.thedickinson.net</a:t>
            </a:r>
            <a:endParaRPr lang="en-US" dirty="0">
              <a:solidFill>
                <a:srgbClr val="E9A573"/>
              </a:solidFill>
            </a:endParaRP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3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137</TotalTime>
  <Words>148</Words>
  <Application>Microsoft Macintosh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On the Internet, nobody knows you’re a dog!</vt:lpstr>
      <vt:lpstr>Evaluating websites ?</vt:lpstr>
      <vt:lpstr>THINK OF CARS WHEN EVALUATING YOUR WEBPAGE</vt:lpstr>
      <vt:lpstr>Quick Review</vt:lpstr>
      <vt:lpstr>Now you try it.... </vt:lpstr>
    </vt:vector>
  </TitlesOfParts>
  <Company>DART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Internet, nobody knows you’re a dog!</dc:title>
  <dc:creator>Service Desk</dc:creator>
  <cp:lastModifiedBy>Service Desk</cp:lastModifiedBy>
  <cp:revision>8</cp:revision>
  <dcterms:created xsi:type="dcterms:W3CDTF">2014-11-17T17:11:43Z</dcterms:created>
  <dcterms:modified xsi:type="dcterms:W3CDTF">2016-02-09T16:42:40Z</dcterms:modified>
</cp:coreProperties>
</file>