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78" d="100"/>
          <a:sy n="78" d="100"/>
        </p:scale>
        <p:origin x="-274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24/06/1435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24/06/1435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24/06/1435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24/06/1435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24/06/1435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24/06/1435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24/06/1435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24/06/1435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24/06/1435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24/06/1435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24/06/1435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pPr/>
              <a:t>24/06/1435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2300288" y="222250"/>
          <a:ext cx="4541837" cy="6415088"/>
        </p:xfrm>
        <a:graphic>
          <a:graphicData uri="http://schemas.openxmlformats.org/presentationml/2006/ole">
            <p:oleObj spid="_x0000_s1026" name="Acrobat Document" r:id="rId3" imgW="4541466" imgH="6415869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Object 2"/>
          <p:cNvGraphicFramePr>
            <a:graphicFrameLocks noChangeAspect="1"/>
          </p:cNvGraphicFramePr>
          <p:nvPr/>
        </p:nvGraphicFramePr>
        <p:xfrm>
          <a:off x="2300288" y="222250"/>
          <a:ext cx="4541837" cy="6415088"/>
        </p:xfrm>
        <a:graphic>
          <a:graphicData uri="http://schemas.openxmlformats.org/presentationml/2006/ole">
            <p:oleObj spid="_x0000_s10242" name="Acrobat Document" r:id="rId3" imgW="4541466" imgH="6415869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6" name="Object 2"/>
          <p:cNvGraphicFramePr>
            <a:graphicFrameLocks noChangeAspect="1"/>
          </p:cNvGraphicFramePr>
          <p:nvPr/>
        </p:nvGraphicFramePr>
        <p:xfrm>
          <a:off x="2300288" y="222250"/>
          <a:ext cx="4541837" cy="6415088"/>
        </p:xfrm>
        <a:graphic>
          <a:graphicData uri="http://schemas.openxmlformats.org/presentationml/2006/ole">
            <p:oleObj spid="_x0000_s11266" name="Acrobat Document" r:id="rId3" imgW="4541466" imgH="6415869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0" name="Object 2"/>
          <p:cNvGraphicFramePr>
            <a:graphicFrameLocks noChangeAspect="1"/>
          </p:cNvGraphicFramePr>
          <p:nvPr/>
        </p:nvGraphicFramePr>
        <p:xfrm>
          <a:off x="2300288" y="222250"/>
          <a:ext cx="4541837" cy="6415088"/>
        </p:xfrm>
        <a:graphic>
          <a:graphicData uri="http://schemas.openxmlformats.org/presentationml/2006/ole">
            <p:oleObj spid="_x0000_s12290" name="Acrobat Document" r:id="rId3" imgW="4541466" imgH="6415869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4" name="Object 2"/>
          <p:cNvGraphicFramePr>
            <a:graphicFrameLocks noChangeAspect="1"/>
          </p:cNvGraphicFramePr>
          <p:nvPr/>
        </p:nvGraphicFramePr>
        <p:xfrm>
          <a:off x="2300288" y="222250"/>
          <a:ext cx="4541837" cy="6415088"/>
        </p:xfrm>
        <a:graphic>
          <a:graphicData uri="http://schemas.openxmlformats.org/presentationml/2006/ole">
            <p:oleObj spid="_x0000_s13314" name="Acrobat Document" r:id="rId3" imgW="4541466" imgH="6415869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8" name="Object 2"/>
          <p:cNvGraphicFramePr>
            <a:graphicFrameLocks noChangeAspect="1"/>
          </p:cNvGraphicFramePr>
          <p:nvPr/>
        </p:nvGraphicFramePr>
        <p:xfrm>
          <a:off x="2300288" y="222250"/>
          <a:ext cx="4541837" cy="6415088"/>
        </p:xfrm>
        <a:graphic>
          <a:graphicData uri="http://schemas.openxmlformats.org/presentationml/2006/ole">
            <p:oleObj spid="_x0000_s14338" name="Acrobat Document" r:id="rId3" imgW="4541466" imgH="6415869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2300288" y="222250"/>
          <a:ext cx="4541837" cy="6415088"/>
        </p:xfrm>
        <a:graphic>
          <a:graphicData uri="http://schemas.openxmlformats.org/presentationml/2006/ole">
            <p:oleObj spid="_x0000_s2050" name="Acrobat Document" r:id="rId3" imgW="4541466" imgH="6415869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2300288" y="222250"/>
          <a:ext cx="4541837" cy="6415088"/>
        </p:xfrm>
        <a:graphic>
          <a:graphicData uri="http://schemas.openxmlformats.org/presentationml/2006/ole">
            <p:oleObj spid="_x0000_s3074" name="Acrobat Document" r:id="rId3" imgW="4541466" imgH="6415869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2300288" y="222250"/>
          <a:ext cx="4540250" cy="6416675"/>
        </p:xfrm>
        <a:graphic>
          <a:graphicData uri="http://schemas.openxmlformats.org/presentationml/2006/ole">
            <p:oleObj spid="_x0000_s4098" name="Acrobat Document" r:id="rId3" imgW="4540952" imgH="6416596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2300288" y="222250"/>
          <a:ext cx="4541837" cy="6415088"/>
        </p:xfrm>
        <a:graphic>
          <a:graphicData uri="http://schemas.openxmlformats.org/presentationml/2006/ole">
            <p:oleObj spid="_x0000_s5122" name="Acrobat Document" r:id="rId3" imgW="4541466" imgH="6415869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2300288" y="222250"/>
          <a:ext cx="4541837" cy="6415088"/>
        </p:xfrm>
        <a:graphic>
          <a:graphicData uri="http://schemas.openxmlformats.org/presentationml/2006/ole">
            <p:oleObj spid="_x0000_s6146" name="Acrobat Document" r:id="rId3" imgW="4541466" imgH="6415869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2300288" y="222250"/>
          <a:ext cx="4541837" cy="6415088"/>
        </p:xfrm>
        <a:graphic>
          <a:graphicData uri="http://schemas.openxmlformats.org/presentationml/2006/ole">
            <p:oleObj spid="_x0000_s7170" name="Acrobat Document" r:id="rId3" imgW="4541466" imgH="6415869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2300288" y="222250"/>
          <a:ext cx="4541837" cy="6415088"/>
        </p:xfrm>
        <a:graphic>
          <a:graphicData uri="http://schemas.openxmlformats.org/presentationml/2006/ole">
            <p:oleObj spid="_x0000_s8194" name="Acrobat Document" r:id="rId3" imgW="4541466" imgH="6415869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2300288" y="222250"/>
          <a:ext cx="4541837" cy="6415088"/>
        </p:xfrm>
        <a:graphic>
          <a:graphicData uri="http://schemas.openxmlformats.org/presentationml/2006/ole">
            <p:oleObj spid="_x0000_s9218" name="Acrobat Document" r:id="rId3" imgW="4541466" imgH="6415869" progId="AcroExch.Document.7">
              <p:embed/>
            </p:oleObj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14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سمة Office</vt:lpstr>
      <vt:lpstr>Adobe Acrobat Document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Windows User</cp:lastModifiedBy>
  <cp:revision>2</cp:revision>
  <dcterms:created xsi:type="dcterms:W3CDTF">2014-04-24T10:14:47Z</dcterms:created>
  <dcterms:modified xsi:type="dcterms:W3CDTF">2014-04-24T10:26:13Z</dcterms:modified>
</cp:coreProperties>
</file>