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  <p:sldId id="261" r:id="rId6"/>
    <p:sldId id="260" r:id="rId7"/>
    <p:sldId id="263" r:id="rId8"/>
    <p:sldId id="264" r:id="rId9"/>
    <p:sldId id="262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9035168-BCA3-43DD-9415-3C335E979F34}" type="datetimeFigureOut">
              <a:rPr lang="en-PH" smtClean="0"/>
              <a:t>5/6/2019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7744FD8-4AB0-4AF8-A2C5-DFCCF11DDF78}" type="slidenum">
              <a:rPr lang="en-PH" smtClean="0"/>
              <a:t>‹#›</a:t>
            </a:fld>
            <a:endParaRPr lang="en-PH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8991600" cy="2784987"/>
          </a:xfrm>
        </p:spPr>
        <p:txBody>
          <a:bodyPr/>
          <a:lstStyle/>
          <a:p>
            <a:pPr algn="ctr"/>
            <a:r>
              <a:rPr lang="en-PH" dirty="0" smtClean="0"/>
              <a:t/>
            </a:r>
            <a:br>
              <a:rPr lang="en-PH" dirty="0" smtClean="0"/>
            </a:br>
            <a:r>
              <a:rPr lang="en-PH" dirty="0"/>
              <a:t/>
            </a:r>
            <a:br>
              <a:rPr lang="en-PH" dirty="0"/>
            </a:br>
            <a:r>
              <a:rPr lang="en-PH" sz="8000" dirty="0" smtClean="0">
                <a:latin typeface="AR DARLING" pitchFamily="2" charset="0"/>
              </a:rPr>
              <a:t>Simple present tense</a:t>
            </a:r>
            <a:endParaRPr lang="en-PH" sz="5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04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36065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/>
            <a:r>
              <a:rPr lang="en-PH" sz="2800" dirty="0"/>
              <a:t>2. The past tense of </a:t>
            </a:r>
            <a:r>
              <a:rPr lang="en-PH" sz="2800" b="1" dirty="0"/>
              <a:t>irregular verbs </a:t>
            </a:r>
            <a:r>
              <a:rPr lang="en-PH" sz="3200" dirty="0"/>
              <a:t>does</a:t>
            </a:r>
            <a:r>
              <a:rPr lang="en-PH" sz="2800" dirty="0"/>
              <a:t> not </a:t>
            </a:r>
            <a:r>
              <a:rPr lang="en-PH" sz="2800" dirty="0" smtClean="0"/>
              <a:t> add </a:t>
            </a:r>
            <a:r>
              <a:rPr lang="en-PH" sz="2800" dirty="0"/>
              <a:t>–</a:t>
            </a:r>
            <a:r>
              <a:rPr lang="en-PH" sz="2800" dirty="0" err="1"/>
              <a:t>ed</a:t>
            </a:r>
            <a:r>
              <a:rPr lang="en-PH" sz="2800" dirty="0"/>
              <a:t> or –d but they change in other ways.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56094"/>
              </p:ext>
            </p:extLst>
          </p:nvPr>
        </p:nvGraphicFramePr>
        <p:xfrm>
          <a:off x="1295400" y="2057400"/>
          <a:ext cx="6476999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699"/>
                <a:gridCol w="2781300"/>
              </a:tblGrid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>
                          <a:effectLst/>
                          <a:latin typeface="Arial Black" pitchFamily="34" charset="0"/>
                        </a:rPr>
                        <a:t>Present Tense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Past Tense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begin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began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find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found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drive 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drove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forget 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forgot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go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went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know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knew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make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made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>
                          <a:effectLst/>
                          <a:latin typeface="Arial Black" pitchFamily="34" charset="0"/>
                        </a:rPr>
                        <a:t>meet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met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30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Rectangle 3"/>
          <p:cNvSpPr/>
          <p:nvPr/>
        </p:nvSpPr>
        <p:spPr>
          <a:xfrm>
            <a:off x="619432" y="14478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3200" i="1" dirty="0"/>
              <a:t>Examples:</a:t>
            </a:r>
            <a:r>
              <a:rPr lang="en-PH" sz="3200" dirty="0"/>
              <a:t>  </a:t>
            </a:r>
            <a:endParaRPr lang="en-PH" sz="3200" dirty="0" smtClean="0"/>
          </a:p>
          <a:p>
            <a:r>
              <a:rPr lang="en-PH" sz="3200" dirty="0"/>
              <a:t>	</a:t>
            </a:r>
            <a:r>
              <a:rPr lang="en-PH" sz="3200" dirty="0" smtClean="0"/>
              <a:t>We </a:t>
            </a:r>
            <a:r>
              <a:rPr lang="en-PH" sz="3200" b="1" dirty="0"/>
              <a:t>swam </a:t>
            </a:r>
            <a:r>
              <a:rPr lang="en-PH" sz="3200" dirty="0"/>
              <a:t>in the river in my childhood.</a:t>
            </a:r>
          </a:p>
          <a:p>
            <a:r>
              <a:rPr lang="en-PH" sz="3200" i="1" dirty="0"/>
              <a:t>		</a:t>
            </a:r>
            <a:endParaRPr lang="en-PH" sz="3200" i="1" dirty="0" smtClean="0"/>
          </a:p>
          <a:p>
            <a:pPr marL="914400" indent="-914400"/>
            <a:r>
              <a:rPr lang="en-PH" sz="3200" i="1" dirty="0"/>
              <a:t>	</a:t>
            </a:r>
            <a:r>
              <a:rPr lang="en-PH" sz="3200" dirty="0" smtClean="0"/>
              <a:t>The </a:t>
            </a:r>
            <a:r>
              <a:rPr lang="en-PH" sz="3200" dirty="0"/>
              <a:t>officials </a:t>
            </a:r>
            <a:r>
              <a:rPr lang="en-PH" sz="3200" b="1" dirty="0"/>
              <a:t>flew </a:t>
            </a:r>
            <a:r>
              <a:rPr lang="en-PH" sz="3200" dirty="0"/>
              <a:t>into Jakarta last week.</a:t>
            </a:r>
          </a:p>
          <a:p>
            <a:r>
              <a:rPr lang="en-PH" sz="3200" dirty="0"/>
              <a:t>		</a:t>
            </a:r>
            <a:endParaRPr lang="en-PH" sz="3200" dirty="0" smtClean="0"/>
          </a:p>
          <a:p>
            <a:r>
              <a:rPr lang="en-PH" sz="3200" dirty="0"/>
              <a:t>	</a:t>
            </a:r>
            <a:r>
              <a:rPr lang="en-PH" sz="3200" dirty="0" smtClean="0"/>
              <a:t>We </a:t>
            </a:r>
            <a:r>
              <a:rPr lang="en-PH" sz="3200" b="1" dirty="0"/>
              <a:t>came</a:t>
            </a:r>
            <a:r>
              <a:rPr lang="en-PH" sz="3200" dirty="0"/>
              <a:t> very late yesterday.</a:t>
            </a:r>
          </a:p>
        </p:txBody>
      </p:sp>
    </p:spTree>
    <p:extLst>
      <p:ext uri="{BB962C8B-B14F-4D97-AF65-F5344CB8AC3E}">
        <p14:creationId xmlns:p14="http://schemas.microsoft.com/office/powerpoint/2010/main" val="336965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800536" cy="853440"/>
          </a:xfrm>
        </p:spPr>
        <p:txBody>
          <a:bodyPr/>
          <a:lstStyle/>
          <a:p>
            <a:pPr algn="l"/>
            <a:r>
              <a:rPr lang="en-PH" dirty="0" smtClean="0">
                <a:effectLst/>
                <a:latin typeface="AR JULIAN" pitchFamily="2" charset="0"/>
              </a:rPr>
              <a:t>   Simple present tense</a:t>
            </a:r>
            <a:endParaRPr lang="en-PH" dirty="0">
              <a:effectLst/>
              <a:latin typeface="AR JULI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752600"/>
            <a:ext cx="901863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PH" sz="3600" b="1" dirty="0" smtClean="0"/>
          </a:p>
          <a:p>
            <a:pPr marL="58738" indent="-58738"/>
            <a:r>
              <a:rPr lang="en-PH" sz="3600" b="1" dirty="0" smtClean="0"/>
              <a:t>	</a:t>
            </a:r>
            <a:r>
              <a:rPr lang="en-PH" sz="4000" b="1" dirty="0" smtClean="0">
                <a:latin typeface="Aparajita" pitchFamily="34" charset="0"/>
                <a:cs typeface="Aparajita" pitchFamily="34" charset="0"/>
              </a:rPr>
              <a:t>ACTION WORDS WHICH TELL SOMETHING ABOUT WHAT IS HAPPENING NOW.</a:t>
            </a:r>
            <a:endParaRPr lang="en-PH" sz="4000" b="1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6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94250"/>
              </p:ext>
            </p:extLst>
          </p:nvPr>
        </p:nvGraphicFramePr>
        <p:xfrm>
          <a:off x="228600" y="1371600"/>
          <a:ext cx="8686800" cy="545222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4738816"/>
                <a:gridCol w="3947984"/>
              </a:tblGrid>
              <a:tr h="1371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dirty="0">
                          <a:effectLst/>
                        </a:rPr>
                        <a:t>Base Form (</a:t>
                      </a:r>
                      <a:r>
                        <a:rPr lang="en-PH" sz="2800" dirty="0" smtClean="0">
                          <a:effectLst/>
                        </a:rPr>
                        <a:t>V)</a:t>
                      </a:r>
                    </a:p>
                    <a:p>
                      <a:pPr marL="1312863" marR="0" indent="-131286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400" dirty="0" smtClean="0">
                          <a:effectLst/>
                        </a:rPr>
                        <a:t>Subject: plural noun, I, we, you, they</a:t>
                      </a:r>
                      <a:endParaRPr lang="en-PH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dirty="0">
                          <a:effectLst/>
                        </a:rPr>
                        <a:t>S Form (</a:t>
                      </a:r>
                      <a:r>
                        <a:rPr lang="en-PH" sz="2800" dirty="0" err="1">
                          <a:effectLst/>
                        </a:rPr>
                        <a:t>Vs</a:t>
                      </a:r>
                      <a:r>
                        <a:rPr lang="en-PH" sz="2800" dirty="0">
                          <a:effectLst/>
                        </a:rPr>
                        <a:t>)</a:t>
                      </a:r>
                    </a:p>
                    <a:p>
                      <a:pPr marL="1430338" marR="0" indent="-14303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dirty="0" smtClean="0">
                          <a:effectLst/>
                        </a:rPr>
                        <a:t> </a:t>
                      </a:r>
                      <a:r>
                        <a:rPr lang="en-PH" sz="2400" dirty="0" smtClean="0">
                          <a:effectLst/>
                        </a:rPr>
                        <a:t>Subject</a:t>
                      </a:r>
                      <a:r>
                        <a:rPr lang="en-PH" sz="2400" dirty="0">
                          <a:effectLst/>
                        </a:rPr>
                        <a:t>: </a:t>
                      </a:r>
                      <a:r>
                        <a:rPr lang="en-PH" sz="2400" dirty="0" smtClean="0">
                          <a:effectLst/>
                        </a:rPr>
                        <a:t>singular noun,    he</a:t>
                      </a:r>
                      <a:r>
                        <a:rPr lang="en-PH" sz="2400" dirty="0">
                          <a:effectLst/>
                        </a:rPr>
                        <a:t>, she, it</a:t>
                      </a:r>
                      <a:endParaRPr lang="en-PH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dirty="0">
                          <a:effectLst/>
                        </a:rPr>
                        <a:t>am(I), are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b="1" dirty="0">
                          <a:effectLst/>
                        </a:rPr>
                        <a:t>is</a:t>
                      </a:r>
                      <a:endParaRPr lang="en-PH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dirty="0">
                          <a:effectLst/>
                        </a:rPr>
                        <a:t>appear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b="1" dirty="0">
                          <a:effectLst/>
                        </a:rPr>
                        <a:t>appears</a:t>
                      </a:r>
                      <a:endParaRPr lang="en-PH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dirty="0">
                          <a:effectLst/>
                        </a:rPr>
                        <a:t>wash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b="1" dirty="0">
                          <a:effectLst/>
                        </a:rPr>
                        <a:t>washes</a:t>
                      </a:r>
                      <a:endParaRPr lang="en-PH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dirty="0">
                          <a:effectLst/>
                        </a:rPr>
                        <a:t>go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b="1" dirty="0">
                          <a:effectLst/>
                        </a:rPr>
                        <a:t>goes</a:t>
                      </a:r>
                      <a:endParaRPr lang="en-PH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>
                          <a:effectLst/>
                        </a:rPr>
                        <a:t>study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b="1" dirty="0">
                          <a:effectLst/>
                        </a:rPr>
                        <a:t>studies</a:t>
                      </a:r>
                      <a:endParaRPr lang="en-PH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dirty="0">
                          <a:effectLst/>
                        </a:rPr>
                        <a:t>fly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en-PH" sz="2800" b="1" dirty="0">
                          <a:effectLst/>
                        </a:rPr>
                        <a:t>flies</a:t>
                      </a:r>
                      <a:endParaRPr lang="en-PH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304800"/>
            <a:ext cx="8991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indent="-515938"/>
            <a:r>
              <a:rPr lang="en-PH" sz="2800" dirty="0">
                <a:latin typeface="Arial Black" pitchFamily="34" charset="0"/>
              </a:rPr>
              <a:t>1</a:t>
            </a:r>
            <a:r>
              <a:rPr lang="en-PH" sz="2800" dirty="0" smtClean="0">
                <a:latin typeface="Arial Black" pitchFamily="34" charset="0"/>
              </a:rPr>
              <a:t>. </a:t>
            </a:r>
            <a:r>
              <a:rPr lang="en-PH" sz="2400" dirty="0">
                <a:latin typeface="Arial Black" pitchFamily="34" charset="0"/>
              </a:rPr>
              <a:t>The verb in the present tense has two forms: </a:t>
            </a:r>
            <a:r>
              <a:rPr lang="en-PH" sz="2400" b="1" dirty="0">
                <a:latin typeface="Arial Black" pitchFamily="34" charset="0"/>
              </a:rPr>
              <a:t>the base form (V) </a:t>
            </a:r>
            <a:r>
              <a:rPr lang="en-PH" sz="2400" dirty="0">
                <a:latin typeface="Arial Black" pitchFamily="34" charset="0"/>
              </a:rPr>
              <a:t>and the </a:t>
            </a:r>
            <a:r>
              <a:rPr lang="en-PH" sz="2400" b="1" dirty="0">
                <a:latin typeface="Arial Black" pitchFamily="34" charset="0"/>
              </a:rPr>
              <a:t>s form (</a:t>
            </a:r>
            <a:r>
              <a:rPr lang="en-PH" sz="2400" b="1" dirty="0" err="1">
                <a:latin typeface="Arial Black" pitchFamily="34" charset="0"/>
              </a:rPr>
              <a:t>Vs</a:t>
            </a:r>
            <a:r>
              <a:rPr lang="en-PH" sz="2400" b="1" dirty="0">
                <a:latin typeface="Arial Black" pitchFamily="34" charset="0"/>
              </a:rPr>
              <a:t>). </a:t>
            </a:r>
            <a:endParaRPr lang="en-PH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1773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Rectangle 3"/>
          <p:cNvSpPr/>
          <p:nvPr/>
        </p:nvSpPr>
        <p:spPr>
          <a:xfrm>
            <a:off x="422788" y="12192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PH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Examples: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</a:p>
          <a:p>
            <a:pPr marL="633413" lvl="0" indent="-404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   The president </a:t>
            </a:r>
            <a:r>
              <a:rPr kumimoji="0" lang="en-P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signed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the memorandum of agreement.</a:t>
            </a:r>
            <a:endParaRPr kumimoji="0" lang="en-P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PH" sz="3200" dirty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r>
              <a:rPr lang="en-PH" sz="32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 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PH" sz="3200" dirty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r>
              <a:rPr lang="en-PH" sz="32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   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John </a:t>
            </a:r>
            <a:r>
              <a:rPr kumimoji="0" lang="en-P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visited 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his sister yesterday.</a:t>
            </a:r>
            <a:endParaRPr kumimoji="0" lang="en-P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P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PH" sz="3200" dirty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r>
              <a:rPr lang="en-PH" sz="32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   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We </a:t>
            </a:r>
            <a:r>
              <a:rPr kumimoji="0" lang="en-P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crossed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 the Channel week.</a:t>
            </a:r>
            <a:endParaRPr lang="en-PH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963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06568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/>
            <a:r>
              <a:rPr lang="en-PH" sz="2800" dirty="0"/>
              <a:t>2. The past tense of </a:t>
            </a:r>
            <a:r>
              <a:rPr lang="en-PH" sz="2800" b="1" dirty="0"/>
              <a:t>irregular verbs </a:t>
            </a:r>
            <a:r>
              <a:rPr lang="en-PH" sz="3200" dirty="0"/>
              <a:t>does</a:t>
            </a:r>
            <a:r>
              <a:rPr lang="en-PH" sz="2800" dirty="0"/>
              <a:t> not </a:t>
            </a:r>
            <a:r>
              <a:rPr lang="en-PH" sz="2800" dirty="0" smtClean="0"/>
              <a:t> add </a:t>
            </a:r>
            <a:r>
              <a:rPr lang="en-PH" sz="2800" dirty="0"/>
              <a:t>–</a:t>
            </a:r>
            <a:r>
              <a:rPr lang="en-PH" sz="2800" dirty="0" err="1"/>
              <a:t>ed</a:t>
            </a:r>
            <a:r>
              <a:rPr lang="en-PH" sz="2800" dirty="0"/>
              <a:t> or –d but they change in other ways.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276039"/>
              </p:ext>
            </p:extLst>
          </p:nvPr>
        </p:nvGraphicFramePr>
        <p:xfrm>
          <a:off x="1295400" y="2057400"/>
          <a:ext cx="6476999" cy="415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699"/>
                <a:gridCol w="2781300"/>
              </a:tblGrid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>
                          <a:effectLst/>
                          <a:latin typeface="Arial Black" pitchFamily="34" charset="0"/>
                        </a:rPr>
                        <a:t>Present Tense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Past Tense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begin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began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find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found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drive 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drove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forget 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forgot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go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went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know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knew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>
                          <a:effectLst/>
                          <a:latin typeface="Arial Black" pitchFamily="34" charset="0"/>
                        </a:rPr>
                        <a:t>make</a:t>
                      </a:r>
                      <a:endParaRPr lang="en-PH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made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>
                          <a:effectLst/>
                          <a:latin typeface="Arial Black" pitchFamily="34" charset="0"/>
                        </a:rPr>
                        <a:t>meet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 smtClean="0">
                          <a:effectLst/>
                          <a:latin typeface="Arial Black" pitchFamily="34" charset="0"/>
                        </a:rPr>
                        <a:t>met</a:t>
                      </a:r>
                      <a:endParaRPr lang="en-PH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4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Rectangle 3"/>
          <p:cNvSpPr/>
          <p:nvPr/>
        </p:nvSpPr>
        <p:spPr>
          <a:xfrm>
            <a:off x="619432" y="9906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3200" i="1" dirty="0"/>
              <a:t>Examples:</a:t>
            </a:r>
            <a:r>
              <a:rPr lang="en-PH" sz="3200" dirty="0"/>
              <a:t>  </a:t>
            </a:r>
            <a:endParaRPr lang="en-PH" sz="3200" dirty="0" smtClean="0"/>
          </a:p>
          <a:p>
            <a:r>
              <a:rPr lang="en-PH" sz="3200" dirty="0"/>
              <a:t>	</a:t>
            </a:r>
            <a:r>
              <a:rPr lang="en-PH" sz="3200" dirty="0" smtClean="0"/>
              <a:t>We </a:t>
            </a:r>
            <a:r>
              <a:rPr lang="en-PH" sz="3200" b="1" dirty="0"/>
              <a:t>swam </a:t>
            </a:r>
            <a:r>
              <a:rPr lang="en-PH" sz="3200" dirty="0"/>
              <a:t>in the river in my childhood.</a:t>
            </a:r>
          </a:p>
          <a:p>
            <a:r>
              <a:rPr lang="en-PH" sz="3200" i="1" dirty="0"/>
              <a:t>		</a:t>
            </a:r>
            <a:endParaRPr lang="en-PH" sz="3200" i="1" dirty="0" smtClean="0"/>
          </a:p>
          <a:p>
            <a:pPr marL="914400" indent="-914400"/>
            <a:r>
              <a:rPr lang="en-PH" sz="3200" i="1" dirty="0"/>
              <a:t>	</a:t>
            </a:r>
            <a:r>
              <a:rPr lang="en-PH" sz="3200" dirty="0" smtClean="0"/>
              <a:t>The </a:t>
            </a:r>
            <a:r>
              <a:rPr lang="en-PH" sz="3200" dirty="0"/>
              <a:t>officials </a:t>
            </a:r>
            <a:r>
              <a:rPr lang="en-PH" sz="3200" b="1" dirty="0"/>
              <a:t>flew </a:t>
            </a:r>
            <a:r>
              <a:rPr lang="en-PH" sz="3200" dirty="0"/>
              <a:t>into Jakarta last week.</a:t>
            </a:r>
          </a:p>
          <a:p>
            <a:r>
              <a:rPr lang="en-PH" sz="3200" dirty="0"/>
              <a:t>		</a:t>
            </a:r>
            <a:endParaRPr lang="en-PH" sz="3200" dirty="0" smtClean="0"/>
          </a:p>
          <a:p>
            <a:r>
              <a:rPr lang="en-PH" sz="3200" dirty="0"/>
              <a:t>	</a:t>
            </a:r>
            <a:r>
              <a:rPr lang="en-PH" sz="3200" dirty="0" smtClean="0"/>
              <a:t>We </a:t>
            </a:r>
            <a:r>
              <a:rPr lang="en-PH" sz="3200" b="1" dirty="0"/>
              <a:t>came</a:t>
            </a:r>
            <a:r>
              <a:rPr lang="en-PH" sz="3200" dirty="0"/>
              <a:t> very late yesterday.</a:t>
            </a:r>
          </a:p>
        </p:txBody>
      </p:sp>
    </p:spTree>
    <p:extLst>
      <p:ext uri="{BB962C8B-B14F-4D97-AF65-F5344CB8AC3E}">
        <p14:creationId xmlns:p14="http://schemas.microsoft.com/office/powerpoint/2010/main" val="368363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0832" y="1295400"/>
            <a:ext cx="8470490" cy="3586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PH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PH" sz="16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DARLING" pitchFamily="2" charset="0"/>
              </a:rPr>
              <a:t>Simple past</a:t>
            </a:r>
          </a:p>
          <a:p>
            <a:r>
              <a:rPr lang="en-PH" sz="16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DARLING" pitchFamily="2" charset="0"/>
              </a:rPr>
              <a:t> tense</a:t>
            </a:r>
            <a:endParaRPr lang="en-PH" sz="8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2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705923"/>
              </p:ext>
            </p:extLst>
          </p:nvPr>
        </p:nvGraphicFramePr>
        <p:xfrm>
          <a:off x="1258530" y="2133600"/>
          <a:ext cx="6629400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706"/>
                <a:gridCol w="3379694"/>
              </a:tblGrid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 dirty="0">
                          <a:effectLst/>
                        </a:rPr>
                        <a:t>Present Tense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>
                          <a:effectLst/>
                        </a:rPr>
                        <a:t>Past Tense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>
                          <a:effectLst/>
                        </a:rPr>
                        <a:t>agree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>
                          <a:effectLst/>
                        </a:rPr>
                        <a:t>agreed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 dirty="0">
                          <a:effectLst/>
                        </a:rPr>
                        <a:t>kiss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>
                          <a:effectLst/>
                        </a:rPr>
                        <a:t>kissed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 dirty="0">
                          <a:effectLst/>
                        </a:rPr>
                        <a:t>talk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>
                          <a:effectLst/>
                        </a:rPr>
                        <a:t>talked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 dirty="0">
                          <a:effectLst/>
                        </a:rPr>
                        <a:t>watch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>
                          <a:effectLst/>
                        </a:rPr>
                        <a:t>watched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>
                          <a:effectLst/>
                        </a:rPr>
                        <a:t>serve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>
                          <a:effectLst/>
                        </a:rPr>
                        <a:t>served</a:t>
                      </a:r>
                      <a:endParaRPr lang="en-PH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 dirty="0">
                          <a:effectLst/>
                        </a:rPr>
                        <a:t>pull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3200" dirty="0">
                          <a:effectLst/>
                        </a:rPr>
                        <a:t>pulled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8653" y="914400"/>
            <a:ext cx="809440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33413" marR="0" lvl="0" indent="-404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The past tense of </a:t>
            </a:r>
            <a:r>
              <a:rPr kumimoji="0" lang="en-P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regular verbs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is formed by adding –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ed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or -d.</a:t>
            </a:r>
            <a:endParaRPr kumimoji="0" lang="en-PH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PH" sz="2400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PH" sz="2400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PH" sz="2400" i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Rectangle 3"/>
          <p:cNvSpPr/>
          <p:nvPr/>
        </p:nvSpPr>
        <p:spPr>
          <a:xfrm>
            <a:off x="447369" y="14478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PH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Examples: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</a:p>
          <a:p>
            <a:pPr marL="633413" lvl="0" indent="-4048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   The president </a:t>
            </a:r>
            <a:r>
              <a:rPr kumimoji="0" lang="en-P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signed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the memorandum of agreement.</a:t>
            </a:r>
            <a:endParaRPr kumimoji="0" lang="en-P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PH" sz="3200" dirty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r>
              <a:rPr lang="en-PH" sz="32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 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PH" sz="3200" dirty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r>
              <a:rPr lang="en-PH" sz="32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   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John </a:t>
            </a:r>
            <a:r>
              <a:rPr kumimoji="0" lang="en-P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visited 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his sister yesterday.</a:t>
            </a:r>
            <a:endParaRPr kumimoji="0" lang="en-P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P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PH" sz="3200" dirty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r>
              <a:rPr lang="en-PH" sz="3200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   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We </a:t>
            </a:r>
            <a:r>
              <a:rPr kumimoji="0" lang="en-P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crossed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 the Channel week.</a:t>
            </a:r>
            <a:endParaRPr lang="en-PH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981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Autum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5</TotalTime>
  <Words>242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Autumn</vt:lpstr>
      <vt:lpstr>  Simple present tense</vt:lpstr>
      <vt:lpstr>   Simple present tense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Simple present tense</dc:title>
  <dc:creator>user</dc:creator>
  <cp:lastModifiedBy>user</cp:lastModifiedBy>
  <cp:revision>1</cp:revision>
  <dcterms:created xsi:type="dcterms:W3CDTF">2019-05-06T08:46:00Z</dcterms:created>
  <dcterms:modified xsi:type="dcterms:W3CDTF">2019-05-06T08:51:31Z</dcterms:modified>
</cp:coreProperties>
</file>