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985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713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7678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90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049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08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707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816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8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4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06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328F-FD91-4D9A-8815-40772D6EEE2F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62F-E5C1-45B1-AA05-1770835624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9332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62336"/>
              </p:ext>
            </p:extLst>
          </p:nvPr>
        </p:nvGraphicFramePr>
        <p:xfrm>
          <a:off x="609600" y="990600"/>
          <a:ext cx="7924800" cy="523875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990090"/>
                <a:gridCol w="3934710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Group 1</a:t>
                      </a:r>
                      <a:endParaRPr lang="en-PH" sz="2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Group 2</a:t>
                      </a:r>
                      <a:endParaRPr lang="en-PH" sz="2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06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 dirty="0">
                          <a:effectLst/>
                        </a:rPr>
                        <a:t>Students gather for the program.</a:t>
                      </a:r>
                      <a:endParaRPr lang="en-PH" sz="20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 dirty="0">
                          <a:effectLst/>
                        </a:rPr>
                        <a:t>Students gathered for the program.</a:t>
                      </a:r>
                      <a:endParaRPr lang="en-PH" sz="20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06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>
                          <a:effectLst/>
                        </a:rPr>
                        <a:t>Joyce removes her ring.</a:t>
                      </a:r>
                      <a:endParaRPr lang="en-PH" sz="20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>
                          <a:effectLst/>
                        </a:rPr>
                        <a:t>Joyce removed her ring.</a:t>
                      </a:r>
                      <a:endParaRPr lang="en-PH" sz="20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06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>
                          <a:effectLst/>
                        </a:rPr>
                        <a:t>He teaches me how to dance.</a:t>
                      </a:r>
                      <a:endParaRPr lang="en-PH" sz="20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 dirty="0">
                          <a:effectLst/>
                        </a:rPr>
                        <a:t>He taught me how to dance.</a:t>
                      </a:r>
                      <a:endParaRPr lang="en-PH" sz="20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6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2019-05-06T08:39:13Z</dcterms:created>
  <dcterms:modified xsi:type="dcterms:W3CDTF">2019-05-06T08:42:12Z</dcterms:modified>
</cp:coreProperties>
</file>