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6858000" cx="9144000"/>
  <p:notesSz cx="6794500" cy="99187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1" Type="http://schemas.openxmlformats.org/officeDocument/2006/relationships/slide" Target="slides/slide16.xml"/><Relationship Id="rId12" Type="http://schemas.openxmlformats.org/officeDocument/2006/relationships/slide" Target="slides/slide7.xml"/><Relationship Id="rId2" Type="http://schemas.openxmlformats.org/officeDocument/2006/relationships/presProps" Target="presProps.xml"/><Relationship Id="rId22" Type="http://schemas.openxmlformats.org/officeDocument/2006/relationships/slide" Target="slides/slide17.xml"/><Relationship Id="rId13" Type="http://schemas.openxmlformats.org/officeDocument/2006/relationships/slide" Target="slides/slide8.xml"/><Relationship Id="rId1" Type="http://schemas.openxmlformats.org/officeDocument/2006/relationships/theme" Target="theme/theme2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3" Type="http://schemas.openxmlformats.org/officeDocument/2006/relationships/tableStyles" Target="tableStyles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48100" y="0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917575" y="744537"/>
            <a:ext cx="4959350" cy="3719511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79450" y="4711700"/>
            <a:ext cx="5435598" cy="4462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  <p:sp>
        <p:nvSpPr>
          <p:cNvPr id="58" name="Shape 58"/>
          <p:cNvSpPr/>
          <p:nvPr>
            <p:ph idx="2" type="sldImg"/>
          </p:nvPr>
        </p:nvSpPr>
        <p:spPr>
          <a:xfrm>
            <a:off x="917575" y="744537"/>
            <a:ext cx="4959350" cy="3719511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79450" y="4711700"/>
            <a:ext cx="5435598" cy="446246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75" rIns="91375" tIns="4567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/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  <p:sp>
        <p:nvSpPr>
          <p:cNvPr id="168" name="Shape 168"/>
          <p:cNvSpPr/>
          <p:nvPr>
            <p:ph idx="2" type="sldImg"/>
          </p:nvPr>
        </p:nvSpPr>
        <p:spPr>
          <a:xfrm>
            <a:off x="917575" y="744537"/>
            <a:ext cx="4959350" cy="3719511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79450" y="4711700"/>
            <a:ext cx="5435598" cy="446246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75" rIns="91375" tIns="4567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170" name="Shape 170"/>
          <p:cNvSpPr txBox="1"/>
          <p:nvPr>
            <p:ph idx="12" type="sldNum"/>
          </p:nvPr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/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  <p:sp>
        <p:nvSpPr>
          <p:cNvPr id="182" name="Shape 182"/>
          <p:cNvSpPr/>
          <p:nvPr>
            <p:ph idx="2" type="sldImg"/>
          </p:nvPr>
        </p:nvSpPr>
        <p:spPr>
          <a:xfrm>
            <a:off x="917575" y="744537"/>
            <a:ext cx="4959350" cy="3719511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679450" y="4711700"/>
            <a:ext cx="5435598" cy="446246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75" rIns="91375" tIns="4567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184" name="Shape 184"/>
          <p:cNvSpPr txBox="1"/>
          <p:nvPr>
            <p:ph idx="12" type="sldNum"/>
          </p:nvPr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/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  <p:sp>
        <p:nvSpPr>
          <p:cNvPr id="192" name="Shape 192"/>
          <p:cNvSpPr/>
          <p:nvPr>
            <p:ph idx="2" type="sldImg"/>
          </p:nvPr>
        </p:nvSpPr>
        <p:spPr>
          <a:xfrm>
            <a:off x="917575" y="744537"/>
            <a:ext cx="4959350" cy="3719511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679450" y="4711700"/>
            <a:ext cx="5435598" cy="446246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75" rIns="91375" tIns="4567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194" name="Shape 194"/>
          <p:cNvSpPr txBox="1"/>
          <p:nvPr>
            <p:ph idx="12" type="sldNum"/>
          </p:nvPr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/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  <p:sp>
        <p:nvSpPr>
          <p:cNvPr id="206" name="Shape 206"/>
          <p:cNvSpPr/>
          <p:nvPr>
            <p:ph idx="2" type="sldImg"/>
          </p:nvPr>
        </p:nvSpPr>
        <p:spPr>
          <a:xfrm>
            <a:off x="917575" y="744537"/>
            <a:ext cx="4959350" cy="3719511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679450" y="4711700"/>
            <a:ext cx="5435598" cy="446246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75" rIns="91375" tIns="4567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208" name="Shape 208"/>
          <p:cNvSpPr txBox="1"/>
          <p:nvPr>
            <p:ph idx="12" type="sldNum"/>
          </p:nvPr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/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  <p:sp>
        <p:nvSpPr>
          <p:cNvPr id="216" name="Shape 216"/>
          <p:cNvSpPr/>
          <p:nvPr>
            <p:ph idx="2" type="sldImg"/>
          </p:nvPr>
        </p:nvSpPr>
        <p:spPr>
          <a:xfrm>
            <a:off x="917575" y="744537"/>
            <a:ext cx="4959350" cy="3719511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679450" y="4711700"/>
            <a:ext cx="5435598" cy="446246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75" rIns="91375" tIns="4567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218" name="Shape 218"/>
          <p:cNvSpPr txBox="1"/>
          <p:nvPr>
            <p:ph idx="12" type="sldNum"/>
          </p:nvPr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/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  <p:sp>
        <p:nvSpPr>
          <p:cNvPr id="230" name="Shape 230"/>
          <p:cNvSpPr/>
          <p:nvPr>
            <p:ph idx="2" type="sldImg"/>
          </p:nvPr>
        </p:nvSpPr>
        <p:spPr>
          <a:xfrm>
            <a:off x="917575" y="744537"/>
            <a:ext cx="4959350" cy="3719511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679450" y="4711700"/>
            <a:ext cx="5435598" cy="446246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75" rIns="91375" tIns="4567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232" name="Shape 232"/>
          <p:cNvSpPr txBox="1"/>
          <p:nvPr>
            <p:ph idx="12" type="sldNum"/>
          </p:nvPr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/>
          <p:nvPr/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  <p:sp>
        <p:nvSpPr>
          <p:cNvPr id="244" name="Shape 244"/>
          <p:cNvSpPr/>
          <p:nvPr>
            <p:ph idx="2" type="sldImg"/>
          </p:nvPr>
        </p:nvSpPr>
        <p:spPr>
          <a:xfrm>
            <a:off x="917575" y="744537"/>
            <a:ext cx="4959350" cy="3719511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/>
          <p:nvPr>
            <p:ph idx="1" type="body"/>
          </p:nvPr>
        </p:nvSpPr>
        <p:spPr>
          <a:xfrm>
            <a:off x="679450" y="4711700"/>
            <a:ext cx="5435598" cy="446246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75" rIns="91375" tIns="4567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246" name="Shape 246"/>
          <p:cNvSpPr txBox="1"/>
          <p:nvPr>
            <p:ph idx="12" type="sldNum"/>
          </p:nvPr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/>
          <p:nvPr/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  <p:sp>
        <p:nvSpPr>
          <p:cNvPr id="258" name="Shape 258"/>
          <p:cNvSpPr/>
          <p:nvPr>
            <p:ph idx="2" type="sldImg"/>
          </p:nvPr>
        </p:nvSpPr>
        <p:spPr>
          <a:xfrm>
            <a:off x="917575" y="744537"/>
            <a:ext cx="4959350" cy="3719511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9" name="Shape 259"/>
          <p:cNvSpPr txBox="1"/>
          <p:nvPr>
            <p:ph idx="1" type="body"/>
          </p:nvPr>
        </p:nvSpPr>
        <p:spPr>
          <a:xfrm>
            <a:off x="679450" y="4711700"/>
            <a:ext cx="5435598" cy="446246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75" rIns="91375" tIns="4567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260" name="Shape 260"/>
          <p:cNvSpPr txBox="1"/>
          <p:nvPr>
            <p:ph idx="12" type="sldNum"/>
          </p:nvPr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  <p:sp>
        <p:nvSpPr>
          <p:cNvPr id="68" name="Shape 68"/>
          <p:cNvSpPr/>
          <p:nvPr>
            <p:ph idx="2" type="sldImg"/>
          </p:nvPr>
        </p:nvSpPr>
        <p:spPr>
          <a:xfrm>
            <a:off x="917575" y="744537"/>
            <a:ext cx="4959350" cy="3719511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79450" y="4711700"/>
            <a:ext cx="5435598" cy="446246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75" rIns="91375" tIns="4567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917575" y="744537"/>
            <a:ext cx="4959350" cy="3719511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79450" y="4711700"/>
            <a:ext cx="5435598" cy="446246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75" rIns="91375" tIns="4567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/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  <p:sp>
        <p:nvSpPr>
          <p:cNvPr id="93" name="Shape 93"/>
          <p:cNvSpPr/>
          <p:nvPr>
            <p:ph idx="2" type="sldImg"/>
          </p:nvPr>
        </p:nvSpPr>
        <p:spPr>
          <a:xfrm>
            <a:off x="917575" y="744537"/>
            <a:ext cx="4959350" cy="3719511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79450" y="4711700"/>
            <a:ext cx="5435598" cy="446246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75" rIns="91375" tIns="4567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/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917575" y="744537"/>
            <a:ext cx="4959350" cy="3719511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79450" y="4711700"/>
            <a:ext cx="5435598" cy="446246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75" rIns="91375" tIns="4567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917575" y="744537"/>
            <a:ext cx="4959350" cy="3719511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79450" y="4711700"/>
            <a:ext cx="5435598" cy="446246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75" rIns="91375" tIns="4567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120" name="Shape 120"/>
          <p:cNvSpPr txBox="1"/>
          <p:nvPr>
            <p:ph idx="12" type="sldNum"/>
          </p:nvPr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/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x="917575" y="744537"/>
            <a:ext cx="4959350" cy="3719511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79450" y="4711700"/>
            <a:ext cx="5435598" cy="446246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75" rIns="91375" tIns="4567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  <p:sp>
        <p:nvSpPr>
          <p:cNvPr id="142" name="Shape 142"/>
          <p:cNvSpPr/>
          <p:nvPr>
            <p:ph idx="2" type="sldImg"/>
          </p:nvPr>
        </p:nvSpPr>
        <p:spPr>
          <a:xfrm>
            <a:off x="917575" y="744537"/>
            <a:ext cx="4959350" cy="3719511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79450" y="4711700"/>
            <a:ext cx="5435598" cy="446246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75" rIns="91375" tIns="4567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144" name="Shape 144"/>
          <p:cNvSpPr txBox="1"/>
          <p:nvPr>
            <p:ph idx="12" type="sldNum"/>
          </p:nvPr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/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  <p:sp>
        <p:nvSpPr>
          <p:cNvPr id="158" name="Shape 158"/>
          <p:cNvSpPr/>
          <p:nvPr>
            <p:ph idx="2" type="sldImg"/>
          </p:nvPr>
        </p:nvSpPr>
        <p:spPr>
          <a:xfrm>
            <a:off x="917575" y="744537"/>
            <a:ext cx="4959350" cy="3719511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79450" y="4711700"/>
            <a:ext cx="5435598" cy="446246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75" rIns="91375" tIns="4567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160" name="Shape 160"/>
          <p:cNvSpPr txBox="1"/>
          <p:nvPr>
            <p:ph idx="12" type="sldNum"/>
          </p:nvPr>
        </p:nvSpPr>
        <p:spPr>
          <a:xfrm>
            <a:off x="3848100" y="9420225"/>
            <a:ext cx="2944811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rIns="91375" tIns="456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TitleAndTx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 rot="5400000">
            <a:off x="4732336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 rot="5400000">
            <a:off x="541336" y="190500"/>
            <a:ext cx="5851525" cy="6019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63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2pPr>
            <a:lvl3pPr indent="127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254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indent="-254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indent="-254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indent="-254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indent="-254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indent="-254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obj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457200" y="1600200"/>
            <a:ext cx="8229600" cy="45259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63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2pPr>
            <a:lvl3pPr indent="127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254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indent="-254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indent="-254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indent="-254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indent="-254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indent="-254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2pPr>
            <a:lvl3pPr indent="0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vertTx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 rot="5400000">
            <a:off x="2309017" y="-251619"/>
            <a:ext cx="452596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63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2pPr>
            <a:lvl3pPr indent="127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254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indent="-254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indent="-254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indent="-254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indent="-254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indent="-254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x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objTx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twoTxTwoObj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3" type="body"/>
          </p:nvPr>
        </p:nvSpPr>
        <p:spPr>
          <a:xfrm>
            <a:off x="4645025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4" type="body"/>
          </p:nvPr>
        </p:nvSpPr>
        <p:spPr>
          <a:xfrm>
            <a:off x="4645025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Obj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457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648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Head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1.xml"/><Relationship Id="rId12" Type="http://schemas.openxmlformats.org/officeDocument/2006/relationships/slideLayout" Target="../slideLayouts/slideLayout11.xml"/><Relationship Id="rId13" Type="http://schemas.openxmlformats.org/officeDocument/2006/relationships/theme" Target="../theme/theme3.xml"/><Relationship Id="rId1" Type="http://schemas.openxmlformats.org/officeDocument/2006/relationships/image" Target="../media/image00.jpg"/><Relationship Id="rId4" Type="http://schemas.openxmlformats.org/officeDocument/2006/relationships/slideLayout" Target="../slideLayouts/slideLayout3.xml"/><Relationship Id="rId10" Type="http://schemas.openxmlformats.org/officeDocument/2006/relationships/slideLayout" Target="../slideLayouts/slideLayout9.xml"/><Relationship Id="rId3" Type="http://schemas.openxmlformats.org/officeDocument/2006/relationships/slideLayout" Target="../slideLayouts/slideLayout2.xml"/><Relationship Id="rId11" Type="http://schemas.openxmlformats.org/officeDocument/2006/relationships/slideLayout" Target="../slideLayouts/slideLayout10.xml"/><Relationship Id="rId9" Type="http://schemas.openxmlformats.org/officeDocument/2006/relationships/slideLayout" Target="../slideLayouts/slideLayout8.xml"/><Relationship Id="rId6" Type="http://schemas.openxmlformats.org/officeDocument/2006/relationships/slideLayout" Target="../slideLayouts/slideLayout5.xml"/><Relationship Id="rId5" Type="http://schemas.openxmlformats.org/officeDocument/2006/relationships/slideLayout" Target="../slideLayouts/slideLayout4.xml"/><Relationship Id="rId8" Type="http://schemas.openxmlformats.org/officeDocument/2006/relationships/slideLayout" Target="../slideLayouts/slideLayout7.xml"/><Relationship Id="rId7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2pPr>
            <a:lvl3pPr indent="0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457200" y="1600200"/>
            <a:ext cx="8229600" cy="45259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6350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2pPr>
            <a:lvl3pPr indent="12700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25400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indent="-25400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indent="-25400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indent="-25400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indent="-25400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indent="-25400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1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2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3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4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5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6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7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8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14" name="Shape 14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235825" y="115885"/>
            <a:ext cx="1728785" cy="122078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6.jpg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6.jpg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5.jpg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5.jpg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7.jpg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7.jpg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01.jpg"/><Relationship Id="rId3" Type="http://schemas.openxmlformats.org/officeDocument/2006/relationships/image" Target="../media/image02.jpg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08.jpg"/><Relationship Id="rId3" Type="http://schemas.openxmlformats.org/officeDocument/2006/relationships/image" Target="../media/image04.jpg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1.jp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2.jp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2.jp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3.jp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3.jp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4.jp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  <p:sp>
        <p:nvSpPr>
          <p:cNvPr id="53" name="Shape 53"/>
          <p:cNvSpPr/>
          <p:nvPr/>
        </p:nvSpPr>
        <p:spPr>
          <a:xfrm>
            <a:off x="1258887" y="2276475"/>
            <a:ext cx="6481761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Can I eat it?</a:t>
            </a:r>
          </a:p>
        </p:txBody>
      </p:sp>
      <p:sp>
        <p:nvSpPr>
          <p:cNvPr id="54" name="Shape 54"/>
          <p:cNvSpPr/>
          <p:nvPr/>
        </p:nvSpPr>
        <p:spPr>
          <a:xfrm>
            <a:off x="0" y="0"/>
            <a:ext cx="1371598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PowerPoint 308</a:t>
            </a:r>
          </a:p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/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  <p:sp>
        <p:nvSpPr>
          <p:cNvPr id="163" name="Shape 163"/>
          <p:cNvSpPr/>
          <p:nvPr/>
        </p:nvSpPr>
        <p:spPr>
          <a:xfrm>
            <a:off x="395287" y="404812"/>
            <a:ext cx="65532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Can I eat these lamb chops?</a:t>
            </a:r>
          </a:p>
        </p:txBody>
      </p:sp>
      <p:pic>
        <p:nvPicPr>
          <p:cNvPr id="164" name="Shape 1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5287" y="1557337"/>
            <a:ext cx="3887786" cy="3487737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 txBox="1"/>
          <p:nvPr>
            <p:ph idx="10" type="dt"/>
          </p:nvPr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  <p:sp>
        <p:nvSpPr>
          <p:cNvPr id="173" name="Shape 173"/>
          <p:cNvSpPr/>
          <p:nvPr/>
        </p:nvSpPr>
        <p:spPr>
          <a:xfrm>
            <a:off x="395287" y="404812"/>
            <a:ext cx="65532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Can I eat these lamb chops?</a:t>
            </a:r>
          </a:p>
        </p:txBody>
      </p:sp>
      <p:pic>
        <p:nvPicPr>
          <p:cNvPr id="174" name="Shape 1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5287" y="1557337"/>
            <a:ext cx="3887786" cy="348773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5" name="Shape 175"/>
          <p:cNvGrpSpPr/>
          <p:nvPr/>
        </p:nvGrpSpPr>
        <p:grpSpPr>
          <a:xfrm>
            <a:off x="4500562" y="1773235"/>
            <a:ext cx="4392611" cy="3240087"/>
            <a:chOff x="4500562" y="1773235"/>
            <a:chExt cx="4392611" cy="3240087"/>
          </a:xfrm>
        </p:grpSpPr>
        <p:sp>
          <p:nvSpPr>
            <p:cNvPr id="176" name="Shape 176"/>
            <p:cNvSpPr/>
            <p:nvPr/>
          </p:nvSpPr>
          <p:spPr>
            <a:xfrm>
              <a:off x="4500562" y="1773235"/>
              <a:ext cx="4392611" cy="3240087"/>
            </a:xfrm>
            <a:prstGeom prst="cloudCallout">
              <a:avLst>
                <a:gd fmla="val 3770" name="adj1"/>
                <a:gd fmla="val 27833" name="adj2"/>
              </a:avLst>
            </a:prstGeom>
            <a:solidFill>
              <a:schemeClr val="accent1"/>
            </a:solidFill>
            <a:ln cap="rnd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77" name="Shape 177"/>
            <p:cNvSpPr/>
            <p:nvPr/>
          </p:nvSpPr>
          <p:spPr>
            <a:xfrm>
              <a:off x="5364162" y="2636835"/>
              <a:ext cx="2949575" cy="9461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baseline="0" i="0" lang="en-US" sz="2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No, they need to be </a:t>
              </a:r>
            </a:p>
          </p:txBody>
        </p:sp>
      </p:grpSp>
      <p:sp>
        <p:nvSpPr>
          <p:cNvPr id="178" name="Shape 178"/>
          <p:cNvSpPr/>
          <p:nvPr/>
        </p:nvSpPr>
        <p:spPr>
          <a:xfrm>
            <a:off x="6300787" y="3068635"/>
            <a:ext cx="1800225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cooked.</a:t>
            </a:r>
          </a:p>
        </p:txBody>
      </p:sp>
      <p:sp>
        <p:nvSpPr>
          <p:cNvPr id="179" name="Shape 179"/>
          <p:cNvSpPr txBox="1"/>
          <p:nvPr>
            <p:ph idx="10" type="dt"/>
          </p:nvPr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/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  <p:sp>
        <p:nvSpPr>
          <p:cNvPr id="187" name="Shape 187"/>
          <p:cNvSpPr/>
          <p:nvPr/>
        </p:nvSpPr>
        <p:spPr>
          <a:xfrm>
            <a:off x="395287" y="404812"/>
            <a:ext cx="65532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Can I eat this chicken?</a:t>
            </a:r>
          </a:p>
        </p:txBody>
      </p:sp>
      <p:pic>
        <p:nvPicPr>
          <p:cNvPr id="188" name="Shape 1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950" y="1916110"/>
            <a:ext cx="4248148" cy="2784473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Shape 189"/>
          <p:cNvSpPr txBox="1"/>
          <p:nvPr>
            <p:ph idx="10" type="dt"/>
          </p:nvPr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/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  <p:sp>
        <p:nvSpPr>
          <p:cNvPr id="197" name="Shape 197"/>
          <p:cNvSpPr/>
          <p:nvPr/>
        </p:nvSpPr>
        <p:spPr>
          <a:xfrm>
            <a:off x="395287" y="404812"/>
            <a:ext cx="65532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Can I eat this chicken?</a:t>
            </a:r>
          </a:p>
        </p:txBody>
      </p:sp>
      <p:pic>
        <p:nvPicPr>
          <p:cNvPr id="198" name="Shape 1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950" y="1916110"/>
            <a:ext cx="4248148" cy="278447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9" name="Shape 199"/>
          <p:cNvGrpSpPr/>
          <p:nvPr/>
        </p:nvGrpSpPr>
        <p:grpSpPr>
          <a:xfrm>
            <a:off x="4500562" y="1773235"/>
            <a:ext cx="4392611" cy="3240087"/>
            <a:chOff x="4500562" y="1773235"/>
            <a:chExt cx="4392611" cy="3240087"/>
          </a:xfrm>
        </p:grpSpPr>
        <p:sp>
          <p:nvSpPr>
            <p:cNvPr id="200" name="Shape 200"/>
            <p:cNvSpPr/>
            <p:nvPr/>
          </p:nvSpPr>
          <p:spPr>
            <a:xfrm>
              <a:off x="4500562" y="1773235"/>
              <a:ext cx="4392611" cy="3240087"/>
            </a:xfrm>
            <a:prstGeom prst="cloudCallout">
              <a:avLst>
                <a:gd fmla="val 3770" name="adj1"/>
                <a:gd fmla="val 27833" name="adj2"/>
              </a:avLst>
            </a:prstGeom>
            <a:solidFill>
              <a:schemeClr val="accent1"/>
            </a:solidFill>
            <a:ln cap="rnd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01" name="Shape 201"/>
            <p:cNvSpPr/>
            <p:nvPr/>
          </p:nvSpPr>
          <p:spPr>
            <a:xfrm>
              <a:off x="5364162" y="2636835"/>
              <a:ext cx="2949575" cy="9461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baseline="0" i="0" lang="en-US" sz="2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No, it needs to be </a:t>
              </a:r>
            </a:p>
          </p:txBody>
        </p:sp>
      </p:grpSp>
      <p:sp>
        <p:nvSpPr>
          <p:cNvPr id="202" name="Shape 202"/>
          <p:cNvSpPr/>
          <p:nvPr/>
        </p:nvSpPr>
        <p:spPr>
          <a:xfrm>
            <a:off x="5435600" y="3068635"/>
            <a:ext cx="2305050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     cooked and carved.</a:t>
            </a:r>
          </a:p>
        </p:txBody>
      </p:sp>
      <p:sp>
        <p:nvSpPr>
          <p:cNvPr id="203" name="Shape 203"/>
          <p:cNvSpPr txBox="1"/>
          <p:nvPr>
            <p:ph idx="10" type="dt"/>
          </p:nvPr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/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  <p:sp>
        <p:nvSpPr>
          <p:cNvPr id="211" name="Shape 211"/>
          <p:cNvSpPr/>
          <p:nvPr/>
        </p:nvSpPr>
        <p:spPr>
          <a:xfrm>
            <a:off x="395287" y="404812"/>
            <a:ext cx="65532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Can I eat this wheat?</a:t>
            </a:r>
          </a:p>
        </p:txBody>
      </p:sp>
      <p:pic>
        <p:nvPicPr>
          <p:cNvPr id="212" name="Shape 2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9750" y="1125537"/>
            <a:ext cx="4608512" cy="3769526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Shape 213"/>
          <p:cNvSpPr txBox="1"/>
          <p:nvPr>
            <p:ph idx="10" type="dt"/>
          </p:nvPr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/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  <p:sp>
        <p:nvSpPr>
          <p:cNvPr id="221" name="Shape 221"/>
          <p:cNvSpPr/>
          <p:nvPr/>
        </p:nvSpPr>
        <p:spPr>
          <a:xfrm>
            <a:off x="395287" y="404812"/>
            <a:ext cx="65532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Can I eat this wheat?</a:t>
            </a:r>
          </a:p>
        </p:txBody>
      </p:sp>
      <p:pic>
        <p:nvPicPr>
          <p:cNvPr id="222" name="Shape 2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9750" y="1125537"/>
            <a:ext cx="4608512" cy="376952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23" name="Shape 223"/>
          <p:cNvGrpSpPr/>
          <p:nvPr/>
        </p:nvGrpSpPr>
        <p:grpSpPr>
          <a:xfrm>
            <a:off x="4500562" y="1773235"/>
            <a:ext cx="4392611" cy="3240087"/>
            <a:chOff x="4500562" y="1773235"/>
            <a:chExt cx="4392611" cy="3240087"/>
          </a:xfrm>
        </p:grpSpPr>
        <p:sp>
          <p:nvSpPr>
            <p:cNvPr id="224" name="Shape 224"/>
            <p:cNvSpPr/>
            <p:nvPr/>
          </p:nvSpPr>
          <p:spPr>
            <a:xfrm>
              <a:off x="4500562" y="1773235"/>
              <a:ext cx="4392611" cy="3240087"/>
            </a:xfrm>
            <a:prstGeom prst="cloudCallout">
              <a:avLst>
                <a:gd fmla="val 3770" name="adj1"/>
                <a:gd fmla="val 27833" name="adj2"/>
              </a:avLst>
            </a:prstGeom>
            <a:solidFill>
              <a:schemeClr val="accent1"/>
            </a:solidFill>
            <a:ln cap="rnd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25" name="Shape 225"/>
            <p:cNvSpPr/>
            <p:nvPr/>
          </p:nvSpPr>
          <p:spPr>
            <a:xfrm>
              <a:off x="5292725" y="2276475"/>
              <a:ext cx="3455985" cy="9461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baseline="0" i="0" lang="en-US" sz="2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Not yet, it needs to be </a:t>
              </a:r>
            </a:p>
          </p:txBody>
        </p:sp>
      </p:grpSp>
      <p:sp>
        <p:nvSpPr>
          <p:cNvPr id="226" name="Shape 226"/>
          <p:cNvSpPr/>
          <p:nvPr/>
        </p:nvSpPr>
        <p:spPr>
          <a:xfrm>
            <a:off x="4932362" y="2708275"/>
            <a:ext cx="3671885" cy="137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         harvested,  milled, made into a food and cooked.</a:t>
            </a:r>
          </a:p>
        </p:txBody>
      </p:sp>
      <p:sp>
        <p:nvSpPr>
          <p:cNvPr id="227" name="Shape 227"/>
          <p:cNvSpPr txBox="1"/>
          <p:nvPr>
            <p:ph idx="10" type="dt"/>
          </p:nvPr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/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  <p:sp>
        <p:nvSpPr>
          <p:cNvPr id="235" name="Shape 235"/>
          <p:cNvSpPr/>
          <p:nvPr/>
        </p:nvSpPr>
        <p:spPr>
          <a:xfrm>
            <a:off x="395287" y="404812"/>
            <a:ext cx="6553200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All food has to be prepared before we can eat it.</a:t>
            </a:r>
          </a:p>
        </p:txBody>
      </p:sp>
      <p:sp>
        <p:nvSpPr>
          <p:cNvPr id="236" name="Shape 236"/>
          <p:cNvSpPr/>
          <p:nvPr/>
        </p:nvSpPr>
        <p:spPr>
          <a:xfrm>
            <a:off x="5435600" y="2276475"/>
            <a:ext cx="3311523" cy="30178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b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Sometimes this just means a small change.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237" name="Shape 2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8535" y="4135437"/>
            <a:ext cx="3024185" cy="2482772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Shape 238"/>
          <p:cNvSpPr/>
          <p:nvPr/>
        </p:nvSpPr>
        <p:spPr>
          <a:xfrm>
            <a:off x="3924300" y="2060575"/>
            <a:ext cx="19431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6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Pick</a:t>
            </a:r>
          </a:p>
        </p:txBody>
      </p:sp>
      <p:sp>
        <p:nvSpPr>
          <p:cNvPr id="239" name="Shape 239"/>
          <p:cNvSpPr/>
          <p:nvPr/>
        </p:nvSpPr>
        <p:spPr>
          <a:xfrm>
            <a:off x="250825" y="4868862"/>
            <a:ext cx="19431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6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Wash</a:t>
            </a:r>
          </a:p>
        </p:txBody>
      </p:sp>
      <p:pic>
        <p:nvPicPr>
          <p:cNvPr id="240" name="Shape 2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8312" y="1484312"/>
            <a:ext cx="2735260" cy="2538323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Shape 241"/>
          <p:cNvSpPr txBox="1"/>
          <p:nvPr>
            <p:ph idx="10" type="dt"/>
          </p:nvPr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/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  <p:sp>
        <p:nvSpPr>
          <p:cNvPr id="249" name="Shape 249"/>
          <p:cNvSpPr/>
          <p:nvPr/>
        </p:nvSpPr>
        <p:spPr>
          <a:xfrm>
            <a:off x="395287" y="404812"/>
            <a:ext cx="6553200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All food has to be prepared before we can eat it.</a:t>
            </a:r>
          </a:p>
        </p:txBody>
      </p:sp>
      <p:sp>
        <p:nvSpPr>
          <p:cNvPr id="250" name="Shape 250"/>
          <p:cNvSpPr/>
          <p:nvPr/>
        </p:nvSpPr>
        <p:spPr>
          <a:xfrm>
            <a:off x="5435600" y="2276475"/>
            <a:ext cx="3311523" cy="30178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b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Sometimes this means a bigger change.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251" name="Shape 2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8312" y="1557337"/>
            <a:ext cx="3022599" cy="2288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Shape 2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11410" y="4005262"/>
            <a:ext cx="2592385" cy="2325685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Shape 253"/>
          <p:cNvSpPr/>
          <p:nvPr/>
        </p:nvSpPr>
        <p:spPr>
          <a:xfrm>
            <a:off x="3708400" y="2060575"/>
            <a:ext cx="1943100" cy="1190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6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Heat treat</a:t>
            </a:r>
          </a:p>
        </p:txBody>
      </p:sp>
      <p:sp>
        <p:nvSpPr>
          <p:cNvPr id="254" name="Shape 254"/>
          <p:cNvSpPr/>
          <p:nvPr/>
        </p:nvSpPr>
        <p:spPr>
          <a:xfrm>
            <a:off x="468312" y="4652962"/>
            <a:ext cx="19431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6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Cook</a:t>
            </a:r>
          </a:p>
        </p:txBody>
      </p:sp>
      <p:sp>
        <p:nvSpPr>
          <p:cNvPr id="255" name="Shape 255"/>
          <p:cNvSpPr txBox="1"/>
          <p:nvPr>
            <p:ph idx="10" type="dt"/>
          </p:nvPr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9750" y="1341437"/>
            <a:ext cx="4392612" cy="4076344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Shape 64"/>
          <p:cNvSpPr/>
          <p:nvPr/>
        </p:nvSpPr>
        <p:spPr>
          <a:xfrm>
            <a:off x="395287" y="404812"/>
            <a:ext cx="65532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Can I eat this carrot?</a:t>
            </a:r>
          </a:p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9750" y="1341437"/>
            <a:ext cx="4392612" cy="4076344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/>
          <p:nvPr/>
        </p:nvSpPr>
        <p:spPr>
          <a:xfrm>
            <a:off x="395287" y="404812"/>
            <a:ext cx="65532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Can I eat this carrot?</a:t>
            </a:r>
          </a:p>
        </p:txBody>
      </p:sp>
      <p:grpSp>
        <p:nvGrpSpPr>
          <p:cNvPr id="75" name="Shape 75"/>
          <p:cNvGrpSpPr/>
          <p:nvPr/>
        </p:nvGrpSpPr>
        <p:grpSpPr>
          <a:xfrm>
            <a:off x="4500562" y="1773235"/>
            <a:ext cx="4392611" cy="3240087"/>
            <a:chOff x="4500562" y="1773235"/>
            <a:chExt cx="4392611" cy="3240087"/>
          </a:xfrm>
        </p:grpSpPr>
        <p:sp>
          <p:nvSpPr>
            <p:cNvPr id="76" name="Shape 76"/>
            <p:cNvSpPr/>
            <p:nvPr/>
          </p:nvSpPr>
          <p:spPr>
            <a:xfrm>
              <a:off x="4500562" y="1773235"/>
              <a:ext cx="4392611" cy="3240087"/>
            </a:xfrm>
            <a:prstGeom prst="cloudCallout">
              <a:avLst>
                <a:gd fmla="val 3770" name="adj1"/>
                <a:gd fmla="val 27833" name="adj2"/>
              </a:avLst>
            </a:prstGeom>
            <a:solidFill>
              <a:schemeClr val="accent1"/>
            </a:solidFill>
            <a:ln cap="rnd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77" name="Shape 77"/>
            <p:cNvSpPr/>
            <p:nvPr/>
          </p:nvSpPr>
          <p:spPr>
            <a:xfrm>
              <a:off x="5364162" y="2852735"/>
              <a:ext cx="2949575" cy="9461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baseline="0" i="0" lang="en-US" sz="2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Not yet, it needs to be</a:t>
              </a:r>
            </a:p>
          </p:txBody>
        </p:sp>
      </p:grpSp>
      <p:sp>
        <p:nvSpPr>
          <p:cNvPr id="78" name="Shape 78"/>
          <p:cNvSpPr/>
          <p:nvPr/>
        </p:nvSpPr>
        <p:spPr>
          <a:xfrm>
            <a:off x="5364162" y="3644900"/>
            <a:ext cx="2160586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washed.</a:t>
            </a:r>
          </a:p>
        </p:txBody>
      </p:sp>
      <p:sp>
        <p:nvSpPr>
          <p:cNvPr id="79" name="Shape 79"/>
          <p:cNvSpPr txBox="1"/>
          <p:nvPr>
            <p:ph idx="10" type="dt"/>
          </p:nvPr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  <p:sp>
        <p:nvSpPr>
          <p:cNvPr id="87" name="Shape 87"/>
          <p:cNvSpPr/>
          <p:nvPr/>
        </p:nvSpPr>
        <p:spPr>
          <a:xfrm>
            <a:off x="395287" y="404812"/>
            <a:ext cx="65532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Can I eat these plums?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8312" y="1484312"/>
            <a:ext cx="5040310" cy="4137953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/>
          <p:nvPr/>
        </p:nvSpPr>
        <p:spPr>
          <a:xfrm>
            <a:off x="5148262" y="3500437"/>
            <a:ext cx="2160586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0" name="Shape 90"/>
          <p:cNvSpPr txBox="1"/>
          <p:nvPr>
            <p:ph idx="10" type="dt"/>
          </p:nvPr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  <p:sp>
        <p:nvSpPr>
          <p:cNvPr id="98" name="Shape 98"/>
          <p:cNvSpPr/>
          <p:nvPr/>
        </p:nvSpPr>
        <p:spPr>
          <a:xfrm>
            <a:off x="395287" y="404812"/>
            <a:ext cx="65532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Can I eat these plums?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8312" y="1484312"/>
            <a:ext cx="5040310" cy="413795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0" name="Shape 100"/>
          <p:cNvGrpSpPr/>
          <p:nvPr/>
        </p:nvGrpSpPr>
        <p:grpSpPr>
          <a:xfrm>
            <a:off x="4500562" y="1773235"/>
            <a:ext cx="4392611" cy="3240087"/>
            <a:chOff x="4500562" y="1773235"/>
            <a:chExt cx="4392611" cy="3240087"/>
          </a:xfrm>
        </p:grpSpPr>
        <p:sp>
          <p:nvSpPr>
            <p:cNvPr id="101" name="Shape 101"/>
            <p:cNvSpPr/>
            <p:nvPr/>
          </p:nvSpPr>
          <p:spPr>
            <a:xfrm>
              <a:off x="4500562" y="1773235"/>
              <a:ext cx="4392611" cy="3240087"/>
            </a:xfrm>
            <a:prstGeom prst="cloudCallout">
              <a:avLst>
                <a:gd fmla="val 3770" name="adj1"/>
                <a:gd fmla="val 27833" name="adj2"/>
              </a:avLst>
            </a:prstGeom>
            <a:solidFill>
              <a:schemeClr val="accent1"/>
            </a:solidFill>
            <a:ln cap="rnd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02" name="Shape 102"/>
            <p:cNvSpPr/>
            <p:nvPr/>
          </p:nvSpPr>
          <p:spPr>
            <a:xfrm>
              <a:off x="5076825" y="2636835"/>
              <a:ext cx="2949575" cy="9461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baseline="0" i="0" lang="en-US" sz="2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Not until they have been </a:t>
              </a:r>
            </a:p>
          </p:txBody>
        </p:sp>
      </p:grpSp>
      <p:sp>
        <p:nvSpPr>
          <p:cNvPr id="103" name="Shape 103"/>
          <p:cNvSpPr/>
          <p:nvPr/>
        </p:nvSpPr>
        <p:spPr>
          <a:xfrm>
            <a:off x="5148262" y="3500437"/>
            <a:ext cx="2160586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5003800" y="3068635"/>
            <a:ext cx="4140198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                    picked   and washed.</a:t>
            </a:r>
          </a:p>
        </p:txBody>
      </p:sp>
      <p:sp>
        <p:nvSpPr>
          <p:cNvPr id="105" name="Shape 105"/>
          <p:cNvSpPr txBox="1"/>
          <p:nvPr>
            <p:ph idx="10" type="dt"/>
          </p:nvPr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  <p:sp>
        <p:nvSpPr>
          <p:cNvPr id="113" name="Shape 113"/>
          <p:cNvSpPr/>
          <p:nvPr/>
        </p:nvSpPr>
        <p:spPr>
          <a:xfrm>
            <a:off x="395287" y="404812"/>
            <a:ext cx="65532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Can I eat these potatoes?</a:t>
            </a:r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9750" y="1268412"/>
            <a:ext cx="4423979" cy="4921249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 txBox="1"/>
          <p:nvPr>
            <p:ph idx="10" type="dt"/>
          </p:nvPr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  <p:sp>
        <p:nvSpPr>
          <p:cNvPr id="123" name="Shape 123"/>
          <p:cNvSpPr/>
          <p:nvPr/>
        </p:nvSpPr>
        <p:spPr>
          <a:xfrm>
            <a:off x="395287" y="404812"/>
            <a:ext cx="65532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Can I eat these potatoes?</a:t>
            </a:r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9750" y="1268412"/>
            <a:ext cx="4423979" cy="49212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5" name="Shape 125"/>
          <p:cNvGrpSpPr/>
          <p:nvPr/>
        </p:nvGrpSpPr>
        <p:grpSpPr>
          <a:xfrm>
            <a:off x="4500562" y="1773235"/>
            <a:ext cx="4392611" cy="3240087"/>
            <a:chOff x="4500562" y="1773235"/>
            <a:chExt cx="4392611" cy="3240087"/>
          </a:xfrm>
        </p:grpSpPr>
        <p:sp>
          <p:nvSpPr>
            <p:cNvPr id="126" name="Shape 126"/>
            <p:cNvSpPr/>
            <p:nvPr/>
          </p:nvSpPr>
          <p:spPr>
            <a:xfrm>
              <a:off x="4500562" y="1773235"/>
              <a:ext cx="4392611" cy="3240087"/>
            </a:xfrm>
            <a:prstGeom prst="cloudCallout">
              <a:avLst>
                <a:gd fmla="val 3770" name="adj1"/>
                <a:gd fmla="val 27833" name="adj2"/>
              </a:avLst>
            </a:prstGeom>
            <a:solidFill>
              <a:schemeClr val="accent1"/>
            </a:solidFill>
            <a:ln cap="rnd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27" name="Shape 127"/>
            <p:cNvSpPr/>
            <p:nvPr/>
          </p:nvSpPr>
          <p:spPr>
            <a:xfrm>
              <a:off x="5364162" y="2636835"/>
              <a:ext cx="2949575" cy="9461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baseline="0" i="0" lang="en-US" sz="2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No, they need to be</a:t>
              </a:r>
            </a:p>
          </p:txBody>
        </p:sp>
      </p:grpSp>
      <p:sp>
        <p:nvSpPr>
          <p:cNvPr id="128" name="Shape 128"/>
          <p:cNvSpPr/>
          <p:nvPr/>
        </p:nvSpPr>
        <p:spPr>
          <a:xfrm>
            <a:off x="5435600" y="3068635"/>
            <a:ext cx="3097211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         washed and cooked.</a:t>
            </a:r>
          </a:p>
        </p:txBody>
      </p:sp>
      <p:sp>
        <p:nvSpPr>
          <p:cNvPr id="129" name="Shape 129"/>
          <p:cNvSpPr txBox="1"/>
          <p:nvPr>
            <p:ph idx="10" type="dt"/>
          </p:nvPr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  <p:sp>
        <p:nvSpPr>
          <p:cNvPr id="137" name="Shape 137"/>
          <p:cNvSpPr/>
          <p:nvPr/>
        </p:nvSpPr>
        <p:spPr>
          <a:xfrm>
            <a:off x="395287" y="404812"/>
            <a:ext cx="6553200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Can I have a glass of milk from here?</a:t>
            </a:r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8312" y="1844675"/>
            <a:ext cx="5256211" cy="3979973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Shape 139"/>
          <p:cNvSpPr txBox="1"/>
          <p:nvPr>
            <p:ph idx="10" type="dt"/>
          </p:nvPr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/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  <p:sp>
        <p:nvSpPr>
          <p:cNvPr id="147" name="Shape 147"/>
          <p:cNvSpPr/>
          <p:nvPr/>
        </p:nvSpPr>
        <p:spPr>
          <a:xfrm>
            <a:off x="395287" y="404812"/>
            <a:ext cx="6553200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Can I have a glass of milk from here?</a:t>
            </a:r>
          </a:p>
        </p:txBody>
      </p:sp>
      <p:pic>
        <p:nvPicPr>
          <p:cNvPr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8312" y="1844675"/>
            <a:ext cx="5256211" cy="397997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9" name="Shape 149"/>
          <p:cNvGrpSpPr/>
          <p:nvPr/>
        </p:nvGrpSpPr>
        <p:grpSpPr>
          <a:xfrm>
            <a:off x="3563935" y="1844674"/>
            <a:ext cx="5580060" cy="3671885"/>
            <a:chOff x="4500562" y="1844675"/>
            <a:chExt cx="4643437" cy="4176710"/>
          </a:xfrm>
        </p:grpSpPr>
        <p:sp>
          <p:nvSpPr>
            <p:cNvPr id="150" name="Shape 150"/>
            <p:cNvSpPr/>
            <p:nvPr/>
          </p:nvSpPr>
          <p:spPr>
            <a:xfrm>
              <a:off x="4500562" y="1844675"/>
              <a:ext cx="4643437" cy="4176710"/>
            </a:xfrm>
            <a:prstGeom prst="cloudCallout">
              <a:avLst>
                <a:gd fmla="val 3567" name="adj1"/>
                <a:gd fmla="val 21222" name="adj2"/>
              </a:avLst>
            </a:prstGeom>
            <a:solidFill>
              <a:schemeClr val="accent1"/>
            </a:solidFill>
            <a:ln cap="rnd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51" name="Shape 151"/>
            <p:cNvSpPr/>
            <p:nvPr/>
          </p:nvSpPr>
          <p:spPr>
            <a:xfrm>
              <a:off x="5219700" y="2565400"/>
              <a:ext cx="2949575" cy="10763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baseline="0" i="0" lang="en-US" sz="2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No, the cows have to be </a:t>
              </a:r>
            </a:p>
          </p:txBody>
        </p:sp>
      </p:grpSp>
      <p:sp>
        <p:nvSpPr>
          <p:cNvPr id="152" name="Shape 152"/>
          <p:cNvSpPr/>
          <p:nvPr/>
        </p:nvSpPr>
        <p:spPr>
          <a:xfrm>
            <a:off x="5435600" y="2924175"/>
            <a:ext cx="1511299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milked.</a:t>
            </a:r>
          </a:p>
        </p:txBody>
      </p:sp>
      <p:sp>
        <p:nvSpPr>
          <p:cNvPr id="153" name="Shape 153"/>
          <p:cNvSpPr/>
          <p:nvPr/>
        </p:nvSpPr>
        <p:spPr>
          <a:xfrm>
            <a:off x="4140200" y="3500437"/>
            <a:ext cx="2949575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Then the milk might be</a:t>
            </a:r>
          </a:p>
        </p:txBody>
      </p:sp>
      <p:sp>
        <p:nvSpPr>
          <p:cNvPr id="154" name="Shape 154"/>
          <p:cNvSpPr/>
          <p:nvPr/>
        </p:nvSpPr>
        <p:spPr>
          <a:xfrm>
            <a:off x="5724525" y="3927475"/>
            <a:ext cx="27368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heat treated.</a:t>
            </a:r>
          </a:p>
        </p:txBody>
      </p:sp>
      <p:sp>
        <p:nvSpPr>
          <p:cNvPr id="155" name="Shape 155"/>
          <p:cNvSpPr txBox="1"/>
          <p:nvPr>
            <p:ph idx="10" type="dt"/>
          </p:nvPr>
        </p:nvSpPr>
        <p:spPr>
          <a:xfrm>
            <a:off x="0" y="6619875"/>
            <a:ext cx="30353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Food – a fact of life 2007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