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</a:endParaRPr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</a:endParaRPr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2pPr>
            <a:lvl3pPr indent="0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3pPr>
            <a:lvl4pPr indent="0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4pPr>
            <a:lvl5pPr indent="0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5pPr>
            <a:lvl6pPr indent="0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6pPr>
            <a:lvl7pPr indent="0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7pPr>
            <a:lvl8pPr indent="0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8pPr>
            <a:lvl9pPr indent="0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indent="0" lvl="1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Tx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63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127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254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254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254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254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254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254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indent="0" lvl="1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TitleAndTx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63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127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254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254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254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254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254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254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indent="0" lvl="1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63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127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254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254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254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254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254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254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indent="0" lvl="1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Head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indent="0" lvl="1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Obj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indent="0" lvl="1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TxTwoObj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4" type="body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indent="0" lvl="1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indent="0" lvl="1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indent="0" lvl="1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Tx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indent="0" lvl="1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x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indent="0" lvl="1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6350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indent="12700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25400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254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25400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indent="-25400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indent="-25400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indent="-25400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indent="0" lvl="1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gif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jp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jp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subTitle"/>
          </p:nvPr>
        </p:nvSpPr>
        <p:spPr>
          <a:xfrm>
            <a:off x="1331640" y="3789039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are these different?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 might it be taller?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1640" y="0"/>
            <a:ext cx="6386802" cy="3717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subTitle"/>
          </p:nvPr>
        </p:nvSpPr>
        <p:spPr>
          <a:xfrm>
            <a:off x="1331640" y="3789039"/>
            <a:ext cx="6400799" cy="30059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middle plant has had limited light.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plant is growing tall to try and find light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rPr>
              <a:t>One plant has had light from one side.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1640" y="0"/>
            <a:ext cx="6386802" cy="3717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3568" y="4941167"/>
            <a:ext cx="7776864" cy="1429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Which one has had no water?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1680" y="18864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4221087"/>
            <a:ext cx="8229600" cy="190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happens to a plant that is lacking minerals?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3648" y="188640"/>
            <a:ext cx="5904654" cy="392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5580112" y="1600200"/>
            <a:ext cx="3106686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What’s wrong with these leaves?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3648" y="0"/>
            <a:ext cx="3960438" cy="48227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5580112" y="1600200"/>
            <a:ext cx="3106686" cy="2062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Nothing, they’re variegated or multi-colored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3648" y="0"/>
            <a:ext cx="3960438" cy="48227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0" y="0"/>
            <a:ext cx="9144000" cy="584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 are some plants grown in the dark? 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52736"/>
            <a:ext cx="7272808" cy="44444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0" y="0"/>
            <a:ext cx="9144000" cy="2144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grows faster as it is ‘trying’ to find the light. </a:t>
            </a:r>
          </a:p>
          <a:p>
            <a:pPr indent="-2286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absence of light prevents tough parts of the plant from developing, so plants like rhubarb are softer and sweeter. 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767" y="2413506"/>
            <a:ext cx="7272808" cy="44444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