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5.xml"/>
  <Override ContentType="application/vnd.openxmlformats-officedocument.theme+xml" PartName="/ppt/theme/theme2.xml"/>
  <Override ContentType="application/vnd.openxmlformats-officedocument.theme+xml" PartName="/ppt/theme/theme9.xml"/>
  <Override ContentType="application/vnd.openxmlformats-officedocument.theme+xml" PartName="/ppt/theme/theme7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theme+xml" PartName="/ppt/theme/theme10.xml"/>
  <Override ContentType="application/vnd.openxmlformats-officedocument.theme+xml" PartName="/ppt/theme/theme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4"/>
    <p:sldMasterId id="2147483662" r:id="rId5"/>
    <p:sldMasterId id="2147483663" r:id="rId6"/>
    <p:sldMasterId id="2147483664" r:id="rId7"/>
    <p:sldMasterId id="2147483665" r:id="rId8"/>
    <p:sldMasterId id="2147483666" r:id="rId9"/>
    <p:sldMasterId id="2147483667" r:id="rId10"/>
    <p:sldMasterId id="2147483668" r:id="rId11"/>
    <p:sldMasterId id="2147483669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21" Type="http://schemas.openxmlformats.org/officeDocument/2006/relationships/slide" Target="slides/slide8.xml"/><Relationship Id="rId2" Type="http://schemas.openxmlformats.org/officeDocument/2006/relationships/presProps" Target="presProps.xml"/><Relationship Id="rId12" Type="http://schemas.openxmlformats.org/officeDocument/2006/relationships/slideMaster" Target="slideMasters/slideMaster9.xml"/><Relationship Id="rId2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" Type="http://schemas.openxmlformats.org/officeDocument/2006/relationships/theme" Target="theme/theme11.xml"/><Relationship Id="rId4" Type="http://schemas.openxmlformats.org/officeDocument/2006/relationships/slideMaster" Target="slideMasters/slideMaster1.xml"/><Relationship Id="rId10" Type="http://schemas.openxmlformats.org/officeDocument/2006/relationships/slideMaster" Target="slideMasters/slideMaster7.xml"/><Relationship Id="rId3" Type="http://schemas.openxmlformats.org/officeDocument/2006/relationships/tableStyles" Target="tableStyles.xml"/><Relationship Id="rId11" Type="http://schemas.openxmlformats.org/officeDocument/2006/relationships/slideMaster" Target="slideMasters/slideMaster8.xml"/><Relationship Id="rId20" Type="http://schemas.openxmlformats.org/officeDocument/2006/relationships/slide" Target="slides/slide7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5" Type="http://schemas.openxmlformats.org/officeDocument/2006/relationships/slideMaster" Target="slideMasters/slideMaster2.xml"/><Relationship Id="rId8" Type="http://schemas.openxmlformats.org/officeDocument/2006/relationships/slideMaster" Target="slideMasters/slideMaster5.xml"/><Relationship Id="rId7" Type="http://schemas.openxmlformats.org/officeDocument/2006/relationships/slideMaster" Target="slideMasters/slideMaster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493775" y="3776471"/>
            <a:ext cx="7196328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493775" y="5257800"/>
            <a:ext cx="7196328" cy="9875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608945" y="381000"/>
            <a:ext cx="3250359" cy="16319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495800" y="381000"/>
            <a:ext cx="4149724" cy="5886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608945" y="2084389"/>
            <a:ext cx="3250359" cy="3935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60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457200" rtl="0">
              <a:spcBef>
                <a:spcPts val="0"/>
              </a:spcBef>
              <a:buFont typeface="Quattrocento"/>
              <a:buNone/>
              <a:defRPr/>
            </a:lvl2pPr>
            <a:lvl3pPr indent="0" marL="914400" rtl="0">
              <a:spcBef>
                <a:spcPts val="0"/>
              </a:spcBef>
              <a:buFont typeface="Quattrocento"/>
              <a:buNone/>
              <a:defRPr/>
            </a:lvl3pPr>
            <a:lvl4pPr indent="0" marL="1371600" rtl="0">
              <a:spcBef>
                <a:spcPts val="0"/>
              </a:spcBef>
              <a:buFont typeface="Quattrocento"/>
              <a:buNone/>
              <a:defRPr/>
            </a:lvl4pPr>
            <a:lvl5pPr indent="0" marL="1828800" rtl="0">
              <a:spcBef>
                <a:spcPts val="0"/>
              </a:spcBef>
              <a:buFont typeface="Quattrocento"/>
              <a:buNone/>
              <a:defRPr/>
            </a:lvl5pPr>
            <a:lvl6pPr indent="0" marL="2286000" rtl="0">
              <a:spcBef>
                <a:spcPts val="0"/>
              </a:spcBef>
              <a:buFont typeface="Quattrocento"/>
              <a:buNone/>
              <a:defRPr/>
            </a:lvl6pPr>
            <a:lvl7pPr indent="0" marL="2743200" rtl="0">
              <a:spcBef>
                <a:spcPts val="0"/>
              </a:spcBef>
              <a:buFont typeface="Quattrocento"/>
              <a:buNone/>
              <a:defRPr/>
            </a:lvl7pPr>
            <a:lvl8pPr indent="0" marL="3200400" rtl="0">
              <a:spcBef>
                <a:spcPts val="0"/>
              </a:spcBef>
              <a:buFont typeface="Quattrocento"/>
              <a:buNone/>
              <a:defRPr/>
            </a:lvl8pPr>
            <a:lvl9pPr indent="0" marL="3657600" rtl="0">
              <a:spcBef>
                <a:spcPts val="0"/>
              </a:spcBef>
              <a:buFont typeface="Quattrocento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4495800" y="63563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1966911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765175" y="4267200"/>
            <a:ext cx="7612062" cy="1100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/>
          <p:nvPr>
            <p:ph idx="2" type="pic"/>
          </p:nvPr>
        </p:nvSpPr>
        <p:spPr>
          <a:xfrm rot="-185959">
            <a:off x="1779080" y="450465"/>
            <a:ext cx="5486400" cy="3626213"/>
          </a:xfrm>
          <a:prstGeom prst="rect">
            <a:avLst/>
          </a:prstGeom>
          <a:solidFill>
            <a:srgbClr val="EEEEEE"/>
          </a:solidFill>
          <a:ln cap="sq" w="3810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765175" y="5443537"/>
            <a:ext cx="7612062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300"/>
              </a:spcBef>
              <a:buFont typeface="Quattrocento"/>
              <a:buNone/>
              <a:defRPr/>
            </a:lvl1pPr>
            <a:lvl2pPr indent="0" marL="457200" rtl="0">
              <a:spcBef>
                <a:spcPts val="0"/>
              </a:spcBef>
              <a:buFont typeface="Quattrocento"/>
              <a:buNone/>
              <a:defRPr/>
            </a:lvl2pPr>
            <a:lvl3pPr indent="0" marL="914400" rtl="0">
              <a:spcBef>
                <a:spcPts val="0"/>
              </a:spcBef>
              <a:buFont typeface="Quattrocento"/>
              <a:buNone/>
              <a:defRPr/>
            </a:lvl3pPr>
            <a:lvl4pPr indent="0" marL="1371600" rtl="0">
              <a:spcBef>
                <a:spcPts val="0"/>
              </a:spcBef>
              <a:buFont typeface="Quattrocento"/>
              <a:buNone/>
              <a:defRPr/>
            </a:lvl4pPr>
            <a:lvl5pPr indent="0" marL="1828800" rtl="0">
              <a:spcBef>
                <a:spcPts val="0"/>
              </a:spcBef>
              <a:buFont typeface="Quattrocento"/>
              <a:buNone/>
              <a:defRPr/>
            </a:lvl5pPr>
            <a:lvl6pPr indent="0" marL="2286000" rtl="0">
              <a:spcBef>
                <a:spcPts val="0"/>
              </a:spcBef>
              <a:buFont typeface="Quattrocento"/>
              <a:buNone/>
              <a:defRPr/>
            </a:lvl6pPr>
            <a:lvl7pPr indent="0" marL="2743200" rtl="0">
              <a:spcBef>
                <a:spcPts val="0"/>
              </a:spcBef>
              <a:buFont typeface="Quattrocento"/>
              <a:buNone/>
              <a:defRPr/>
            </a:lvl7pPr>
            <a:lvl8pPr indent="0" marL="3200400" rtl="0">
              <a:spcBef>
                <a:spcPts val="0"/>
              </a:spcBef>
              <a:buFont typeface="Quattrocento"/>
              <a:buNone/>
              <a:defRPr/>
            </a:lvl8pPr>
            <a:lvl9pPr indent="0" marL="3657600" rtl="0">
              <a:spcBef>
                <a:spcPts val="0"/>
              </a:spcBef>
              <a:buFont typeface="Quattrocento"/>
              <a:buNone/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Pictures with Ca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608945" y="381000"/>
            <a:ext cx="3250359" cy="16319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08945" y="2084389"/>
            <a:ext cx="3250359" cy="3935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60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457200" rtl="0">
              <a:spcBef>
                <a:spcPts val="0"/>
              </a:spcBef>
              <a:buFont typeface="Quattrocento"/>
              <a:buNone/>
              <a:defRPr/>
            </a:lvl2pPr>
            <a:lvl3pPr indent="0" marL="914400" rtl="0">
              <a:spcBef>
                <a:spcPts val="0"/>
              </a:spcBef>
              <a:buFont typeface="Quattrocento"/>
              <a:buNone/>
              <a:defRPr/>
            </a:lvl3pPr>
            <a:lvl4pPr indent="0" marL="1371600" rtl="0">
              <a:spcBef>
                <a:spcPts val="0"/>
              </a:spcBef>
              <a:buFont typeface="Quattrocento"/>
              <a:buNone/>
              <a:defRPr/>
            </a:lvl4pPr>
            <a:lvl5pPr indent="0" marL="1828800" rtl="0">
              <a:spcBef>
                <a:spcPts val="0"/>
              </a:spcBef>
              <a:buFont typeface="Quattrocento"/>
              <a:buNone/>
              <a:defRPr/>
            </a:lvl5pPr>
            <a:lvl6pPr indent="0" marL="2286000" rtl="0">
              <a:spcBef>
                <a:spcPts val="0"/>
              </a:spcBef>
              <a:buFont typeface="Quattrocento"/>
              <a:buNone/>
              <a:defRPr/>
            </a:lvl6pPr>
            <a:lvl7pPr indent="0" marL="2743200" rtl="0">
              <a:spcBef>
                <a:spcPts val="0"/>
              </a:spcBef>
              <a:buFont typeface="Quattrocento"/>
              <a:buNone/>
              <a:defRPr/>
            </a:lvl7pPr>
            <a:lvl8pPr indent="0" marL="3200400" rtl="0">
              <a:spcBef>
                <a:spcPts val="0"/>
              </a:spcBef>
              <a:buFont typeface="Quattrocento"/>
              <a:buNone/>
              <a:defRPr/>
            </a:lvl8pPr>
            <a:lvl9pPr indent="0" marL="3657600" rtl="0">
              <a:spcBef>
                <a:spcPts val="0"/>
              </a:spcBef>
              <a:buFont typeface="Quattrocento"/>
              <a:buNone/>
              <a:defRPr/>
            </a:lvl9pPr>
          </a:lstStyle>
          <a:p/>
        </p:txBody>
      </p:sp>
      <p:sp>
        <p:nvSpPr>
          <p:cNvPr id="121" name="Shape 121"/>
          <p:cNvSpPr/>
          <p:nvPr>
            <p:ph idx="2" type="pic"/>
          </p:nvPr>
        </p:nvSpPr>
        <p:spPr>
          <a:xfrm rot="307655">
            <a:off x="4082873" y="3187732"/>
            <a:ext cx="4141139" cy="2881378"/>
          </a:xfrm>
          <a:prstGeom prst="rect">
            <a:avLst/>
          </a:prstGeom>
          <a:solidFill>
            <a:srgbClr val="EEEEEE"/>
          </a:solidFill>
          <a:ln cap="sq" w="3810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2" name="Shape 122"/>
          <p:cNvSpPr/>
          <p:nvPr>
            <p:ph idx="3" type="pic"/>
          </p:nvPr>
        </p:nvSpPr>
        <p:spPr>
          <a:xfrm rot="-185247">
            <a:off x="4623469" y="338031"/>
            <a:ext cx="4141140" cy="2881377"/>
          </a:xfrm>
          <a:prstGeom prst="rect">
            <a:avLst/>
          </a:prstGeom>
          <a:solidFill>
            <a:srgbClr val="EEEEEE"/>
          </a:solidFill>
          <a:ln cap="sq" w="3810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4495800" y="63563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1966911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 rot="5400000">
            <a:off x="5463428" y="2613772"/>
            <a:ext cx="5810250" cy="1497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 rot="5400000">
            <a:off x="848518" y="105569"/>
            <a:ext cx="5810250" cy="65135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765175" y="2070100"/>
            <a:ext cx="7612061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 rot="5400000">
            <a:off x="2479674" y="355599"/>
            <a:ext cx="4183061" cy="7612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765174" y="79467"/>
            <a:ext cx="7612062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65174" y="1687511"/>
            <a:ext cx="3657600" cy="903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Quattrocento"/>
              <a:buNone/>
              <a:defRPr/>
            </a:lvl1pPr>
            <a:lvl2pPr indent="0" marL="457200" rtl="0">
              <a:spcBef>
                <a:spcPts val="0"/>
              </a:spcBef>
              <a:buFont typeface="Quattrocento"/>
              <a:buNone/>
              <a:defRPr/>
            </a:lvl2pPr>
            <a:lvl3pPr indent="0" marL="914400" rtl="0">
              <a:spcBef>
                <a:spcPts val="0"/>
              </a:spcBef>
              <a:buFont typeface="Quattrocento"/>
              <a:buNone/>
              <a:defRPr/>
            </a:lvl3pPr>
            <a:lvl4pPr indent="0" marL="1371600" rtl="0">
              <a:spcBef>
                <a:spcPts val="0"/>
              </a:spcBef>
              <a:buFont typeface="Quattrocento"/>
              <a:buNone/>
              <a:defRPr/>
            </a:lvl4pPr>
            <a:lvl5pPr indent="0" marL="1828800" rtl="0">
              <a:spcBef>
                <a:spcPts val="0"/>
              </a:spcBef>
              <a:buFont typeface="Quattrocento"/>
              <a:buNone/>
              <a:defRPr/>
            </a:lvl5pPr>
            <a:lvl6pPr indent="0" marL="2286000" rtl="0">
              <a:spcBef>
                <a:spcPts val="0"/>
              </a:spcBef>
              <a:buFont typeface="Quattrocento"/>
              <a:buNone/>
              <a:defRPr/>
            </a:lvl6pPr>
            <a:lvl7pPr indent="0" marL="2743200" rtl="0">
              <a:spcBef>
                <a:spcPts val="0"/>
              </a:spcBef>
              <a:buFont typeface="Quattrocento"/>
              <a:buNone/>
              <a:defRPr/>
            </a:lvl7pPr>
            <a:lvl8pPr indent="0" marL="3200400" rtl="0">
              <a:spcBef>
                <a:spcPts val="0"/>
              </a:spcBef>
              <a:buFont typeface="Quattrocento"/>
              <a:buNone/>
              <a:defRPr/>
            </a:lvl8pPr>
            <a:lvl9pPr indent="0" marL="3657600" rtl="0">
              <a:spcBef>
                <a:spcPts val="0"/>
              </a:spcBef>
              <a:buFont typeface="Quattrocento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765174" y="2649071"/>
            <a:ext cx="3657600" cy="3608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indent="-354013" marL="2055813" rtl="0">
              <a:spcBef>
                <a:spcPts val="0"/>
              </a:spcBef>
              <a:defRPr/>
            </a:lvl6pPr>
            <a:lvl7pPr indent="-354013" marL="2055813" rtl="0">
              <a:spcBef>
                <a:spcPts val="0"/>
              </a:spcBef>
              <a:defRPr/>
            </a:lvl7pPr>
            <a:lvl8pPr indent="-354013" marL="2055813" rtl="0">
              <a:spcBef>
                <a:spcPts val="0"/>
              </a:spcBef>
              <a:defRPr/>
            </a:lvl8pPr>
            <a:lvl9pPr indent="-354013" marL="2055813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719637" y="1687511"/>
            <a:ext cx="3657600" cy="903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Quattrocento"/>
              <a:buNone/>
              <a:defRPr/>
            </a:lvl1pPr>
            <a:lvl2pPr indent="0" marL="457200" rtl="0">
              <a:spcBef>
                <a:spcPts val="0"/>
              </a:spcBef>
              <a:buFont typeface="Quattrocento"/>
              <a:buNone/>
              <a:defRPr/>
            </a:lvl2pPr>
            <a:lvl3pPr indent="0" marL="914400" rtl="0">
              <a:spcBef>
                <a:spcPts val="0"/>
              </a:spcBef>
              <a:buFont typeface="Quattrocento"/>
              <a:buNone/>
              <a:defRPr/>
            </a:lvl3pPr>
            <a:lvl4pPr indent="0" marL="1371600" rtl="0">
              <a:spcBef>
                <a:spcPts val="0"/>
              </a:spcBef>
              <a:buFont typeface="Quattrocento"/>
              <a:buNone/>
              <a:defRPr/>
            </a:lvl4pPr>
            <a:lvl5pPr indent="0" marL="1828800" rtl="0">
              <a:spcBef>
                <a:spcPts val="0"/>
              </a:spcBef>
              <a:buFont typeface="Quattrocento"/>
              <a:buNone/>
              <a:defRPr/>
            </a:lvl5pPr>
            <a:lvl6pPr indent="0" marL="2286000" rtl="0">
              <a:spcBef>
                <a:spcPts val="0"/>
              </a:spcBef>
              <a:buFont typeface="Quattrocento"/>
              <a:buNone/>
              <a:defRPr/>
            </a:lvl6pPr>
            <a:lvl7pPr indent="0" marL="2743200" rtl="0">
              <a:spcBef>
                <a:spcPts val="0"/>
              </a:spcBef>
              <a:buFont typeface="Quattrocento"/>
              <a:buNone/>
              <a:defRPr/>
            </a:lvl7pPr>
            <a:lvl8pPr indent="0" marL="3200400" rtl="0">
              <a:spcBef>
                <a:spcPts val="0"/>
              </a:spcBef>
              <a:buFont typeface="Quattrocento"/>
              <a:buNone/>
              <a:defRPr/>
            </a:lvl8pPr>
            <a:lvl9pPr indent="0" marL="3657600" rtl="0">
              <a:spcBef>
                <a:spcPts val="0"/>
              </a:spcBef>
              <a:buFont typeface="Quattrocento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719637" y="2649071"/>
            <a:ext cx="3657600" cy="3608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indent="-354013" marL="2055813" rtl="0">
              <a:spcBef>
                <a:spcPts val="0"/>
              </a:spcBef>
              <a:defRPr/>
            </a:lvl6pPr>
            <a:lvl7pPr indent="-354013" marL="2055813" rtl="0">
              <a:spcBef>
                <a:spcPts val="0"/>
              </a:spcBef>
              <a:defRPr/>
            </a:lvl7pPr>
            <a:lvl8pPr indent="-354013" marL="2055813" rtl="0">
              <a:spcBef>
                <a:spcPts val="0"/>
              </a:spcBef>
              <a:defRPr/>
            </a:lvl8pPr>
            <a:lvl9pPr indent="-354013" marL="2055813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765174" y="79467"/>
            <a:ext cx="7612062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765175" y="2084388"/>
            <a:ext cx="3657600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indent="-354013" marL="2055813" rtl="0">
              <a:spcBef>
                <a:spcPts val="0"/>
              </a:spcBef>
              <a:defRPr/>
            </a:lvl6pPr>
            <a:lvl7pPr indent="-354013" marL="2055813" rtl="0">
              <a:spcBef>
                <a:spcPts val="0"/>
              </a:spcBef>
              <a:defRPr/>
            </a:lvl7pPr>
            <a:lvl8pPr indent="-354013" marL="2055813" rtl="0">
              <a:spcBef>
                <a:spcPts val="0"/>
              </a:spcBef>
              <a:defRPr/>
            </a:lvl8pPr>
            <a:lvl9pPr indent="-354013" marL="2055813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719637" y="2084388"/>
            <a:ext cx="3657600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indent="-354013" marL="2055813" rtl="0">
              <a:spcBef>
                <a:spcPts val="0"/>
              </a:spcBef>
              <a:defRPr/>
            </a:lvl6pPr>
            <a:lvl7pPr indent="-354013" marL="2055813" rtl="0">
              <a:spcBef>
                <a:spcPts val="0"/>
              </a:spcBef>
              <a:defRPr/>
            </a:lvl7pPr>
            <a:lvl8pPr indent="-354013" marL="2055813" rtl="0">
              <a:spcBef>
                <a:spcPts val="0"/>
              </a:spcBef>
              <a:defRPr/>
            </a:lvl8pPr>
            <a:lvl9pPr indent="-354013" marL="2055813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Pictur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496889" y="3774328"/>
            <a:ext cx="719931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496887" y="5257800"/>
            <a:ext cx="7199312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61" name="Shape 61"/>
          <p:cNvSpPr/>
          <p:nvPr>
            <p:ph idx="2" type="pic"/>
          </p:nvPr>
        </p:nvSpPr>
        <p:spPr>
          <a:xfrm rot="504147">
            <a:off x="4493543" y="555043"/>
            <a:ext cx="4142460" cy="3085398"/>
          </a:xfrm>
          <a:prstGeom prst="rect">
            <a:avLst/>
          </a:prstGeom>
          <a:solidFill>
            <a:srgbClr val="EEEEEE"/>
          </a:solidFill>
          <a:ln cap="sq" w="38100">
            <a:solidFill>
              <a:srgbClr val="FDFDFD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765175" y="2236693"/>
            <a:ext cx="7612062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765175" y="3617258"/>
            <a:ext cx="761206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Quattrocento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01.jpg"/><Relationship Id="rId3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00.jp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01.jpg"/><Relationship Id="rId3" Type="http://schemas.openxmlformats.org/officeDocument/2006/relationships/theme" Target="../theme/theme10.xml"/></Relationships>
</file>

<file path=ppt/slideMasters/_rels/slideMaster4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03.jpg"/><Relationship Id="rId3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02.jpg"/><Relationship Id="rId3" Type="http://schemas.openxmlformats.org/officeDocument/2006/relationships/theme" Target="../theme/theme7.xml"/></Relationships>
</file>

<file path=ppt/slideMasters/_rels/slideMaster6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04.jpg"/><Relationship Id="rId3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05.jpg"/><Relationship Id="rId3" Type="http://schemas.openxmlformats.org/officeDocument/2006/relationships/theme" Target="../theme/theme9.xml"/></Relationships>
</file>

<file path=ppt/slideMasters/_rels/slideMaster8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04.jpg"/><Relationship Id="rId3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06.jpg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65175" y="2070100"/>
            <a:ext cx="7612061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203200" marL="6858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222250" marL="10350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228600" marL="13716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234950" marL="17208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239713" marL="20558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6pPr>
            <a:lvl7pPr indent="-239713" marL="23987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7pPr>
            <a:lvl8pPr indent="-241300" marL="2743200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8pPr>
            <a:lvl9pPr indent="-230188" marL="3087688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765175" y="2070100"/>
            <a:ext cx="7612061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203200" marL="6858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222250" marL="10350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228600" marL="13716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234950" marL="17208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239713" marL="20558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6pPr>
            <a:lvl7pPr indent="-239713" marL="23987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7pPr>
            <a:lvl8pPr indent="-241300" marL="2743200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8pPr>
            <a:lvl9pPr indent="-230188" marL="3087688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Quattrocento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765175" y="2070100"/>
            <a:ext cx="7612061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203200" marL="6858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222250" marL="10350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228600" marL="13716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234950" marL="17208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239713" marL="20558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6pPr>
            <a:lvl7pPr indent="-239713" marL="23987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7pPr>
            <a:lvl8pPr indent="-241300" marL="2743200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8pPr>
            <a:lvl9pPr indent="-230188" marL="3087688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765175" y="2070100"/>
            <a:ext cx="7612061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203200" marL="6858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222250" marL="10350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228600" marL="13716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234950" marL="17208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239713" marL="20558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6pPr>
            <a:lvl7pPr indent="-239713" marL="23987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7pPr>
            <a:lvl8pPr indent="-241300" marL="2743200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8pPr>
            <a:lvl9pPr indent="-230188" marL="3087688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Quattrocento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65175" y="2070100"/>
            <a:ext cx="7612061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203200" marL="6858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222250" marL="10350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228600" marL="13716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234950" marL="17208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239713" marL="20558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6pPr>
            <a:lvl7pPr indent="-239713" marL="23987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7pPr>
            <a:lvl8pPr indent="-241300" marL="2743200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8pPr>
            <a:lvl9pPr indent="-230188" marL="3087688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Quattrocento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765175" y="2070100"/>
            <a:ext cx="7612061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203200" marL="6858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222250" marL="10350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228600" marL="13716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234950" marL="17208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239713" marL="20558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6pPr>
            <a:lvl7pPr indent="-239713" marL="23987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7pPr>
            <a:lvl8pPr indent="-241300" marL="2743200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8pPr>
            <a:lvl9pPr indent="-230188" marL="3087688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495800" y="63563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1966911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Quattrocento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765175" y="2070100"/>
            <a:ext cx="7612061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203200" marL="6858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222250" marL="10350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228600" marL="13716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234950" marL="17208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239713" marL="20558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6pPr>
            <a:lvl7pPr indent="-239713" marL="23987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7pPr>
            <a:lvl8pPr indent="-241300" marL="2743200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8pPr>
            <a:lvl9pPr indent="-230188" marL="3087688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Quattrocento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765175" y="2070100"/>
            <a:ext cx="7612061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203200" marL="6858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222250" marL="10350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228600" marL="13716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234950" marL="17208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239713" marL="20558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6pPr>
            <a:lvl7pPr indent="-239713" marL="23987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7pPr>
            <a:lvl8pPr indent="-241300" marL="2743200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8pPr>
            <a:lvl9pPr indent="-230188" marL="3087688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4495800" y="6356350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1966911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Quattrocento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2"/>
              </a:buClr>
              <a:buFont typeface="Quattrocento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765175" y="2070100"/>
            <a:ext cx="7612061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marL="342900" marR="0" rtl="0" algn="l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indent="-203200" marL="6858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indent="-222250" marL="10350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indent="-228600" marL="137160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indent="-234950" marL="1720850" marR="0" rtl="0" algn="l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indent="-239713" marL="20558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6pPr>
            <a:lvl7pPr indent="-239713" marL="2398713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7pPr>
            <a:lvl8pPr indent="-241300" marL="2743200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8pPr>
            <a:lvl9pPr indent="-230188" marL="3087688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4305300" y="635635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762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Quattrocento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0.png"/><Relationship Id="rId9" Type="http://schemas.openxmlformats.org/officeDocument/2006/relationships/image" Target="../media/image13.png"/><Relationship Id="rId6" Type="http://schemas.openxmlformats.org/officeDocument/2006/relationships/image" Target="../media/image09.png"/><Relationship Id="rId5" Type="http://schemas.openxmlformats.org/officeDocument/2006/relationships/image" Target="../media/image08.png"/><Relationship Id="rId8" Type="http://schemas.openxmlformats.org/officeDocument/2006/relationships/image" Target="../media/image11.png"/><Relationship Id="rId7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0.png"/><Relationship Id="rId9" Type="http://schemas.openxmlformats.org/officeDocument/2006/relationships/image" Target="../media/image13.png"/><Relationship Id="rId6" Type="http://schemas.openxmlformats.org/officeDocument/2006/relationships/image" Target="../media/image09.png"/><Relationship Id="rId5" Type="http://schemas.openxmlformats.org/officeDocument/2006/relationships/image" Target="../media/image08.png"/><Relationship Id="rId8" Type="http://schemas.openxmlformats.org/officeDocument/2006/relationships/image" Target="../media/image11.png"/><Relationship Id="rId7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7.png"/><Relationship Id="rId6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x="493712" y="3776662"/>
            <a:ext cx="7196137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4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SOIL &amp; COMPOST</a:t>
            </a:r>
            <a:br>
              <a:rPr b="0" baseline="0" i="0" lang="en-US" sz="4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LET’S TALK DIRT!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1600200"/>
            <a:ext cx="5000625" cy="454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2794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bin"/>
              <a:buChar char=""/>
            </a:pPr>
            <a:r>
              <a:rPr b="0" baseline="0" i="0" lang="en-US" sz="2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What make’s the soil, dirt, so good for our growing plant?</a:t>
            </a:r>
          </a:p>
          <a:p>
            <a:pPr indent="-139065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t/>
            </a:r>
            <a:endParaRPr b="0" baseline="0" i="0" sz="26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bin"/>
              <a:buChar char=""/>
            </a:pPr>
            <a:r>
              <a:rPr b="0" baseline="0" i="0" lang="en-US" sz="2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Nutrients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</a:pPr>
            <a:r>
              <a:t/>
            </a:r>
            <a:endParaRPr b="0" baseline="0" i="0" sz="26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</a:pPr>
            <a:r>
              <a:t/>
            </a:r>
            <a:endParaRPr b="0" baseline="0" i="0" sz="26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79400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bin"/>
              <a:buChar char=""/>
            </a:pPr>
            <a:r>
              <a:rPr b="0" baseline="0" i="0" lang="en-US" sz="2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Where do these nutrients come from?</a:t>
            </a:r>
          </a:p>
          <a:p>
            <a:pPr indent="-139065" lvl="0" marL="342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r>
              <a:t/>
            </a:r>
            <a:endParaRPr b="0" baseline="0" i="0" sz="26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abin"/>
              <a:buChar char=""/>
            </a:pPr>
            <a:r>
              <a:rPr b="0" baseline="0" i="0" lang="en-US" sz="2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They are recycled from decomposed materials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</a:pPr>
            <a:r>
              <a:t/>
            </a:r>
            <a:endParaRPr b="0" baseline="0" i="0" sz="15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5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6425" y="779462"/>
            <a:ext cx="2994024" cy="425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WHAT IS COMPOSTING?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796925"/>
            <a:ext cx="7772400" cy="4197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2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It’s the Earth’s way of recycling!</a:t>
            </a:r>
          </a:p>
        </p:txBody>
      </p:sp>
      <p:grpSp>
        <p:nvGrpSpPr>
          <p:cNvPr id="153" name="Shape 153"/>
          <p:cNvGrpSpPr/>
          <p:nvPr/>
        </p:nvGrpSpPr>
        <p:grpSpPr>
          <a:xfrm>
            <a:off x="344487" y="1282700"/>
            <a:ext cx="8280399" cy="4506910"/>
            <a:chOff x="0" y="0"/>
            <a:chExt cx="2147483647" cy="2147483647"/>
          </a:xfrm>
        </p:grpSpPr>
        <p:sp>
          <p:nvSpPr>
            <p:cNvPr id="154" name="Shape 154"/>
            <p:cNvSpPr/>
            <p:nvPr/>
          </p:nvSpPr>
          <p:spPr>
            <a:xfrm>
              <a:off x="752739425" y="1063367089"/>
              <a:ext cx="675158767" cy="108411655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851613975" y="1222131992"/>
              <a:ext cx="477409314" cy="766585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rIns="20300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32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Compost</a:t>
              </a:r>
            </a:p>
          </p:txBody>
        </p:sp>
        <p:sp>
          <p:nvSpPr>
            <p:cNvPr id="156" name="Shape 156"/>
            <p:cNvSpPr/>
            <p:nvPr/>
          </p:nvSpPr>
          <p:spPr>
            <a:xfrm rot="-10739999">
              <a:off x="235471709" y="1448615818"/>
              <a:ext cx="489037948" cy="256372237"/>
            </a:xfrm>
            <a:prstGeom prst="leftArrow">
              <a:avLst>
                <a:gd fmla="val 3082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0" y="1217221888"/>
              <a:ext cx="471102712" cy="696233744"/>
            </a:xfrm>
            <a:prstGeom prst="roundRect">
              <a:avLst>
                <a:gd fmla="val 216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11101106" y="1237614030"/>
              <a:ext cx="448900507" cy="655448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30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Coffee Grounds</a:t>
              </a:r>
            </a:p>
          </p:txBody>
        </p:sp>
        <p:sp>
          <p:nvSpPr>
            <p:cNvPr id="159" name="Shape 159"/>
            <p:cNvSpPr/>
            <p:nvPr/>
          </p:nvSpPr>
          <p:spPr>
            <a:xfrm rot="-9119999">
              <a:off x="256638088" y="920721281"/>
              <a:ext cx="552238417" cy="256372704"/>
            </a:xfrm>
            <a:prstGeom prst="leftArrow">
              <a:avLst>
                <a:gd fmla="val 2729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49052928" y="477570523"/>
              <a:ext cx="482174782" cy="658346518"/>
            </a:xfrm>
            <a:prstGeom prst="roundRect">
              <a:avLst>
                <a:gd fmla="val 216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59549727" y="496853114"/>
              <a:ext cx="461181444" cy="619782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30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Dried Leaves</a:t>
              </a:r>
              <a:r>
                <a:rPr b="0" baseline="0" i="0" lang="en-US" sz="30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</a:p>
          </p:txBody>
        </p:sp>
        <p:sp>
          <p:nvSpPr>
            <p:cNvPr id="162" name="Shape 162"/>
            <p:cNvSpPr/>
            <p:nvPr/>
          </p:nvSpPr>
          <p:spPr>
            <a:xfrm rot="-6840000">
              <a:off x="684457303" y="591186483"/>
              <a:ext cx="400768814" cy="256372713"/>
            </a:xfrm>
            <a:prstGeom prst="leftArrow">
              <a:avLst>
                <a:gd fmla="val 3761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566497230" y="51550776"/>
              <a:ext cx="479621113" cy="658346518"/>
            </a:xfrm>
            <a:prstGeom prst="roundRect">
              <a:avLst>
                <a:gd fmla="val 216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576994273" y="70832411"/>
              <a:ext cx="458627267" cy="619782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30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Kitchen Scraps</a:t>
              </a:r>
            </a:p>
          </p:txBody>
        </p:sp>
        <p:sp>
          <p:nvSpPr>
            <p:cNvPr id="165" name="Shape 165"/>
            <p:cNvSpPr/>
            <p:nvPr/>
          </p:nvSpPr>
          <p:spPr>
            <a:xfrm rot="-4079999">
              <a:off x="1085864877" y="563723048"/>
              <a:ext cx="428664501" cy="256372720"/>
            </a:xfrm>
            <a:prstGeom prst="leftArrow">
              <a:avLst>
                <a:gd fmla="val 3516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142448164" y="0"/>
              <a:ext cx="482174782" cy="658346518"/>
            </a:xfrm>
            <a:prstGeom prst="roundRect">
              <a:avLst>
                <a:gd fmla="val 2160" name="adj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1152944881" y="19281635"/>
              <a:ext cx="461181444" cy="619782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30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Garden Clippings</a:t>
              </a:r>
            </a:p>
          </p:txBody>
        </p:sp>
        <p:sp>
          <p:nvSpPr>
            <p:cNvPr id="168" name="Shape 168"/>
            <p:cNvSpPr/>
            <p:nvPr/>
          </p:nvSpPr>
          <p:spPr>
            <a:xfrm rot="-1679999">
              <a:off x="1378320521" y="945707657"/>
              <a:ext cx="540663712" cy="256372237"/>
            </a:xfrm>
            <a:prstGeom prst="leftArrow">
              <a:avLst>
                <a:gd fmla="val 2788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647580076" y="516227181"/>
              <a:ext cx="482174782" cy="658346518"/>
            </a:xfrm>
            <a:prstGeom prst="roundRect">
              <a:avLst>
                <a:gd fmla="val 2160" name="adj"/>
              </a:avLst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1658076663" y="535509772"/>
              <a:ext cx="461181444" cy="619782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30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Air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1454134434" y="1494451311"/>
              <a:ext cx="452290062" cy="256372234"/>
            </a:xfrm>
            <a:prstGeom prst="leftArrow">
              <a:avLst>
                <a:gd fmla="val 3333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1665308864" y="1300061742"/>
              <a:ext cx="482174782" cy="658346518"/>
            </a:xfrm>
            <a:prstGeom prst="roundRect">
              <a:avLst>
                <a:gd fmla="val 2160" name="adj"/>
              </a:avLst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1675805712" y="1319343463"/>
              <a:ext cx="461181444" cy="619782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rIns="57150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30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Water</a:t>
              </a:r>
              <a:r>
                <a:rPr b="0" baseline="0" i="0" lang="en-US" sz="30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152400" y="93661"/>
            <a:ext cx="2862261" cy="1489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32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COMPOST INGREDIENTS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6925" y="141286"/>
            <a:ext cx="5673725" cy="6583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152400" y="1800225"/>
            <a:ext cx="3051175" cy="378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  <a:buChar char="•"/>
            </a:pPr>
            <a:r>
              <a:rPr b="0" baseline="0" i="0" lang="en-US" sz="2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Like making a great cake, compost needs all the right ingredients.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  <a:buChar char="•"/>
            </a:pPr>
            <a:r>
              <a:rPr b="0" baseline="0" i="0" lang="en-US" sz="2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Too much or too little of something can change the way something decomposes.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COMPOST INGREDIENTS</a:t>
            </a:r>
          </a:p>
        </p:txBody>
      </p:sp>
      <p:grpSp>
        <p:nvGrpSpPr>
          <p:cNvPr id="186" name="Shape 186"/>
          <p:cNvGrpSpPr/>
          <p:nvPr/>
        </p:nvGrpSpPr>
        <p:grpSpPr>
          <a:xfrm>
            <a:off x="361949" y="1309687"/>
            <a:ext cx="8243886" cy="4452935"/>
            <a:chOff x="0" y="0"/>
            <a:chExt cx="2147483647" cy="2147483647"/>
          </a:xfrm>
        </p:grpSpPr>
        <p:sp>
          <p:nvSpPr>
            <p:cNvPr id="187" name="Shape 187"/>
            <p:cNvSpPr/>
            <p:nvPr/>
          </p:nvSpPr>
          <p:spPr>
            <a:xfrm>
              <a:off x="751375265" y="1050276634"/>
              <a:ext cx="678144331" cy="109720701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850686843" y="1210959497"/>
              <a:ext cx="479520426" cy="775842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rIns="20300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32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Compost</a:t>
              </a:r>
            </a:p>
          </p:txBody>
        </p:sp>
        <p:sp>
          <p:nvSpPr>
            <p:cNvPr id="189" name="Shape 189"/>
            <p:cNvSpPr/>
            <p:nvPr/>
          </p:nvSpPr>
          <p:spPr>
            <a:xfrm rot="-10739999">
              <a:off x="231819985" y="1440177576"/>
              <a:ext cx="491200482" cy="259467872"/>
            </a:xfrm>
            <a:prstGeom prst="leftArrow">
              <a:avLst>
                <a:gd fmla="val 3082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0" y="1233410456"/>
              <a:ext cx="463800410" cy="649797956"/>
            </a:xfrm>
            <a:prstGeom prst="roundRect">
              <a:avLst>
                <a:gd fmla="val 216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10281925" y="1252442785"/>
              <a:ext cx="443235771" cy="611734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rIns="53325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28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Carbon [Browns]</a:t>
              </a:r>
            </a:p>
          </p:txBody>
        </p:sp>
        <p:sp>
          <p:nvSpPr>
            <p:cNvPr id="192" name="Shape 192"/>
            <p:cNvSpPr/>
            <p:nvPr/>
          </p:nvSpPr>
          <p:spPr>
            <a:xfrm rot="-9119999">
              <a:off x="253080159" y="905907864"/>
              <a:ext cx="554680425" cy="259468345"/>
            </a:xfrm>
            <a:prstGeom prst="leftArrow">
              <a:avLst>
                <a:gd fmla="val 2729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49380029" y="483338048"/>
              <a:ext cx="474700773" cy="614435606"/>
            </a:xfrm>
            <a:prstGeom prst="roundRect">
              <a:avLst>
                <a:gd fmla="val 216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59102654" y="501334115"/>
              <a:ext cx="455255818" cy="578443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rIns="53325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28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Carbon [Browns]</a:t>
              </a:r>
            </a:p>
          </p:txBody>
        </p:sp>
        <p:sp>
          <p:nvSpPr>
            <p:cNvPr id="195" name="Shape 195"/>
            <p:cNvSpPr/>
            <p:nvPr/>
          </p:nvSpPr>
          <p:spPr>
            <a:xfrm rot="-6840000">
              <a:off x="682791001" y="572395467"/>
              <a:ext cx="402541021" cy="259468354"/>
            </a:xfrm>
            <a:prstGeom prst="leftArrow">
              <a:avLst>
                <a:gd fmla="val 3761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69086674" y="52173722"/>
              <a:ext cx="472187674" cy="614435606"/>
            </a:xfrm>
            <a:prstGeom prst="roundRect">
              <a:avLst>
                <a:gd fmla="val 216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578809578" y="70169781"/>
              <a:ext cx="452742178" cy="578443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rIns="53325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28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Nitrogen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28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[Greens]</a:t>
              </a:r>
            </a:p>
          </p:txBody>
        </p:sp>
        <p:sp>
          <p:nvSpPr>
            <p:cNvPr id="198" name="Shape 198"/>
            <p:cNvSpPr/>
            <p:nvPr/>
          </p:nvSpPr>
          <p:spPr>
            <a:xfrm rot="-4079999">
              <a:off x="1085973869" y="544598961"/>
              <a:ext cx="430560063" cy="259468361"/>
            </a:xfrm>
            <a:prstGeom prst="leftArrow">
              <a:avLst>
                <a:gd fmla="val 3516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1147610204" y="0"/>
              <a:ext cx="474700773" cy="614435606"/>
            </a:xfrm>
            <a:prstGeom prst="roundRect">
              <a:avLst>
                <a:gd fmla="val 2160" name="adj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1157333108" y="17996059"/>
              <a:ext cx="455255818" cy="578443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rIns="53325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28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Nitrogen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28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[Greens]</a:t>
              </a:r>
            </a:p>
          </p:txBody>
        </p:sp>
        <p:sp>
          <p:nvSpPr>
            <p:cNvPr id="201" name="Shape 201"/>
            <p:cNvSpPr/>
            <p:nvPr/>
          </p:nvSpPr>
          <p:spPr>
            <a:xfrm rot="-1679999">
              <a:off x="1379722757" y="931196552"/>
              <a:ext cx="543054537" cy="259467872"/>
            </a:xfrm>
            <a:prstGeom prst="leftArrow">
              <a:avLst>
                <a:gd fmla="val 2788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654975688" y="522461445"/>
              <a:ext cx="474700773" cy="614435606"/>
            </a:xfrm>
            <a:prstGeom prst="roundRect">
              <a:avLst>
                <a:gd fmla="val 2160" name="adj"/>
              </a:avLst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1664698592" y="540457027"/>
              <a:ext cx="455255818" cy="578443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rIns="53325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F8F6F6"/>
                </a:buClr>
                <a:buSzPct val="25000"/>
                <a:buFont typeface="Cabin"/>
                <a:buNone/>
              </a:pPr>
              <a:r>
                <a:rPr b="1" baseline="0" i="0" lang="en-US" sz="2800" u="none" cap="none" strike="noStrike">
                  <a:solidFill>
                    <a:srgbClr val="F8F6F6"/>
                  </a:solidFill>
                  <a:latin typeface="Cabin"/>
                  <a:ea typeface="Cabin"/>
                  <a:cs typeface="Cabin"/>
                  <a:sym typeface="Cabin"/>
                </a:rPr>
                <a:t>Oxygen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1455871921" y="1486566523"/>
              <a:ext cx="454290097" cy="259467869"/>
            </a:xfrm>
            <a:prstGeom prst="leftArrow">
              <a:avLst>
                <a:gd fmla="val 3333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1672782873" y="1315759716"/>
              <a:ext cx="474700773" cy="614435606"/>
            </a:xfrm>
            <a:prstGeom prst="roundRect">
              <a:avLst>
                <a:gd fmla="val 2160" name="adj"/>
              </a:avLst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1682505514" y="1333755813"/>
              <a:ext cx="455255818" cy="578443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225" lIns="55225" rIns="55225" tIns="5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b="0" baseline="0" i="0" lang="en-US" sz="29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H</a:t>
              </a:r>
              <a:r>
                <a:rPr b="0" baseline="0" i="0" lang="en-US" sz="18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2</a:t>
              </a:r>
              <a:r>
                <a:rPr b="0" baseline="0" i="0" lang="en-US" sz="29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O 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6691311" y="873125"/>
            <a:ext cx="2392361" cy="5122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WHAT SHOULD WE COMPOST?</a:t>
            </a:r>
          </a:p>
        </p:txBody>
      </p:sp>
      <p:pic>
        <p:nvPicPr>
          <p:cNvPr id="212" name="Shape 2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52" r="352" t="0"/>
          <a:stretch/>
        </p:blipFill>
        <p:spPr>
          <a:xfrm>
            <a:off x="133350" y="1006475"/>
            <a:ext cx="6557961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765175" y="79375"/>
            <a:ext cx="7612061" cy="1417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COMPOST INGREDIENTS</a:t>
            </a:r>
          </a:p>
        </p:txBody>
      </p:sp>
      <p:pic>
        <p:nvPicPr>
          <p:cNvPr id="218" name="Shape 2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7022" r="-17022" t="0"/>
          <a:stretch/>
        </p:blipFill>
        <p:spPr>
          <a:xfrm>
            <a:off x="0" y="1209675"/>
            <a:ext cx="3851274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3851275" y="1674811"/>
            <a:ext cx="496252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24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Some other key ingredients are like secret agents which help the entire master plan. 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3851275" y="3070225"/>
            <a:ext cx="4606925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2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Decomposers, like Fungus (F), Bacteria (B), and Invertebrates (I), aid in the decomposing of materials.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1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Invertebrates are also known as Detritivores.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Shape 225"/>
          <p:cNvGrpSpPr/>
          <p:nvPr/>
        </p:nvGrpSpPr>
        <p:grpSpPr>
          <a:xfrm>
            <a:off x="103186" y="31749"/>
            <a:ext cx="8785224" cy="6194424"/>
            <a:chOff x="0" y="0"/>
            <a:chExt cx="2147483647" cy="2147483647"/>
          </a:xfrm>
        </p:grpSpPr>
        <p:sp>
          <p:nvSpPr>
            <p:cNvPr id="226" name="Shape 226"/>
            <p:cNvSpPr/>
            <p:nvPr/>
          </p:nvSpPr>
          <p:spPr>
            <a:xfrm>
              <a:off x="734730127" y="1185950575"/>
              <a:ext cx="678022940" cy="96153307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834024559" y="1326763868"/>
              <a:ext cx="479434340" cy="679906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275" lIns="41275" rIns="41275" tIns="4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220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b="0" baseline="0" i="0" lang="en-US" sz="65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</a:p>
          </p:txBody>
        </p:sp>
        <p:sp>
          <p:nvSpPr>
            <p:cNvPr id="228" name="Shape 228"/>
            <p:cNvSpPr/>
            <p:nvPr/>
          </p:nvSpPr>
          <p:spPr>
            <a:xfrm rot="-8700000">
              <a:off x="272616878" y="1005669653"/>
              <a:ext cx="546797177" cy="274036625"/>
            </a:xfrm>
            <a:prstGeom prst="leftArrow">
              <a:avLst>
                <a:gd fmla="val 3817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0" y="504189869"/>
              <a:ext cx="644121677" cy="832224171"/>
            </a:xfrm>
            <a:prstGeom prst="roundRect">
              <a:avLst>
                <a:gd fmla="val 216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17187633" y="528564713"/>
              <a:ext cx="609745904" cy="78347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123825" rIns="123825" tIns="12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220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b="0" baseline="0" i="0" lang="en-US" sz="65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</a:p>
          </p:txBody>
        </p:sp>
        <p:sp>
          <p:nvSpPr>
            <p:cNvPr id="231" name="Shape 231"/>
            <p:cNvSpPr/>
            <p:nvPr/>
          </p:nvSpPr>
          <p:spPr>
            <a:xfrm rot="-5400000">
              <a:off x="800343402" y="616082111"/>
              <a:ext cx="546797428" cy="274036288"/>
            </a:xfrm>
            <a:prstGeom prst="leftArrow">
              <a:avLst>
                <a:gd fmla="val 3817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751681145" y="0"/>
              <a:ext cx="644121677" cy="730764955"/>
            </a:xfrm>
            <a:prstGeom prst="roundRect">
              <a:avLst>
                <a:gd fmla="val 216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766773640" y="21403007"/>
              <a:ext cx="613936372" cy="687958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123825" rIns="123825" tIns="123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220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b="0" baseline="0" i="0" lang="en-US" sz="6500" u="none" cap="none" strike="noStrike">
                  <a:solidFill>
                    <a:srgbClr val="FFFFFF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</a:p>
          </p:txBody>
        </p:sp>
        <p:sp>
          <p:nvSpPr>
            <p:cNvPr id="234" name="Shape 234"/>
            <p:cNvSpPr/>
            <p:nvPr/>
          </p:nvSpPr>
          <p:spPr>
            <a:xfrm rot="-2099999">
              <a:off x="1328068924" y="1005669554"/>
              <a:ext cx="546797177" cy="274036625"/>
            </a:xfrm>
            <a:prstGeom prst="leftArrow">
              <a:avLst>
                <a:gd fmla="val 3817" name="adj1"/>
                <a:gd fmla="val 4320" name="adj2"/>
              </a:avLst>
            </a:prstGeom>
            <a:gradFill>
              <a:gsLst>
                <a:gs pos="0">
                  <a:srgbClr val="ADC193"/>
                </a:gs>
                <a:gs pos="27001">
                  <a:srgbClr val="CCE5AA"/>
                </a:gs>
                <a:gs pos="45000">
                  <a:srgbClr val="D6F3B0"/>
                </a:gs>
                <a:gs pos="55000">
                  <a:srgbClr val="D6F3B0"/>
                </a:gs>
                <a:gs pos="70000">
                  <a:srgbClr val="CCE5AA"/>
                </a:gs>
                <a:gs pos="100000">
                  <a:srgbClr val="ADC193"/>
                </a:gs>
              </a:gsLst>
              <a:lin ang="117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1503361969" y="471331029"/>
              <a:ext cx="644121677" cy="897941825"/>
            </a:xfrm>
            <a:prstGeom prst="roundRect">
              <a:avLst>
                <a:gd fmla="val 216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1521907528" y="497630836"/>
              <a:ext cx="607031128" cy="845342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123825" rIns="123825" tIns="12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685800" y="48736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36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WHAT HAPPENS TO THE COMPOST?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2171700" y="3576637"/>
            <a:ext cx="4778375" cy="80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0" tIns="45700">
            <a:noAutofit/>
          </a:bodyPr>
          <a:lstStyle/>
          <a:p>
            <a:pPr indent="-177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b="0" baseline="0" i="0" lang="en-US" sz="32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Let’s Find Out Together!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8_Habitat">
  <a:themeElements>
    <a:clrScheme name="Habitat">
      <a:dk1>
        <a:srgbClr val="000000"/>
      </a:dk1>
      <a:lt1>
        <a:srgbClr val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Habitat">
  <a:themeElements>
    <a:clrScheme name="Habitat">
      <a:dk1>
        <a:srgbClr val="000000"/>
      </a:dk1>
      <a:lt1>
        <a:srgbClr val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5_Habitat">
  <a:themeElements>
    <a:clrScheme name="Habitat">
      <a:dk1>
        <a:srgbClr val="000000"/>
      </a:dk1>
      <a:lt1>
        <a:srgbClr val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Habitat">
  <a:themeElements>
    <a:clrScheme name="Habitat">
      <a:dk1>
        <a:srgbClr val="000000"/>
      </a:dk1>
      <a:lt1>
        <a:srgbClr val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Habitat">
  <a:themeElements>
    <a:clrScheme name="Habitat">
      <a:dk1>
        <a:srgbClr val="000000"/>
      </a:dk1>
      <a:lt1>
        <a:srgbClr val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Habitat">
  <a:themeElements>
    <a:clrScheme name="Habitat">
      <a:dk1>
        <a:srgbClr val="000000"/>
      </a:dk1>
      <a:lt1>
        <a:srgbClr val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Habitat">
  <a:themeElements>
    <a:clrScheme name="Habitat">
      <a:dk1>
        <a:srgbClr val="000000"/>
      </a:dk1>
      <a:lt1>
        <a:srgbClr val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Habitat">
  <a:themeElements>
    <a:clrScheme name="Habitat">
      <a:dk1>
        <a:srgbClr val="000000"/>
      </a:dk1>
      <a:lt1>
        <a:srgbClr val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6_Habitat">
  <a:themeElements>
    <a:clrScheme name="Habitat">
      <a:dk1>
        <a:srgbClr val="000000"/>
      </a:dk1>
      <a:lt1>
        <a:srgbClr val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