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87" r:id="rId3"/>
    <p:sldMasterId id="2147483699" r:id="rId4"/>
  </p:sldMasterIdLst>
  <p:sldIdLst>
    <p:sldId id="256" r:id="rId5"/>
    <p:sldId id="257" r:id="rId6"/>
    <p:sldId id="258" r:id="rId7"/>
    <p:sldId id="259" r:id="rId8"/>
    <p:sldId id="260" r:id="rId9"/>
    <p:sldId id="29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98" r:id="rId24"/>
    <p:sldId id="300"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301" r:id="rId50"/>
    <p:sldId id="302" r:id="rId51"/>
    <p:sldId id="303" r:id="rId5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I Ginsburg"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9" autoAdjust="0"/>
    <p:restoredTop sz="94660"/>
  </p:normalViewPr>
  <p:slideViewPr>
    <p:cSldViewPr>
      <p:cViewPr varScale="1">
        <p:scale>
          <a:sx n="104" d="100"/>
          <a:sy n="104" d="100"/>
        </p:scale>
        <p:origin x="184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32960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60B86087-16D6-4B27-9706-23B2F18E3F16}"/>
              </a:ext>
            </a:extLst>
          </p:cNvPr>
          <p:cNvSpPr>
            <a:spLocks noGrp="1"/>
          </p:cNvSpPr>
          <p:nvPr>
            <p:ph type="sldNum" sz="quarter" idx="10"/>
          </p:nvPr>
        </p:nvSpPr>
        <p:spPr/>
        <p:txBody>
          <a:bodyPr/>
          <a:lstStyle>
            <a:lvl1pPr>
              <a:defRPr/>
            </a:lvl1pPr>
          </a:lstStyle>
          <a:p>
            <a:pPr>
              <a:defRPr/>
            </a:pPr>
            <a:fld id="{1B19495E-60D4-4C43-9C04-B1AF53BEA00E}" type="slidenum">
              <a:rPr lang="en-US" altLang="en-US"/>
              <a:pPr>
                <a:defRPr/>
              </a:pPr>
              <a:t>‹#›</a:t>
            </a:fld>
            <a:endParaRPr lang="en-US" altLang="en-US"/>
          </a:p>
        </p:txBody>
      </p:sp>
    </p:spTree>
    <p:extLst>
      <p:ext uri="{BB962C8B-B14F-4D97-AF65-F5344CB8AC3E}">
        <p14:creationId xmlns:p14="http://schemas.microsoft.com/office/powerpoint/2010/main" val="32718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475AE15E-605C-4961-A174-B13ADA2C1B7A}"/>
              </a:ext>
            </a:extLst>
          </p:cNvPr>
          <p:cNvSpPr>
            <a:spLocks noGrp="1"/>
          </p:cNvSpPr>
          <p:nvPr>
            <p:ph type="sldNum" sz="quarter" idx="10"/>
          </p:nvPr>
        </p:nvSpPr>
        <p:spPr/>
        <p:txBody>
          <a:bodyPr/>
          <a:lstStyle>
            <a:lvl1pPr>
              <a:defRPr/>
            </a:lvl1pPr>
          </a:lstStyle>
          <a:p>
            <a:pPr>
              <a:defRPr/>
            </a:pPr>
            <a:fld id="{A6697335-E288-4808-B0AA-3F0E92848BDA}" type="slidenum">
              <a:rPr lang="en-US" altLang="en-US"/>
              <a:pPr>
                <a:defRPr/>
              </a:pPr>
              <a:t>‹#›</a:t>
            </a:fld>
            <a:endParaRPr lang="en-US" altLang="en-US"/>
          </a:p>
        </p:txBody>
      </p:sp>
    </p:spTree>
    <p:extLst>
      <p:ext uri="{BB962C8B-B14F-4D97-AF65-F5344CB8AC3E}">
        <p14:creationId xmlns:p14="http://schemas.microsoft.com/office/powerpoint/2010/main" val="17809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411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49411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B74665E-CC7A-4133-81EF-27FEB7AA3857}"/>
              </a:ext>
            </a:extLst>
          </p:cNvPr>
          <p:cNvSpPr>
            <a:spLocks noGrp="1"/>
          </p:cNvSpPr>
          <p:nvPr>
            <p:ph type="sldNum" sz="quarter" idx="10"/>
          </p:nvPr>
        </p:nvSpPr>
        <p:spPr/>
        <p:txBody>
          <a:bodyPr/>
          <a:lstStyle>
            <a:lvl1pPr>
              <a:defRPr/>
            </a:lvl1pPr>
          </a:lstStyle>
          <a:p>
            <a:pPr>
              <a:defRPr/>
            </a:pPr>
            <a:fld id="{ADA2EF17-01E6-45A3-A589-7FF77E1E1AD8}" type="slidenum">
              <a:rPr lang="en-US" altLang="en-US"/>
              <a:pPr>
                <a:defRPr/>
              </a:pPr>
              <a:t>‹#›</a:t>
            </a:fld>
            <a:endParaRPr lang="en-US" altLang="en-US"/>
          </a:p>
        </p:txBody>
      </p:sp>
    </p:spTree>
    <p:extLst>
      <p:ext uri="{BB962C8B-B14F-4D97-AF65-F5344CB8AC3E}">
        <p14:creationId xmlns:p14="http://schemas.microsoft.com/office/powerpoint/2010/main" val="105028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40F70CDA-781B-4644-ABA7-9A2C005516FD}"/>
              </a:ext>
            </a:extLst>
          </p:cNvPr>
          <p:cNvSpPr>
            <a:spLocks noGrp="1"/>
          </p:cNvSpPr>
          <p:nvPr>
            <p:ph type="sldNum" sz="quarter" idx="10"/>
          </p:nvPr>
        </p:nvSpPr>
        <p:spPr/>
        <p:txBody>
          <a:bodyPr/>
          <a:lstStyle>
            <a:lvl1pPr>
              <a:defRPr/>
            </a:lvl1pPr>
          </a:lstStyle>
          <a:p>
            <a:pPr>
              <a:defRPr/>
            </a:pPr>
            <a:fld id="{599FED8A-1E40-46CC-BC97-547AC4B9F5E1}" type="slidenum">
              <a:rPr lang="en-US"/>
              <a:pPr>
                <a:defRPr/>
              </a:pPr>
              <a:t>‹#›</a:t>
            </a:fld>
            <a:endParaRPr lang="en-US"/>
          </a:p>
        </p:txBody>
      </p:sp>
    </p:spTree>
    <p:extLst>
      <p:ext uri="{BB962C8B-B14F-4D97-AF65-F5344CB8AC3E}">
        <p14:creationId xmlns:p14="http://schemas.microsoft.com/office/powerpoint/2010/main" val="409215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EFFB95C2-6E0F-4205-8539-88DE83C893D9}"/>
              </a:ext>
            </a:extLst>
          </p:cNvPr>
          <p:cNvSpPr>
            <a:spLocks noGrp="1"/>
          </p:cNvSpPr>
          <p:nvPr>
            <p:ph type="sldNum" sz="quarter" idx="10"/>
          </p:nvPr>
        </p:nvSpPr>
        <p:spPr/>
        <p:txBody>
          <a:bodyPr/>
          <a:lstStyle>
            <a:lvl1pPr>
              <a:defRPr/>
            </a:lvl1pPr>
          </a:lstStyle>
          <a:p>
            <a:pPr>
              <a:defRPr/>
            </a:pPr>
            <a:fld id="{59C1BB2C-469A-4B70-AB23-C1EC11AFCCD9}" type="slidenum">
              <a:rPr lang="en-US"/>
              <a:pPr>
                <a:defRPr/>
              </a:pPr>
              <a:t>‹#›</a:t>
            </a:fld>
            <a:endParaRPr lang="en-US"/>
          </a:p>
        </p:txBody>
      </p:sp>
    </p:spTree>
    <p:extLst>
      <p:ext uri="{BB962C8B-B14F-4D97-AF65-F5344CB8AC3E}">
        <p14:creationId xmlns:p14="http://schemas.microsoft.com/office/powerpoint/2010/main" val="404641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A822D6CC-1DDB-4D8B-8A4D-976301BEBF89}"/>
              </a:ext>
            </a:extLst>
          </p:cNvPr>
          <p:cNvSpPr>
            <a:spLocks noGrp="1"/>
          </p:cNvSpPr>
          <p:nvPr>
            <p:ph type="sldNum" sz="quarter" idx="10"/>
          </p:nvPr>
        </p:nvSpPr>
        <p:spPr/>
        <p:txBody>
          <a:bodyPr/>
          <a:lstStyle>
            <a:lvl1pPr>
              <a:defRPr/>
            </a:lvl1pPr>
          </a:lstStyle>
          <a:p>
            <a:pPr>
              <a:defRPr/>
            </a:pPr>
            <a:fld id="{C6801AAB-2B13-4671-8BAA-31FA89A97FCA}" type="slidenum">
              <a:rPr lang="en-US"/>
              <a:pPr>
                <a:defRPr/>
              </a:pPr>
              <a:t>‹#›</a:t>
            </a:fld>
            <a:endParaRPr lang="en-US"/>
          </a:p>
        </p:txBody>
      </p:sp>
    </p:spTree>
    <p:extLst>
      <p:ext uri="{BB962C8B-B14F-4D97-AF65-F5344CB8AC3E}">
        <p14:creationId xmlns:p14="http://schemas.microsoft.com/office/powerpoint/2010/main" val="63357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462584"/>
            <a:ext cx="3867150" cy="37676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62584"/>
            <a:ext cx="3867150" cy="37676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C27402C-D917-4875-913A-CA74244721A5}"/>
              </a:ext>
            </a:extLst>
          </p:cNvPr>
          <p:cNvSpPr>
            <a:spLocks noGrp="1"/>
          </p:cNvSpPr>
          <p:nvPr>
            <p:ph type="sldNum" sz="quarter" idx="10"/>
          </p:nvPr>
        </p:nvSpPr>
        <p:spPr/>
        <p:txBody>
          <a:bodyPr/>
          <a:lstStyle>
            <a:lvl1pPr>
              <a:defRPr/>
            </a:lvl1pPr>
          </a:lstStyle>
          <a:p>
            <a:pPr>
              <a:defRPr/>
            </a:pPr>
            <a:fld id="{D9DB378D-EC39-4560-8AF6-284F6B8F31C7}" type="slidenum">
              <a:rPr lang="en-US"/>
              <a:pPr>
                <a:defRPr/>
              </a:pPr>
              <a:t>‹#›</a:t>
            </a:fld>
            <a:endParaRPr lang="en-US"/>
          </a:p>
        </p:txBody>
      </p:sp>
    </p:spTree>
    <p:extLst>
      <p:ext uri="{BB962C8B-B14F-4D97-AF65-F5344CB8AC3E}">
        <p14:creationId xmlns:p14="http://schemas.microsoft.com/office/powerpoint/2010/main" val="3438023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94409"/>
            <a:ext cx="7886700" cy="933555"/>
          </a:xfrm>
        </p:spPr>
        <p:txBody>
          <a:bodyPr/>
          <a:lstStyle/>
          <a:p>
            <a:r>
              <a:rPr lang="en-US"/>
              <a:t>Click to edit Master title style</a:t>
            </a:r>
          </a:p>
        </p:txBody>
      </p:sp>
      <p:sp>
        <p:nvSpPr>
          <p:cNvPr id="3" name="Text Placeholder 2"/>
          <p:cNvSpPr>
            <a:spLocks noGrp="1"/>
          </p:cNvSpPr>
          <p:nvPr>
            <p:ph type="body" idx="1"/>
          </p:nvPr>
        </p:nvSpPr>
        <p:spPr>
          <a:xfrm>
            <a:off x="630238" y="2337194"/>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3161107"/>
            <a:ext cx="3868737" cy="3014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7194"/>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161107"/>
            <a:ext cx="3887788" cy="3014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F210B75-32D6-4ABF-B788-A7DEC55EF233}"/>
              </a:ext>
            </a:extLst>
          </p:cNvPr>
          <p:cNvSpPr>
            <a:spLocks noGrp="1"/>
          </p:cNvSpPr>
          <p:nvPr>
            <p:ph type="sldNum" sz="quarter" idx="10"/>
          </p:nvPr>
        </p:nvSpPr>
        <p:spPr/>
        <p:txBody>
          <a:bodyPr/>
          <a:lstStyle>
            <a:lvl1pPr>
              <a:defRPr/>
            </a:lvl1pPr>
          </a:lstStyle>
          <a:p>
            <a:pPr>
              <a:defRPr/>
            </a:pPr>
            <a:fld id="{D788BACA-3A76-41A7-99BA-3953E482C156}" type="slidenum">
              <a:rPr lang="en-US"/>
              <a:pPr>
                <a:defRPr/>
              </a:pPr>
              <a:t>‹#›</a:t>
            </a:fld>
            <a:endParaRPr lang="en-US"/>
          </a:p>
        </p:txBody>
      </p:sp>
    </p:spTree>
    <p:extLst>
      <p:ext uri="{BB962C8B-B14F-4D97-AF65-F5344CB8AC3E}">
        <p14:creationId xmlns:p14="http://schemas.microsoft.com/office/powerpoint/2010/main" val="3499500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53968765-03F5-4B28-B1B7-15A58D63930D}"/>
              </a:ext>
            </a:extLst>
          </p:cNvPr>
          <p:cNvSpPr>
            <a:spLocks noGrp="1"/>
          </p:cNvSpPr>
          <p:nvPr>
            <p:ph type="sldNum" sz="quarter" idx="10"/>
          </p:nvPr>
        </p:nvSpPr>
        <p:spPr/>
        <p:txBody>
          <a:bodyPr/>
          <a:lstStyle>
            <a:lvl1pPr>
              <a:defRPr/>
            </a:lvl1pPr>
          </a:lstStyle>
          <a:p>
            <a:pPr>
              <a:defRPr/>
            </a:pPr>
            <a:fld id="{371A42EC-0BEF-44EE-A607-C42A04A1CD6E}" type="slidenum">
              <a:rPr lang="en-US"/>
              <a:pPr>
                <a:defRPr/>
              </a:pPr>
              <a:t>‹#›</a:t>
            </a:fld>
            <a:endParaRPr lang="en-US"/>
          </a:p>
        </p:txBody>
      </p:sp>
    </p:spTree>
    <p:extLst>
      <p:ext uri="{BB962C8B-B14F-4D97-AF65-F5344CB8AC3E}">
        <p14:creationId xmlns:p14="http://schemas.microsoft.com/office/powerpoint/2010/main" val="233653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0441D5C-ACBA-4912-95ED-D093CF3B96B7}"/>
              </a:ext>
            </a:extLst>
          </p:cNvPr>
          <p:cNvSpPr>
            <a:spLocks noGrp="1"/>
          </p:cNvSpPr>
          <p:nvPr>
            <p:ph type="sldNum" sz="quarter" idx="10"/>
          </p:nvPr>
        </p:nvSpPr>
        <p:spPr/>
        <p:txBody>
          <a:bodyPr/>
          <a:lstStyle>
            <a:lvl1pPr>
              <a:defRPr/>
            </a:lvl1pPr>
          </a:lstStyle>
          <a:p>
            <a:pPr>
              <a:defRPr/>
            </a:pPr>
            <a:fld id="{7CC42DDB-4A82-48FE-9094-AA2A5EBFE1FD}" type="slidenum">
              <a:rPr lang="en-US"/>
              <a:pPr>
                <a:defRPr/>
              </a:pPr>
              <a:t>‹#›</a:t>
            </a:fld>
            <a:endParaRPr lang="en-US"/>
          </a:p>
        </p:txBody>
      </p:sp>
    </p:spTree>
    <p:extLst>
      <p:ext uri="{BB962C8B-B14F-4D97-AF65-F5344CB8AC3E}">
        <p14:creationId xmlns:p14="http://schemas.microsoft.com/office/powerpoint/2010/main" val="1840477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96182"/>
            <a:ext cx="2949575"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29618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366158"/>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12781CB6-CF6D-4815-9009-B0BA3FCA3B7C}"/>
              </a:ext>
            </a:extLst>
          </p:cNvPr>
          <p:cNvSpPr>
            <a:spLocks noGrp="1"/>
          </p:cNvSpPr>
          <p:nvPr>
            <p:ph type="sldNum" sz="quarter" idx="10"/>
          </p:nvPr>
        </p:nvSpPr>
        <p:spPr/>
        <p:txBody>
          <a:bodyPr/>
          <a:lstStyle>
            <a:lvl1pPr>
              <a:defRPr/>
            </a:lvl1pPr>
          </a:lstStyle>
          <a:p>
            <a:pPr>
              <a:defRPr/>
            </a:pPr>
            <a:fld id="{F2DECF20-8C06-4616-AE39-024AADD13684}" type="slidenum">
              <a:rPr lang="en-US"/>
              <a:pPr>
                <a:defRPr/>
              </a:pPr>
              <a:t>‹#›</a:t>
            </a:fld>
            <a:endParaRPr lang="en-US"/>
          </a:p>
        </p:txBody>
      </p:sp>
    </p:spTree>
    <p:extLst>
      <p:ext uri="{BB962C8B-B14F-4D97-AF65-F5344CB8AC3E}">
        <p14:creationId xmlns:p14="http://schemas.microsoft.com/office/powerpoint/2010/main" val="121793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81907340-569A-440A-8DC7-5B95237643D6}"/>
              </a:ext>
            </a:extLst>
          </p:cNvPr>
          <p:cNvSpPr>
            <a:spLocks noGrp="1"/>
          </p:cNvSpPr>
          <p:nvPr>
            <p:ph type="sldNum" sz="quarter" idx="10"/>
          </p:nvPr>
        </p:nvSpPr>
        <p:spPr/>
        <p:txBody>
          <a:bodyPr/>
          <a:lstStyle>
            <a:lvl1pPr>
              <a:defRPr/>
            </a:lvl1pPr>
          </a:lstStyle>
          <a:p>
            <a:pPr>
              <a:defRPr/>
            </a:pPr>
            <a:fld id="{80623303-5009-4DAD-8AC4-2C125F4225E2}" type="slidenum">
              <a:rPr lang="en-US" altLang="en-US"/>
              <a:pPr>
                <a:defRPr/>
              </a:pPr>
              <a:t>‹#›</a:t>
            </a:fld>
            <a:endParaRPr lang="en-US" altLang="en-US"/>
          </a:p>
        </p:txBody>
      </p:sp>
    </p:spTree>
    <p:extLst>
      <p:ext uri="{BB962C8B-B14F-4D97-AF65-F5344CB8AC3E}">
        <p14:creationId xmlns:p14="http://schemas.microsoft.com/office/powerpoint/2010/main" val="869491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19933"/>
            <a:ext cx="2949575"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31993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389909"/>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48DF361C-4360-4281-BF5A-C47900998F9D}"/>
              </a:ext>
            </a:extLst>
          </p:cNvPr>
          <p:cNvSpPr>
            <a:spLocks noGrp="1"/>
          </p:cNvSpPr>
          <p:nvPr>
            <p:ph type="sldNum" sz="quarter" idx="10"/>
          </p:nvPr>
        </p:nvSpPr>
        <p:spPr/>
        <p:txBody>
          <a:bodyPr/>
          <a:lstStyle>
            <a:lvl1pPr>
              <a:defRPr/>
            </a:lvl1pPr>
          </a:lstStyle>
          <a:p>
            <a:pPr>
              <a:defRPr/>
            </a:pPr>
            <a:fld id="{72A3EED2-1448-42CB-9C77-358279E071C6}" type="slidenum">
              <a:rPr lang="en-US"/>
              <a:pPr>
                <a:defRPr/>
              </a:pPr>
              <a:t>‹#›</a:t>
            </a:fld>
            <a:endParaRPr lang="en-US"/>
          </a:p>
        </p:txBody>
      </p:sp>
    </p:spTree>
    <p:extLst>
      <p:ext uri="{BB962C8B-B14F-4D97-AF65-F5344CB8AC3E}">
        <p14:creationId xmlns:p14="http://schemas.microsoft.com/office/powerpoint/2010/main" val="2193006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7BF0843-060F-4024-879A-C1D4F95D062A}"/>
              </a:ext>
            </a:extLst>
          </p:cNvPr>
          <p:cNvSpPr>
            <a:spLocks noGrp="1"/>
          </p:cNvSpPr>
          <p:nvPr>
            <p:ph type="sldNum" sz="quarter" idx="10"/>
          </p:nvPr>
        </p:nvSpPr>
        <p:spPr/>
        <p:txBody>
          <a:bodyPr/>
          <a:lstStyle>
            <a:lvl1pPr>
              <a:defRPr/>
            </a:lvl1pPr>
          </a:lstStyle>
          <a:p>
            <a:pPr>
              <a:defRPr/>
            </a:pPr>
            <a:fld id="{3D68E52D-556F-4E65-86E6-6F8B7E72FF6D}" type="slidenum">
              <a:rPr lang="en-US"/>
              <a:pPr>
                <a:defRPr/>
              </a:pPr>
              <a:t>‹#›</a:t>
            </a:fld>
            <a:endParaRPr lang="en-US"/>
          </a:p>
        </p:txBody>
      </p:sp>
    </p:spTree>
    <p:extLst>
      <p:ext uri="{BB962C8B-B14F-4D97-AF65-F5344CB8AC3E}">
        <p14:creationId xmlns:p14="http://schemas.microsoft.com/office/powerpoint/2010/main" val="636610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06285"/>
            <a:ext cx="1971675" cy="48706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306285"/>
            <a:ext cx="5762625" cy="48706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4281682-D491-46C4-9A15-CF4E1E326044}"/>
              </a:ext>
            </a:extLst>
          </p:cNvPr>
          <p:cNvSpPr>
            <a:spLocks noGrp="1"/>
          </p:cNvSpPr>
          <p:nvPr>
            <p:ph type="sldNum" sz="quarter" idx="10"/>
          </p:nvPr>
        </p:nvSpPr>
        <p:spPr/>
        <p:txBody>
          <a:bodyPr/>
          <a:lstStyle>
            <a:lvl1pPr>
              <a:defRPr/>
            </a:lvl1pPr>
          </a:lstStyle>
          <a:p>
            <a:pPr>
              <a:defRPr/>
            </a:pPr>
            <a:fld id="{12E416DB-3DE9-42EC-9452-C1C4F19726C5}" type="slidenum">
              <a:rPr lang="en-US"/>
              <a:pPr>
                <a:defRPr/>
              </a:pPr>
              <a:t>‹#›</a:t>
            </a:fld>
            <a:endParaRPr lang="en-US"/>
          </a:p>
        </p:txBody>
      </p:sp>
    </p:spTree>
    <p:extLst>
      <p:ext uri="{BB962C8B-B14F-4D97-AF65-F5344CB8AC3E}">
        <p14:creationId xmlns:p14="http://schemas.microsoft.com/office/powerpoint/2010/main" val="3296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A31C6BA2-85AC-4084-ACD4-062B7F01A9CD}"/>
              </a:ext>
            </a:extLst>
          </p:cNvPr>
          <p:cNvSpPr>
            <a:spLocks noGrp="1"/>
          </p:cNvSpPr>
          <p:nvPr>
            <p:ph type="sldNum" sz="quarter" idx="10"/>
          </p:nvPr>
        </p:nvSpPr>
        <p:spPr/>
        <p:txBody>
          <a:bodyPr/>
          <a:lstStyle>
            <a:lvl1pPr>
              <a:defRPr/>
            </a:lvl1pPr>
          </a:lstStyle>
          <a:p>
            <a:pPr>
              <a:defRPr/>
            </a:pPr>
            <a:fld id="{5E144CBD-612E-40FA-AC49-A3100E269E36}" type="slidenum">
              <a:rPr lang="en-US"/>
              <a:pPr>
                <a:defRPr/>
              </a:pPr>
              <a:t>‹#›</a:t>
            </a:fld>
            <a:endParaRPr lang="en-US"/>
          </a:p>
        </p:txBody>
      </p:sp>
    </p:spTree>
    <p:extLst>
      <p:ext uri="{BB962C8B-B14F-4D97-AF65-F5344CB8AC3E}">
        <p14:creationId xmlns:p14="http://schemas.microsoft.com/office/powerpoint/2010/main" val="2019031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7A9A17E-AF9F-4ACC-96A7-0B23FAAC18CE}"/>
              </a:ext>
            </a:extLst>
          </p:cNvPr>
          <p:cNvSpPr>
            <a:spLocks noGrp="1"/>
          </p:cNvSpPr>
          <p:nvPr>
            <p:ph type="sldNum" sz="quarter" idx="10"/>
          </p:nvPr>
        </p:nvSpPr>
        <p:spPr/>
        <p:txBody>
          <a:bodyPr/>
          <a:lstStyle>
            <a:lvl1pPr>
              <a:defRPr/>
            </a:lvl1pPr>
          </a:lstStyle>
          <a:p>
            <a:pPr>
              <a:defRPr/>
            </a:pPr>
            <a:fld id="{C83F8FA3-8D94-47EF-BDDC-3108CDB8FAD5}" type="slidenum">
              <a:rPr lang="en-US"/>
              <a:pPr>
                <a:defRPr/>
              </a:pPr>
              <a:t>‹#›</a:t>
            </a:fld>
            <a:endParaRPr lang="en-US"/>
          </a:p>
        </p:txBody>
      </p:sp>
    </p:spTree>
    <p:extLst>
      <p:ext uri="{BB962C8B-B14F-4D97-AF65-F5344CB8AC3E}">
        <p14:creationId xmlns:p14="http://schemas.microsoft.com/office/powerpoint/2010/main" val="273130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4348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423208"/>
            <a:ext cx="7886700" cy="86131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5D96B187-544C-495B-BEC1-C7CCD09AC7FE}"/>
              </a:ext>
            </a:extLst>
          </p:cNvPr>
          <p:cNvSpPr>
            <a:spLocks noGrp="1"/>
          </p:cNvSpPr>
          <p:nvPr>
            <p:ph type="sldNum" sz="quarter" idx="10"/>
          </p:nvPr>
        </p:nvSpPr>
        <p:spPr/>
        <p:txBody>
          <a:bodyPr/>
          <a:lstStyle>
            <a:lvl1pPr>
              <a:defRPr/>
            </a:lvl1pPr>
          </a:lstStyle>
          <a:p>
            <a:pPr>
              <a:defRPr/>
            </a:pPr>
            <a:fld id="{C425B034-0430-4330-9DB2-E5D3A5C5AD74}" type="slidenum">
              <a:rPr lang="en-US"/>
              <a:pPr>
                <a:defRPr/>
              </a:pPr>
              <a:t>‹#›</a:t>
            </a:fld>
            <a:endParaRPr lang="en-US"/>
          </a:p>
        </p:txBody>
      </p:sp>
    </p:spTree>
    <p:extLst>
      <p:ext uri="{BB962C8B-B14F-4D97-AF65-F5344CB8AC3E}">
        <p14:creationId xmlns:p14="http://schemas.microsoft.com/office/powerpoint/2010/main" val="1826209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34707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34707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F1DB3C7-572E-4D2F-85FF-65A7E9BA86C3}"/>
              </a:ext>
            </a:extLst>
          </p:cNvPr>
          <p:cNvSpPr>
            <a:spLocks noGrp="1"/>
          </p:cNvSpPr>
          <p:nvPr>
            <p:ph type="sldNum" sz="quarter" idx="10"/>
          </p:nvPr>
        </p:nvSpPr>
        <p:spPr/>
        <p:txBody>
          <a:bodyPr/>
          <a:lstStyle>
            <a:lvl1pPr>
              <a:defRPr/>
            </a:lvl1pPr>
          </a:lstStyle>
          <a:p>
            <a:pPr>
              <a:defRPr/>
            </a:pPr>
            <a:fld id="{C1BF059C-FF37-4124-9EA5-DD7C4CC8826E}" type="slidenum">
              <a:rPr lang="en-US"/>
              <a:pPr>
                <a:defRPr/>
              </a:pPr>
              <a:t>‹#›</a:t>
            </a:fld>
            <a:endParaRPr lang="en-US"/>
          </a:p>
        </p:txBody>
      </p:sp>
    </p:spTree>
    <p:extLst>
      <p:ext uri="{BB962C8B-B14F-4D97-AF65-F5344CB8AC3E}">
        <p14:creationId xmlns:p14="http://schemas.microsoft.com/office/powerpoint/2010/main" val="218398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28031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28031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8091E2B-C9C5-4432-B8E3-F755E4240584}"/>
              </a:ext>
            </a:extLst>
          </p:cNvPr>
          <p:cNvSpPr>
            <a:spLocks noGrp="1"/>
          </p:cNvSpPr>
          <p:nvPr>
            <p:ph type="sldNum" sz="quarter" idx="10"/>
          </p:nvPr>
        </p:nvSpPr>
        <p:spPr/>
        <p:txBody>
          <a:bodyPr/>
          <a:lstStyle>
            <a:lvl1pPr>
              <a:defRPr/>
            </a:lvl1pPr>
          </a:lstStyle>
          <a:p>
            <a:pPr>
              <a:defRPr/>
            </a:pPr>
            <a:fld id="{4FE04FD2-6A8C-4FBE-804C-06AD5292E4D6}" type="slidenum">
              <a:rPr lang="en-US"/>
              <a:pPr>
                <a:defRPr/>
              </a:pPr>
              <a:t>‹#›</a:t>
            </a:fld>
            <a:endParaRPr lang="en-US"/>
          </a:p>
        </p:txBody>
      </p:sp>
    </p:spTree>
    <p:extLst>
      <p:ext uri="{BB962C8B-B14F-4D97-AF65-F5344CB8AC3E}">
        <p14:creationId xmlns:p14="http://schemas.microsoft.com/office/powerpoint/2010/main" val="389426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F92C7A36-7DB9-42BD-BC28-90D02E013034}"/>
              </a:ext>
            </a:extLst>
          </p:cNvPr>
          <p:cNvSpPr>
            <a:spLocks noGrp="1"/>
          </p:cNvSpPr>
          <p:nvPr>
            <p:ph type="sldNum" sz="quarter" idx="10"/>
          </p:nvPr>
        </p:nvSpPr>
        <p:spPr/>
        <p:txBody>
          <a:bodyPr/>
          <a:lstStyle>
            <a:lvl1pPr>
              <a:defRPr/>
            </a:lvl1pPr>
          </a:lstStyle>
          <a:p>
            <a:pPr>
              <a:defRPr/>
            </a:pPr>
            <a:fld id="{486C63BB-5CA1-4A12-AFCB-0016001FF9BB}" type="slidenum">
              <a:rPr lang="en-US"/>
              <a:pPr>
                <a:defRPr/>
              </a:pPr>
              <a:t>‹#›</a:t>
            </a:fld>
            <a:endParaRPr lang="en-US"/>
          </a:p>
        </p:txBody>
      </p:sp>
    </p:spTree>
    <p:extLst>
      <p:ext uri="{BB962C8B-B14F-4D97-AF65-F5344CB8AC3E}">
        <p14:creationId xmlns:p14="http://schemas.microsoft.com/office/powerpoint/2010/main" val="855887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63D94C5-88C5-43E5-A134-96381437E6DA}"/>
              </a:ext>
            </a:extLst>
          </p:cNvPr>
          <p:cNvSpPr>
            <a:spLocks noGrp="1"/>
          </p:cNvSpPr>
          <p:nvPr>
            <p:ph type="sldNum" sz="quarter" idx="10"/>
          </p:nvPr>
        </p:nvSpPr>
        <p:spPr/>
        <p:txBody>
          <a:bodyPr/>
          <a:lstStyle>
            <a:lvl1pPr>
              <a:defRPr/>
            </a:lvl1pPr>
          </a:lstStyle>
          <a:p>
            <a:pPr>
              <a:defRPr/>
            </a:pPr>
            <a:fld id="{498AFA8A-9AAB-4567-B34E-4AA8F81F2063}" type="slidenum">
              <a:rPr lang="en-US"/>
              <a:pPr>
                <a:defRPr/>
              </a:pPr>
              <a:t>‹#›</a:t>
            </a:fld>
            <a:endParaRPr lang="en-US"/>
          </a:p>
        </p:txBody>
      </p:sp>
    </p:spTree>
    <p:extLst>
      <p:ext uri="{BB962C8B-B14F-4D97-AF65-F5344CB8AC3E}">
        <p14:creationId xmlns:p14="http://schemas.microsoft.com/office/powerpoint/2010/main" val="7268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613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7611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E1C3EA35-D37C-478E-B839-2431FDE9295D}"/>
              </a:ext>
            </a:extLst>
          </p:cNvPr>
          <p:cNvSpPr>
            <a:spLocks noGrp="1"/>
          </p:cNvSpPr>
          <p:nvPr>
            <p:ph type="sldNum" sz="quarter" idx="10"/>
          </p:nvPr>
        </p:nvSpPr>
        <p:spPr/>
        <p:txBody>
          <a:bodyPr/>
          <a:lstStyle>
            <a:lvl1pPr>
              <a:defRPr/>
            </a:lvl1pPr>
          </a:lstStyle>
          <a:p>
            <a:pPr>
              <a:defRPr/>
            </a:pPr>
            <a:fld id="{4EF77386-A74C-42DC-90A9-2709354A200B}" type="slidenum">
              <a:rPr lang="en-US" altLang="en-US"/>
              <a:pPr>
                <a:defRPr/>
              </a:pPr>
              <a:t>‹#›</a:t>
            </a:fld>
            <a:endParaRPr lang="en-US" altLang="en-US"/>
          </a:p>
        </p:txBody>
      </p:sp>
    </p:spTree>
    <p:extLst>
      <p:ext uri="{BB962C8B-B14F-4D97-AF65-F5344CB8AC3E}">
        <p14:creationId xmlns:p14="http://schemas.microsoft.com/office/powerpoint/2010/main" val="1073883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6"/>
            <a:ext cx="4629150" cy="42988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3620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A8A7DCB1-7F97-459E-940C-65CB538E13C5}"/>
              </a:ext>
            </a:extLst>
          </p:cNvPr>
          <p:cNvSpPr>
            <a:spLocks noGrp="1"/>
          </p:cNvSpPr>
          <p:nvPr>
            <p:ph type="sldNum" sz="quarter" idx="10"/>
          </p:nvPr>
        </p:nvSpPr>
        <p:spPr/>
        <p:txBody>
          <a:bodyPr/>
          <a:lstStyle>
            <a:lvl1pPr>
              <a:defRPr/>
            </a:lvl1pPr>
          </a:lstStyle>
          <a:p>
            <a:pPr>
              <a:defRPr/>
            </a:pPr>
            <a:fld id="{44EDDDD2-1524-4B78-860D-4D27AF0BE143}" type="slidenum">
              <a:rPr lang="en-US"/>
              <a:pPr>
                <a:defRPr/>
              </a:pPr>
              <a:t>‹#›</a:t>
            </a:fld>
            <a:endParaRPr lang="en-US"/>
          </a:p>
        </p:txBody>
      </p:sp>
    </p:spTree>
    <p:extLst>
      <p:ext uri="{BB962C8B-B14F-4D97-AF65-F5344CB8AC3E}">
        <p14:creationId xmlns:p14="http://schemas.microsoft.com/office/powerpoint/2010/main" val="584510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6"/>
            <a:ext cx="4629150" cy="42988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3620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CA568E76-1CEE-4379-8499-6D2A6DED2F4B}"/>
              </a:ext>
            </a:extLst>
          </p:cNvPr>
          <p:cNvSpPr>
            <a:spLocks noGrp="1"/>
          </p:cNvSpPr>
          <p:nvPr>
            <p:ph type="sldNum" sz="quarter" idx="10"/>
          </p:nvPr>
        </p:nvSpPr>
        <p:spPr/>
        <p:txBody>
          <a:bodyPr/>
          <a:lstStyle>
            <a:lvl1pPr>
              <a:defRPr/>
            </a:lvl1pPr>
          </a:lstStyle>
          <a:p>
            <a:pPr>
              <a:defRPr/>
            </a:pPr>
            <a:fld id="{7D8F38AB-724E-490E-8F1F-9E97644EEABF}" type="slidenum">
              <a:rPr lang="en-US"/>
              <a:pPr>
                <a:defRPr/>
              </a:pPr>
              <a:t>‹#›</a:t>
            </a:fld>
            <a:endParaRPr lang="en-US"/>
          </a:p>
        </p:txBody>
      </p:sp>
    </p:spTree>
    <p:extLst>
      <p:ext uri="{BB962C8B-B14F-4D97-AF65-F5344CB8AC3E}">
        <p14:creationId xmlns:p14="http://schemas.microsoft.com/office/powerpoint/2010/main" val="4014445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AD68C6A-79D4-47D6-B0D6-935330686862}"/>
              </a:ext>
            </a:extLst>
          </p:cNvPr>
          <p:cNvSpPr>
            <a:spLocks noGrp="1"/>
          </p:cNvSpPr>
          <p:nvPr>
            <p:ph type="sldNum" sz="quarter" idx="10"/>
          </p:nvPr>
        </p:nvSpPr>
        <p:spPr/>
        <p:txBody>
          <a:bodyPr/>
          <a:lstStyle>
            <a:lvl1pPr>
              <a:defRPr/>
            </a:lvl1pPr>
          </a:lstStyle>
          <a:p>
            <a:pPr>
              <a:defRPr/>
            </a:pPr>
            <a:fld id="{A8AE662E-4AB4-460E-81FD-6DD3C640E47C}" type="slidenum">
              <a:rPr lang="en-US"/>
              <a:pPr>
                <a:defRPr/>
              </a:pPr>
              <a:t>‹#›</a:t>
            </a:fld>
            <a:endParaRPr lang="en-US"/>
          </a:p>
        </p:txBody>
      </p:sp>
    </p:spTree>
    <p:extLst>
      <p:ext uri="{BB962C8B-B14F-4D97-AF65-F5344CB8AC3E}">
        <p14:creationId xmlns:p14="http://schemas.microsoft.com/office/powerpoint/2010/main" val="347555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49193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49193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B4A7F37-1175-4B5B-AD58-C4677CEFEC48}"/>
              </a:ext>
            </a:extLst>
          </p:cNvPr>
          <p:cNvSpPr>
            <a:spLocks noGrp="1"/>
          </p:cNvSpPr>
          <p:nvPr>
            <p:ph type="sldNum" sz="quarter" idx="10"/>
          </p:nvPr>
        </p:nvSpPr>
        <p:spPr/>
        <p:txBody>
          <a:bodyPr/>
          <a:lstStyle>
            <a:lvl1pPr>
              <a:defRPr/>
            </a:lvl1pPr>
          </a:lstStyle>
          <a:p>
            <a:pPr>
              <a:defRPr/>
            </a:pPr>
            <a:fld id="{2A29C2F1-4006-45B8-BBF6-9D95F3958940}" type="slidenum">
              <a:rPr lang="en-US"/>
              <a:pPr>
                <a:defRPr/>
              </a:pPr>
              <a:t>‹#›</a:t>
            </a:fld>
            <a:endParaRPr lang="en-US"/>
          </a:p>
        </p:txBody>
      </p:sp>
    </p:spTree>
    <p:extLst>
      <p:ext uri="{BB962C8B-B14F-4D97-AF65-F5344CB8AC3E}">
        <p14:creationId xmlns:p14="http://schemas.microsoft.com/office/powerpoint/2010/main" val="2351549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544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168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32960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16DFB898-71BE-4EF6-BC06-8372C78F259D}"/>
              </a:ext>
            </a:extLst>
          </p:cNvPr>
          <p:cNvSpPr>
            <a:spLocks noGrp="1"/>
          </p:cNvSpPr>
          <p:nvPr>
            <p:ph type="sldNum" sz="quarter" idx="10"/>
          </p:nvPr>
        </p:nvSpPr>
        <p:spPr>
          <a:xfrm>
            <a:off x="0" y="0"/>
            <a:ext cx="0" cy="0"/>
          </a:xfrm>
        </p:spPr>
        <p:txBody>
          <a:bodyPr/>
          <a:lstStyle>
            <a:lvl1pPr>
              <a:defRPr/>
            </a:lvl1pPr>
          </a:lstStyle>
          <a:p>
            <a:pPr>
              <a:defRPr/>
            </a:pPr>
            <a:fld id="{EC226EC6-3667-4784-AB17-B5B88937AC8C}" type="slidenum">
              <a:rPr lang="en-US" altLang="en-US"/>
              <a:pPr>
                <a:defRPr/>
              </a:pPr>
              <a:t>‹#›</a:t>
            </a:fld>
            <a:endParaRPr lang="en-US" altLang="en-US"/>
          </a:p>
        </p:txBody>
      </p:sp>
    </p:spTree>
    <p:extLst>
      <p:ext uri="{BB962C8B-B14F-4D97-AF65-F5344CB8AC3E}">
        <p14:creationId xmlns:p14="http://schemas.microsoft.com/office/powerpoint/2010/main" val="15515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615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615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B509BCB-FB96-4201-996F-DC9A14F52F0F}"/>
              </a:ext>
            </a:extLst>
          </p:cNvPr>
          <p:cNvSpPr>
            <a:spLocks noGrp="1"/>
          </p:cNvSpPr>
          <p:nvPr>
            <p:ph type="sldNum" sz="quarter" idx="10"/>
          </p:nvPr>
        </p:nvSpPr>
        <p:spPr/>
        <p:txBody>
          <a:bodyPr/>
          <a:lstStyle>
            <a:lvl1pPr>
              <a:defRPr/>
            </a:lvl1pPr>
          </a:lstStyle>
          <a:p>
            <a:pPr>
              <a:defRPr/>
            </a:pPr>
            <a:fld id="{B89A21AC-1D3F-4050-AF8A-C417ABE7004C}" type="slidenum">
              <a:rPr lang="en-US" altLang="en-US"/>
              <a:pPr>
                <a:defRPr/>
              </a:pPr>
              <a:t>‹#›</a:t>
            </a:fld>
            <a:endParaRPr lang="en-US" altLang="en-US"/>
          </a:p>
        </p:txBody>
      </p:sp>
    </p:spTree>
    <p:extLst>
      <p:ext uri="{BB962C8B-B14F-4D97-AF65-F5344CB8AC3E}">
        <p14:creationId xmlns:p14="http://schemas.microsoft.com/office/powerpoint/2010/main" val="266397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0409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0409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FBB54AC-A9D6-4697-BF2E-BA0C87A55AB3}"/>
              </a:ext>
            </a:extLst>
          </p:cNvPr>
          <p:cNvSpPr>
            <a:spLocks noGrp="1"/>
          </p:cNvSpPr>
          <p:nvPr>
            <p:ph type="sldNum" sz="quarter" idx="10"/>
          </p:nvPr>
        </p:nvSpPr>
        <p:spPr/>
        <p:txBody>
          <a:bodyPr/>
          <a:lstStyle>
            <a:lvl1pPr>
              <a:defRPr/>
            </a:lvl1pPr>
          </a:lstStyle>
          <a:p>
            <a:pPr>
              <a:defRPr/>
            </a:pPr>
            <a:fld id="{2BC6A209-B9EF-4F9F-9C58-C079D9A2A261}" type="slidenum">
              <a:rPr lang="en-US" altLang="en-US"/>
              <a:pPr>
                <a:defRPr/>
              </a:pPr>
              <a:t>‹#›</a:t>
            </a:fld>
            <a:endParaRPr lang="en-US" altLang="en-US"/>
          </a:p>
        </p:txBody>
      </p:sp>
    </p:spTree>
    <p:extLst>
      <p:ext uri="{BB962C8B-B14F-4D97-AF65-F5344CB8AC3E}">
        <p14:creationId xmlns:p14="http://schemas.microsoft.com/office/powerpoint/2010/main" val="235294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E2C13557-817C-451D-9D1C-9EAD001B7852}"/>
              </a:ext>
            </a:extLst>
          </p:cNvPr>
          <p:cNvSpPr>
            <a:spLocks noGrp="1"/>
          </p:cNvSpPr>
          <p:nvPr>
            <p:ph type="sldNum" sz="quarter" idx="10"/>
          </p:nvPr>
        </p:nvSpPr>
        <p:spPr/>
        <p:txBody>
          <a:bodyPr/>
          <a:lstStyle>
            <a:lvl1pPr>
              <a:defRPr/>
            </a:lvl1pPr>
          </a:lstStyle>
          <a:p>
            <a:pPr>
              <a:defRPr/>
            </a:pPr>
            <a:fld id="{895258D0-B89D-4DB3-8815-54F65B6F2D62}" type="slidenum">
              <a:rPr lang="en-US" altLang="en-US"/>
              <a:pPr>
                <a:defRPr/>
              </a:pPr>
              <a:t>‹#›</a:t>
            </a:fld>
            <a:endParaRPr lang="en-US" altLang="en-US"/>
          </a:p>
        </p:txBody>
      </p:sp>
    </p:spTree>
    <p:extLst>
      <p:ext uri="{BB962C8B-B14F-4D97-AF65-F5344CB8AC3E}">
        <p14:creationId xmlns:p14="http://schemas.microsoft.com/office/powerpoint/2010/main" val="422039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46A9217-42EB-4FB3-BEC8-293F743FCFC5}"/>
              </a:ext>
            </a:extLst>
          </p:cNvPr>
          <p:cNvSpPr>
            <a:spLocks noGrp="1"/>
          </p:cNvSpPr>
          <p:nvPr>
            <p:ph type="sldNum" sz="quarter" idx="10"/>
          </p:nvPr>
        </p:nvSpPr>
        <p:spPr/>
        <p:txBody>
          <a:bodyPr/>
          <a:lstStyle>
            <a:lvl1pPr>
              <a:defRPr/>
            </a:lvl1pPr>
          </a:lstStyle>
          <a:p>
            <a:pPr>
              <a:defRPr/>
            </a:pPr>
            <a:fld id="{AC2FD750-4FB0-46CA-9907-6D77074BF40F}" type="slidenum">
              <a:rPr lang="en-US" altLang="en-US"/>
              <a:pPr>
                <a:defRPr/>
              </a:pPr>
              <a:t>‹#›</a:t>
            </a:fld>
            <a:endParaRPr lang="en-US" altLang="en-US"/>
          </a:p>
        </p:txBody>
      </p:sp>
    </p:spTree>
    <p:extLst>
      <p:ext uri="{BB962C8B-B14F-4D97-AF65-F5344CB8AC3E}">
        <p14:creationId xmlns:p14="http://schemas.microsoft.com/office/powerpoint/2010/main" val="285593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49427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7807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a:extLst>
              <a:ext uri="{FF2B5EF4-FFF2-40B4-BE49-F238E27FC236}">
                <a16:creationId xmlns:a16="http://schemas.microsoft.com/office/drawing/2014/main" id="{F94FF08A-1AFA-4143-8F29-A677F26E82F0}"/>
              </a:ext>
            </a:extLst>
          </p:cNvPr>
          <p:cNvSpPr>
            <a:spLocks noGrp="1"/>
          </p:cNvSpPr>
          <p:nvPr>
            <p:ph type="sldNum" sz="quarter" idx="10"/>
          </p:nvPr>
        </p:nvSpPr>
        <p:spPr/>
        <p:txBody>
          <a:bodyPr/>
          <a:lstStyle>
            <a:lvl1pPr>
              <a:defRPr/>
            </a:lvl1pPr>
          </a:lstStyle>
          <a:p>
            <a:pPr>
              <a:defRPr/>
            </a:pPr>
            <a:fld id="{2CCF7E7D-E7FE-4FA6-BF44-5A77BBDC59FE}" type="slidenum">
              <a:rPr lang="en-US" altLang="en-US"/>
              <a:pPr>
                <a:defRPr/>
              </a:pPr>
              <a:t>‹#›</a:t>
            </a:fld>
            <a:endParaRPr lang="en-US" altLang="en-US"/>
          </a:p>
        </p:txBody>
      </p:sp>
    </p:spTree>
    <p:extLst>
      <p:ext uri="{BB962C8B-B14F-4D97-AF65-F5344CB8AC3E}">
        <p14:creationId xmlns:p14="http://schemas.microsoft.com/office/powerpoint/2010/main" val="84097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7007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5088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836810"/>
            <a:ext cx="5486400" cy="3606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a:extLst>
              <a:ext uri="{FF2B5EF4-FFF2-40B4-BE49-F238E27FC236}">
                <a16:creationId xmlns:a16="http://schemas.microsoft.com/office/drawing/2014/main" id="{93573B9E-CB32-4E42-9101-7CEE18A0B402}"/>
              </a:ext>
            </a:extLst>
          </p:cNvPr>
          <p:cNvSpPr>
            <a:spLocks noGrp="1"/>
          </p:cNvSpPr>
          <p:nvPr>
            <p:ph type="sldNum" sz="quarter" idx="10"/>
          </p:nvPr>
        </p:nvSpPr>
        <p:spPr/>
        <p:txBody>
          <a:bodyPr/>
          <a:lstStyle>
            <a:lvl1pPr>
              <a:defRPr/>
            </a:lvl1pPr>
          </a:lstStyle>
          <a:p>
            <a:pPr>
              <a:defRPr/>
            </a:pPr>
            <a:fld id="{7E3B9D64-C6A3-4D76-BD22-E8034D29C77E}" type="slidenum">
              <a:rPr lang="en-US" altLang="en-US"/>
              <a:pPr>
                <a:defRPr/>
              </a:pPr>
              <a:t>‹#›</a:t>
            </a:fld>
            <a:endParaRPr lang="en-US" altLang="en-US"/>
          </a:p>
        </p:txBody>
      </p:sp>
    </p:spTree>
    <p:extLst>
      <p:ext uri="{BB962C8B-B14F-4D97-AF65-F5344CB8AC3E}">
        <p14:creationId xmlns:p14="http://schemas.microsoft.com/office/powerpoint/2010/main" val="357337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4.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3CB8CA1-C021-4E44-8A6C-9A5CFEE4C12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3B6CBD6-16DB-4772-85A9-61E7F387D767}"/>
              </a:ext>
            </a:extLst>
          </p:cNvPr>
          <p:cNvSpPr>
            <a:spLocks noGrp="1" noChangeArrowheads="1"/>
          </p:cNvSpPr>
          <p:nvPr>
            <p:ph type="body" idx="1"/>
          </p:nvPr>
        </p:nvSpPr>
        <p:spPr bwMode="auto">
          <a:xfrm>
            <a:off x="457200" y="1600200"/>
            <a:ext cx="8229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1BBFA01-B20A-41AE-B465-08BE6525695A}"/>
              </a:ext>
            </a:extLst>
          </p:cNvPr>
          <p:cNvSpPr>
            <a:spLocks noGrp="1"/>
          </p:cNvSpPr>
          <p:nvPr>
            <p:ph type="sldNum" sz="quarter" idx="4"/>
          </p:nvPr>
        </p:nvSpPr>
        <p:spPr>
          <a:xfrm>
            <a:off x="6553200" y="53149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Arial" charset="0"/>
                <a:ea typeface="Arial" charset="0"/>
                <a:cs typeface="Arial" charset="0"/>
              </a:defRPr>
            </a:lvl1pPr>
          </a:lstStyle>
          <a:p>
            <a:pPr>
              <a:defRPr/>
            </a:pPr>
            <a:fld id="{A9A8F4BC-CFEC-47F2-9F90-EBBBCB1864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0" fontAlgn="base" hangingPunct="0">
        <a:spcBef>
          <a:spcPct val="0"/>
        </a:spcBef>
        <a:spcAft>
          <a:spcPct val="0"/>
        </a:spcAft>
        <a:defRPr sz="4400" kern="1200">
          <a:solidFill>
            <a:schemeClr val="tx1"/>
          </a:solidFill>
          <a:latin typeface="Arial" charset="0"/>
          <a:ea typeface="Arial" charset="0"/>
          <a:cs typeface="Arial"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13CBEC0-1B55-4742-8B94-D91DAF9818E8}"/>
              </a:ext>
            </a:extLst>
          </p:cNvPr>
          <p:cNvSpPr>
            <a:spLocks noGrp="1" noChangeArrowheads="1"/>
          </p:cNvSpPr>
          <p:nvPr>
            <p:ph type="title"/>
          </p:nvPr>
        </p:nvSpPr>
        <p:spPr bwMode="auto">
          <a:xfrm>
            <a:off x="628650" y="1365250"/>
            <a:ext cx="78867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568F5F1-639A-4F80-8FE9-E9877C2C8273}"/>
              </a:ext>
            </a:extLst>
          </p:cNvPr>
          <p:cNvSpPr>
            <a:spLocks noGrp="1" noChangeArrowheads="1"/>
          </p:cNvSpPr>
          <p:nvPr>
            <p:ph type="body" idx="1"/>
          </p:nvPr>
        </p:nvSpPr>
        <p:spPr bwMode="auto">
          <a:xfrm>
            <a:off x="628650" y="2597150"/>
            <a:ext cx="78867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CA014D8D-0F3A-402A-9E64-FCF6E78D7BC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905BD1F-2A5E-4659-B5B7-27DF636B82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charset="0"/>
          <a:ea typeface="Arial" charset="0"/>
          <a:cs typeface="Arial"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686BBFD-7863-4260-904D-63EB99DD378F}"/>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CC336594-2F0D-4A22-85FA-D42154B7E83B}"/>
              </a:ext>
            </a:extLst>
          </p:cNvPr>
          <p:cNvSpPr>
            <a:spLocks noGrp="1" noChangeArrowheads="1"/>
          </p:cNvSpPr>
          <p:nvPr>
            <p:ph type="body" idx="1"/>
          </p:nvPr>
        </p:nvSpPr>
        <p:spPr bwMode="auto">
          <a:xfrm>
            <a:off x="628650" y="1825625"/>
            <a:ext cx="78867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F4ED289B-6B80-461E-8D6D-E64D4ADB9138}"/>
              </a:ext>
            </a:extLst>
          </p:cNvPr>
          <p:cNvSpPr>
            <a:spLocks noGrp="1"/>
          </p:cNvSpPr>
          <p:nvPr>
            <p:ph type="sldNum" sz="quarter" idx="4"/>
          </p:nvPr>
        </p:nvSpPr>
        <p:spPr>
          <a:xfrm>
            <a:off x="6457950" y="541972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5E48C1B-E87F-4EC0-A3DF-BCA76BE384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0" fontAlgn="base" hangingPunct="0">
        <a:lnSpc>
          <a:spcPct val="90000"/>
        </a:lnSpc>
        <a:spcBef>
          <a:spcPct val="0"/>
        </a:spcBef>
        <a:spcAft>
          <a:spcPct val="0"/>
        </a:spcAft>
        <a:defRPr sz="4400" kern="1200">
          <a:solidFill>
            <a:schemeClr val="tx1"/>
          </a:solidFill>
          <a:latin typeface="Arial" charset="0"/>
          <a:ea typeface="Arial" charset="0"/>
          <a:cs typeface="Arial"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charset="0"/>
          <a:ea typeface="Arial" charset="0"/>
          <a:cs typeface="Arial"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5968704-534F-43DC-AB97-C68143FA7681}"/>
              </a:ext>
            </a:extLst>
          </p:cNvPr>
          <p:cNvSpPr>
            <a:spLocks noGrp="1" noChangeArrowheads="1"/>
          </p:cNvSpPr>
          <p:nvPr>
            <p:ph type="ctrTitle"/>
          </p:nvPr>
        </p:nvSpPr>
        <p:spPr bwMode="auto">
          <a:xfrm>
            <a:off x="533400" y="457200"/>
            <a:ext cx="3657600" cy="2514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b="1">
                <a:solidFill>
                  <a:schemeClr val="bg1"/>
                </a:solidFill>
                <a:latin typeface="Arial" panose="020B0604020202020204" pitchFamily="34" charset="0"/>
                <a:cs typeface="Arial" panose="020B0604020202020204" pitchFamily="34" charset="0"/>
              </a:rPr>
              <a:t>Mutual Commitment to Supporting Families</a:t>
            </a:r>
          </a:p>
        </p:txBody>
      </p:sp>
      <p:sp>
        <p:nvSpPr>
          <p:cNvPr id="5123" name="Rectangle 3">
            <a:extLst>
              <a:ext uri="{FF2B5EF4-FFF2-40B4-BE49-F238E27FC236}">
                <a16:creationId xmlns:a16="http://schemas.microsoft.com/office/drawing/2014/main" id="{A2E190BE-DA10-4F0E-BC4A-26BC277A1190}"/>
              </a:ext>
            </a:extLst>
          </p:cNvPr>
          <p:cNvSpPr>
            <a:spLocks noGrp="1" noChangeArrowheads="1"/>
          </p:cNvSpPr>
          <p:nvPr>
            <p:ph type="subTitle" idx="1"/>
          </p:nvPr>
        </p:nvSpPr>
        <p:spPr bwMode="auto">
          <a:xfrm>
            <a:off x="528638" y="3886200"/>
            <a:ext cx="3576637"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000" b="1">
                <a:solidFill>
                  <a:schemeClr val="bg1"/>
                </a:solidFill>
                <a:latin typeface="Arial" panose="020B0604020202020204" pitchFamily="34" charset="0"/>
                <a:cs typeface="Arial" panose="020B0604020202020204" pitchFamily="34" charset="0"/>
              </a:rPr>
              <a:t>Motivational Interviewing</a:t>
            </a:r>
          </a:p>
          <a:p>
            <a:pPr algn="l" eaLnBrk="1" hangingPunct="1"/>
            <a:r>
              <a:rPr lang="en-US" altLang="en-US" sz="1800">
                <a:solidFill>
                  <a:schemeClr val="bg1"/>
                </a:solidFill>
                <a:latin typeface="Arial" panose="020B0604020202020204" pitchFamily="34" charset="0"/>
                <a:cs typeface="Arial" panose="020B0604020202020204" pitchFamily="34" charset="0"/>
              </a:rPr>
              <a:t>By Ed Pieczenik, L.C.S.W.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0C79B44-34C5-41B6-8582-945CDA12F860}"/>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
            </a:r>
            <a:br>
              <a:rPr lang="en-US" altLang="en-US" sz="4000"/>
            </a:br>
            <a:r>
              <a:rPr lang="en-US" altLang="en-US" sz="4000"/>
              <a:t>Class Exercise</a:t>
            </a:r>
          </a:p>
        </p:txBody>
      </p:sp>
      <p:sp>
        <p:nvSpPr>
          <p:cNvPr id="14339" name="Rectangle 3">
            <a:extLst>
              <a:ext uri="{FF2B5EF4-FFF2-40B4-BE49-F238E27FC236}">
                <a16:creationId xmlns:a16="http://schemas.microsoft.com/office/drawing/2014/main" id="{94196F91-3F41-43E6-BFA1-60DAE9D3ADDB}"/>
              </a:ext>
            </a:extLst>
          </p:cNvPr>
          <p:cNvSpPr>
            <a:spLocks noGrp="1" noChangeArrowheads="1"/>
          </p:cNvSpPr>
          <p:nvPr>
            <p:ph idx="1"/>
          </p:nvPr>
        </p:nvSpPr>
        <p:spPr>
          <a:xfrm>
            <a:off x="457200" y="1600200"/>
            <a:ext cx="8229600" cy="3886200"/>
          </a:xfrm>
        </p:spPr>
        <p:txBody>
          <a:bodyPr/>
          <a:lstStyle/>
          <a:p>
            <a:pPr eaLnBrk="1" hangingPunct="1">
              <a:lnSpc>
                <a:spcPct val="110000"/>
              </a:lnSpc>
              <a:spcBef>
                <a:spcPct val="0"/>
              </a:spcBef>
            </a:pPr>
            <a:r>
              <a:rPr lang="en-US" altLang="en-US" sz="2800" dirty="0">
                <a:latin typeface="Arial" panose="020B0604020202020204" pitchFamily="34" charset="0"/>
                <a:cs typeface="Arial" panose="020B0604020202020204" pitchFamily="34" charset="0"/>
              </a:rPr>
              <a:t>Participants are divided into groups and each group is assigned an “element” that stimulates change. Each group brainstorms the ways in which the element might stimulate </a:t>
            </a:r>
            <a:r>
              <a:rPr lang="en-US" altLang="en-US" sz="2800" dirty="0" smtClean="0">
                <a:latin typeface="Arial" panose="020B0604020202020204" pitchFamily="34" charset="0"/>
                <a:cs typeface="Arial" panose="020B0604020202020204" pitchFamily="34" charset="0"/>
              </a:rPr>
              <a:t>change </a:t>
            </a:r>
            <a:endParaRPr lang="en-US" altLang="en-US" sz="2800" dirty="0">
              <a:latin typeface="Arial" panose="020B0604020202020204" pitchFamily="34" charset="0"/>
              <a:cs typeface="Arial" panose="020B0604020202020204" pitchFamily="34" charset="0"/>
            </a:endParaRPr>
          </a:p>
          <a:p>
            <a:pPr eaLnBrk="1" hangingPunct="1">
              <a:lnSpc>
                <a:spcPct val="110000"/>
              </a:lnSpc>
              <a:spcBef>
                <a:spcPct val="0"/>
              </a:spcBef>
            </a:pPr>
            <a:r>
              <a:rPr lang="en-US" altLang="en-US" sz="2800" dirty="0">
                <a:latin typeface="Arial" panose="020B0604020202020204" pitchFamily="34" charset="0"/>
                <a:cs typeface="Arial" panose="020B0604020202020204" pitchFamily="34" charset="0"/>
              </a:rPr>
              <a:t>Class reconvenes and each group shares their ideas with all class participants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A07CE3F-32C9-4465-9CDE-F06C595239E9}"/>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STAGES OF CHANGE</a:t>
            </a:r>
          </a:p>
        </p:txBody>
      </p:sp>
      <p:sp>
        <p:nvSpPr>
          <p:cNvPr id="15363" name="Rectangle 3">
            <a:extLst>
              <a:ext uri="{FF2B5EF4-FFF2-40B4-BE49-F238E27FC236}">
                <a16:creationId xmlns:a16="http://schemas.microsoft.com/office/drawing/2014/main" id="{602576D7-819D-4296-A2A0-75A7BD96E4CB}"/>
              </a:ext>
            </a:extLst>
          </p:cNvPr>
          <p:cNvSpPr>
            <a:spLocks noGrp="1" noChangeArrowheads="1"/>
          </p:cNvSpPr>
          <p:nvPr>
            <p:ph idx="1"/>
          </p:nvPr>
        </p:nvSpPr>
        <p:spPr/>
        <p:txBody>
          <a:bodyPr/>
          <a:lstStyle/>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a:p>
            <a:pPr eaLnBrk="1" hangingPunct="1">
              <a:buFontTx/>
              <a:buNone/>
            </a:pPr>
            <a:r>
              <a:rPr lang="en-US" altLang="en-US">
                <a:latin typeface="Arial" panose="020B0604020202020204" pitchFamily="34" charset="0"/>
                <a:cs typeface="Arial" panose="020B0604020202020204" pitchFamily="34" charset="0"/>
              </a:rPr>
              <a:t>            </a:t>
            </a:r>
          </a:p>
        </p:txBody>
      </p:sp>
      <p:pic>
        <p:nvPicPr>
          <p:cNvPr id="15364" name="Picture 1">
            <a:extLst>
              <a:ext uri="{FF2B5EF4-FFF2-40B4-BE49-F238E27FC236}">
                <a16:creationId xmlns:a16="http://schemas.microsoft.com/office/drawing/2014/main" id="{5C519AD9-ECBF-46FE-89D2-782F571B3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28800"/>
            <a:ext cx="4572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EBA9C9-842C-47BE-8B9E-F9B0BDD8782D}"/>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PRE-CONTEMPLATION</a:t>
            </a:r>
            <a:br>
              <a:rPr lang="en-US" altLang="en-US" sz="4000" dirty="0"/>
            </a:br>
            <a:r>
              <a:rPr lang="en-US" altLang="en-US" sz="4000" dirty="0"/>
              <a:t>“What problem?”</a:t>
            </a:r>
          </a:p>
        </p:txBody>
      </p:sp>
      <p:sp>
        <p:nvSpPr>
          <p:cNvPr id="13315" name="Rectangle 3">
            <a:extLst>
              <a:ext uri="{FF2B5EF4-FFF2-40B4-BE49-F238E27FC236}">
                <a16:creationId xmlns:a16="http://schemas.microsoft.com/office/drawing/2014/main" id="{0DA5C2B0-A9DF-49AE-870E-9F5476B933F5}"/>
              </a:ext>
            </a:extLst>
          </p:cNvPr>
          <p:cNvSpPr>
            <a:spLocks noGrp="1" noChangeArrowheads="1"/>
          </p:cNvSpPr>
          <p:nvPr>
            <p:ph idx="1"/>
          </p:nvPr>
        </p:nvSpPr>
        <p:spPr>
          <a:xfrm>
            <a:off x="457200" y="1662113"/>
            <a:ext cx="4041775" cy="3533775"/>
          </a:xfrm>
        </p:spPr>
        <p:txBody>
          <a:bodyPr rtlCol="0">
            <a:normAutofit fontScale="77500" lnSpcReduction="20000"/>
          </a:bodyPr>
          <a:lstStyle/>
          <a:p>
            <a:pPr eaLnBrk="1" fontAlgn="auto" hangingPunct="1">
              <a:lnSpc>
                <a:spcPct val="110000"/>
              </a:lnSpc>
              <a:spcBef>
                <a:spcPts val="0"/>
              </a:spcBef>
              <a:spcAft>
                <a:spcPts val="0"/>
              </a:spcAft>
              <a:buFont typeface="Arial"/>
              <a:buChar char="•"/>
              <a:defRPr/>
            </a:pPr>
            <a:r>
              <a:rPr lang="en-US" altLang="en-US" dirty="0"/>
              <a:t>Partly or completely unaware that a problem exists </a:t>
            </a:r>
          </a:p>
          <a:p>
            <a:pPr eaLnBrk="1" fontAlgn="auto" hangingPunct="1">
              <a:lnSpc>
                <a:spcPct val="110000"/>
              </a:lnSpc>
              <a:spcBef>
                <a:spcPts val="0"/>
              </a:spcBef>
              <a:spcAft>
                <a:spcPts val="0"/>
              </a:spcAft>
              <a:buFont typeface="Arial"/>
              <a:buChar char="•"/>
              <a:defRPr/>
            </a:pPr>
            <a:r>
              <a:rPr lang="en-US" altLang="en-US" dirty="0"/>
              <a:t>Flashes of awareness that “something may not be right</a:t>
            </a:r>
          </a:p>
          <a:p>
            <a:pPr eaLnBrk="1" fontAlgn="auto" hangingPunct="1">
              <a:lnSpc>
                <a:spcPct val="110000"/>
              </a:lnSpc>
              <a:spcBef>
                <a:spcPts val="0"/>
              </a:spcBef>
              <a:spcAft>
                <a:spcPts val="0"/>
              </a:spcAft>
              <a:buFont typeface="Arial"/>
              <a:buChar char="•"/>
              <a:defRPr/>
            </a:pPr>
            <a:r>
              <a:rPr lang="en-US" altLang="en-US" dirty="0"/>
              <a:t>Unaware that changes are needed</a:t>
            </a:r>
          </a:p>
          <a:p>
            <a:pPr eaLnBrk="1" fontAlgn="auto" hangingPunct="1">
              <a:lnSpc>
                <a:spcPct val="110000"/>
              </a:lnSpc>
              <a:spcBef>
                <a:spcPts val="0"/>
              </a:spcBef>
              <a:spcAft>
                <a:spcPts val="0"/>
              </a:spcAft>
              <a:buFont typeface="Arial"/>
              <a:buChar char="•"/>
              <a:defRPr/>
            </a:pPr>
            <a:r>
              <a:rPr lang="en-US" altLang="en-US" dirty="0"/>
              <a:t>May feel discouraged or resistant to change </a:t>
            </a:r>
          </a:p>
        </p:txBody>
      </p:sp>
      <p:pic>
        <p:nvPicPr>
          <p:cNvPr id="16388" name="Picture 1">
            <a:extLst>
              <a:ext uri="{FF2B5EF4-FFF2-40B4-BE49-F238E27FC236}">
                <a16:creationId xmlns:a16="http://schemas.microsoft.com/office/drawing/2014/main" id="{78F74588-EFA0-4BA8-8386-E57E04F2D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1970088"/>
            <a:ext cx="4041775"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7BA374-519E-4184-84B5-3777FF19A38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CONTEMPLATION</a:t>
            </a:r>
            <a:br>
              <a:rPr lang="en-US" altLang="en-US" sz="4000" dirty="0"/>
            </a:br>
            <a:r>
              <a:rPr lang="en-US" altLang="en-US" sz="4000" dirty="0"/>
              <a:t>“There may be a problem.”</a:t>
            </a:r>
          </a:p>
        </p:txBody>
      </p:sp>
      <p:sp>
        <p:nvSpPr>
          <p:cNvPr id="14339" name="Rectangle 3">
            <a:extLst>
              <a:ext uri="{FF2B5EF4-FFF2-40B4-BE49-F238E27FC236}">
                <a16:creationId xmlns:a16="http://schemas.microsoft.com/office/drawing/2014/main" id="{69EA8659-4289-454D-8BB5-9FA525EF7B30}"/>
              </a:ext>
            </a:extLst>
          </p:cNvPr>
          <p:cNvSpPr>
            <a:spLocks noGrp="1" noChangeArrowheads="1"/>
          </p:cNvSpPr>
          <p:nvPr>
            <p:ph idx="1"/>
          </p:nvPr>
        </p:nvSpPr>
        <p:spPr/>
        <p:txBody>
          <a:bodyPr rtlCol="0">
            <a:normAutofit fontScale="92500" lnSpcReduction="10000"/>
          </a:bodyPr>
          <a:lstStyle/>
          <a:p>
            <a:pPr eaLnBrk="1" fontAlgn="auto" hangingPunct="1">
              <a:lnSpc>
                <a:spcPct val="110000"/>
              </a:lnSpc>
              <a:spcBef>
                <a:spcPts val="0"/>
              </a:spcBef>
              <a:spcAft>
                <a:spcPts val="0"/>
              </a:spcAft>
              <a:buFont typeface="Arial"/>
              <a:buChar char="•"/>
              <a:defRPr/>
            </a:pPr>
            <a:r>
              <a:rPr lang="en-US" altLang="en-US" dirty="0"/>
              <a:t>Growing awareness that a problem exists</a:t>
            </a:r>
          </a:p>
          <a:p>
            <a:pPr eaLnBrk="1" fontAlgn="auto" hangingPunct="1">
              <a:lnSpc>
                <a:spcPct val="110000"/>
              </a:lnSpc>
              <a:spcBef>
                <a:spcPts val="0"/>
              </a:spcBef>
              <a:spcAft>
                <a:spcPts val="0"/>
              </a:spcAft>
              <a:buFont typeface="Arial"/>
              <a:buChar char="•"/>
              <a:defRPr/>
            </a:pPr>
            <a:r>
              <a:rPr lang="en-US" altLang="en-US" dirty="0"/>
              <a:t>Growing perception and feeling of concern that problem will necessitate change</a:t>
            </a:r>
          </a:p>
          <a:p>
            <a:pPr eaLnBrk="1" fontAlgn="auto" hangingPunct="1">
              <a:lnSpc>
                <a:spcPct val="110000"/>
              </a:lnSpc>
              <a:spcBef>
                <a:spcPts val="0"/>
              </a:spcBef>
              <a:spcAft>
                <a:spcPts val="0"/>
              </a:spcAft>
              <a:buFont typeface="Arial"/>
              <a:buChar char="•"/>
              <a:defRPr/>
            </a:pPr>
            <a:r>
              <a:rPr lang="en-US" altLang="en-US" dirty="0"/>
              <a:t>Evaluation of their own behaviors</a:t>
            </a:r>
          </a:p>
          <a:p>
            <a:pPr eaLnBrk="1" fontAlgn="auto" hangingPunct="1">
              <a:lnSpc>
                <a:spcPct val="110000"/>
              </a:lnSpc>
              <a:spcBef>
                <a:spcPts val="0"/>
              </a:spcBef>
              <a:spcAft>
                <a:spcPts val="0"/>
              </a:spcAft>
              <a:buFont typeface="Arial"/>
              <a:buChar char="•"/>
              <a:defRPr/>
            </a:pPr>
            <a:r>
              <a:rPr lang="en-US" altLang="en-US" dirty="0"/>
              <a:t>Ambivalence and resistance is natural</a:t>
            </a:r>
          </a:p>
          <a:p>
            <a:pPr eaLnBrk="1" fontAlgn="auto" hangingPunct="1">
              <a:lnSpc>
                <a:spcPct val="110000"/>
              </a:lnSpc>
              <a:spcBef>
                <a:spcPts val="0"/>
              </a:spcBef>
              <a:spcAft>
                <a:spcPts val="0"/>
              </a:spcAft>
              <a:buFont typeface="Arial"/>
              <a:buChar char="•"/>
              <a:defRPr/>
            </a:pPr>
            <a:r>
              <a:rPr lang="en-US" altLang="en-US" dirty="0"/>
              <a:t>Think about the positive and negative reasons for making the change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6EF8AD1-FD77-48DB-998B-75F5DFDC5612}"/>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PREPARATION</a:t>
            </a:r>
            <a:br>
              <a:rPr lang="en-US" altLang="en-US" sz="4000"/>
            </a:br>
            <a:r>
              <a:rPr lang="en-US" altLang="en-US" sz="4000"/>
              <a:t>“I am getting ready to deal.”</a:t>
            </a:r>
          </a:p>
        </p:txBody>
      </p:sp>
      <p:sp>
        <p:nvSpPr>
          <p:cNvPr id="15363" name="Rectangle 3">
            <a:extLst>
              <a:ext uri="{FF2B5EF4-FFF2-40B4-BE49-F238E27FC236}">
                <a16:creationId xmlns:a16="http://schemas.microsoft.com/office/drawing/2014/main" id="{E32C403E-C4C2-4840-BAB4-5CEBD588D03B}"/>
              </a:ext>
            </a:extLst>
          </p:cNvPr>
          <p:cNvSpPr>
            <a:spLocks noGrp="1" noChangeArrowheads="1"/>
          </p:cNvSpPr>
          <p:nvPr>
            <p:ph idx="1"/>
          </p:nvPr>
        </p:nvSpPr>
        <p:spPr>
          <a:xfrm>
            <a:off x="457200" y="1600200"/>
            <a:ext cx="8229600" cy="4114800"/>
          </a:xfrm>
        </p:spPr>
        <p:txBody>
          <a:bodyPr rtlCol="0">
            <a:normAutofit lnSpcReduction="10000"/>
          </a:bodyPr>
          <a:lstStyle/>
          <a:p>
            <a:pPr eaLnBrk="1" fontAlgn="auto" hangingPunct="1">
              <a:lnSpc>
                <a:spcPct val="110000"/>
              </a:lnSpc>
              <a:spcBef>
                <a:spcPts val="0"/>
              </a:spcBef>
              <a:spcAft>
                <a:spcPts val="0"/>
              </a:spcAft>
              <a:buFont typeface="Arial"/>
              <a:buChar char="•"/>
              <a:defRPr/>
            </a:pPr>
            <a:r>
              <a:rPr lang="en-US" altLang="en-US" dirty="0"/>
              <a:t>Perceive change as advantageous</a:t>
            </a:r>
          </a:p>
          <a:p>
            <a:pPr eaLnBrk="1" fontAlgn="auto" hangingPunct="1">
              <a:lnSpc>
                <a:spcPct val="110000"/>
              </a:lnSpc>
              <a:spcBef>
                <a:spcPts val="0"/>
              </a:spcBef>
              <a:spcAft>
                <a:spcPts val="0"/>
              </a:spcAft>
              <a:buFont typeface="Arial"/>
              <a:buChar char="•"/>
              <a:defRPr/>
            </a:pPr>
            <a:r>
              <a:rPr lang="en-US" altLang="en-US" dirty="0"/>
              <a:t>Recognize the adverse effects of continuing the same behaviors</a:t>
            </a:r>
          </a:p>
          <a:p>
            <a:pPr eaLnBrk="1" fontAlgn="auto" hangingPunct="1">
              <a:lnSpc>
                <a:spcPct val="110000"/>
              </a:lnSpc>
              <a:spcBef>
                <a:spcPts val="0"/>
              </a:spcBef>
              <a:spcAft>
                <a:spcPts val="0"/>
              </a:spcAft>
              <a:buFont typeface="Arial"/>
              <a:buChar char="•"/>
              <a:defRPr/>
            </a:pPr>
            <a:r>
              <a:rPr lang="en-US" altLang="en-US" dirty="0"/>
              <a:t>Begin to do specific planning for change</a:t>
            </a:r>
          </a:p>
          <a:p>
            <a:pPr eaLnBrk="1" fontAlgn="auto" hangingPunct="1">
              <a:lnSpc>
                <a:spcPct val="110000"/>
              </a:lnSpc>
              <a:spcBef>
                <a:spcPts val="0"/>
              </a:spcBef>
              <a:spcAft>
                <a:spcPts val="0"/>
              </a:spcAft>
              <a:buFont typeface="Arial"/>
              <a:buChar char="•"/>
              <a:defRPr/>
            </a:pPr>
            <a:r>
              <a:rPr lang="en-US" altLang="en-US" dirty="0"/>
              <a:t>Examine their capabilities or capacity for change</a:t>
            </a:r>
          </a:p>
          <a:p>
            <a:pPr eaLnBrk="1" fontAlgn="auto" hangingPunct="1">
              <a:lnSpc>
                <a:spcPct val="110000"/>
              </a:lnSpc>
              <a:spcBef>
                <a:spcPts val="0"/>
              </a:spcBef>
              <a:spcAft>
                <a:spcPts val="0"/>
              </a:spcAft>
              <a:buFont typeface="Arial"/>
              <a:buChar char="•"/>
              <a:defRPr/>
            </a:pPr>
            <a:r>
              <a:rPr lang="en-US" altLang="en-US" dirty="0"/>
              <a:t>Aware of possible barriers to change and find strategies to overcome the barriers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3FD8C07-9DFE-4B97-8B54-A7ECB69A7BA3}"/>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ACTION</a:t>
            </a:r>
            <a:br>
              <a:rPr lang="en-US" altLang="en-US" sz="4000"/>
            </a:br>
            <a:r>
              <a:rPr lang="en-US" altLang="en-US" sz="4000"/>
              <a:t>“ I am dealing with the problem.”</a:t>
            </a:r>
          </a:p>
        </p:txBody>
      </p:sp>
      <p:sp>
        <p:nvSpPr>
          <p:cNvPr id="16387" name="Rectangle 3">
            <a:extLst>
              <a:ext uri="{FF2B5EF4-FFF2-40B4-BE49-F238E27FC236}">
                <a16:creationId xmlns:a16="http://schemas.microsoft.com/office/drawing/2014/main" id="{D39710AA-87BA-4B55-A39C-63CF1FC6774D}"/>
              </a:ext>
            </a:extLst>
          </p:cNvPr>
          <p:cNvSpPr>
            <a:spLocks noGrp="1" noChangeArrowheads="1"/>
          </p:cNvSpPr>
          <p:nvPr>
            <p:ph idx="1"/>
          </p:nvPr>
        </p:nvSpPr>
        <p:spPr>
          <a:xfrm>
            <a:off x="4191000" y="1600200"/>
            <a:ext cx="4495800" cy="3962400"/>
          </a:xfrm>
        </p:spPr>
        <p:txBody>
          <a:bodyPr rtlCol="0">
            <a:normAutofit fontScale="62500" lnSpcReduction="20000"/>
          </a:bodyPr>
          <a:lstStyle/>
          <a:p>
            <a:pPr eaLnBrk="1" fontAlgn="auto" hangingPunct="1">
              <a:lnSpc>
                <a:spcPct val="120000"/>
              </a:lnSpc>
              <a:spcBef>
                <a:spcPts val="0"/>
              </a:spcBef>
              <a:spcAft>
                <a:spcPts val="0"/>
              </a:spcAft>
              <a:buFont typeface="Arial"/>
              <a:buChar char="•"/>
              <a:defRPr/>
            </a:pPr>
            <a:r>
              <a:rPr lang="en-US" altLang="en-US" dirty="0"/>
              <a:t>Choose definite strategies for the change</a:t>
            </a:r>
          </a:p>
          <a:p>
            <a:pPr eaLnBrk="1" fontAlgn="auto" hangingPunct="1">
              <a:lnSpc>
                <a:spcPct val="120000"/>
              </a:lnSpc>
              <a:spcBef>
                <a:spcPts val="0"/>
              </a:spcBef>
              <a:spcAft>
                <a:spcPts val="0"/>
              </a:spcAft>
              <a:buFont typeface="Arial"/>
              <a:buChar char="•"/>
              <a:defRPr/>
            </a:pPr>
            <a:r>
              <a:rPr lang="en-US" altLang="en-US" dirty="0"/>
              <a:t>Actively modifies their thoughts and behaviors</a:t>
            </a:r>
          </a:p>
          <a:p>
            <a:pPr eaLnBrk="1" fontAlgn="auto" hangingPunct="1">
              <a:lnSpc>
                <a:spcPct val="120000"/>
              </a:lnSpc>
              <a:spcBef>
                <a:spcPts val="0"/>
              </a:spcBef>
              <a:spcAft>
                <a:spcPts val="0"/>
              </a:spcAft>
              <a:buFont typeface="Arial"/>
              <a:buChar char="•"/>
              <a:defRPr/>
            </a:pPr>
            <a:r>
              <a:rPr lang="en-US" altLang="en-US" dirty="0"/>
              <a:t>Face specific barriers or challenges that may be obstacles to change</a:t>
            </a:r>
          </a:p>
          <a:p>
            <a:pPr eaLnBrk="1" fontAlgn="auto" hangingPunct="1">
              <a:lnSpc>
                <a:spcPct val="120000"/>
              </a:lnSpc>
              <a:spcBef>
                <a:spcPts val="0"/>
              </a:spcBef>
              <a:spcAft>
                <a:spcPts val="0"/>
              </a:spcAft>
              <a:buFont typeface="Arial"/>
              <a:buChar char="•"/>
              <a:defRPr/>
            </a:pPr>
            <a:r>
              <a:rPr lang="en-US" altLang="en-US" dirty="0"/>
              <a:t>Re-evaluate their self-concept and self-esteem as this relates to the change</a:t>
            </a:r>
          </a:p>
          <a:p>
            <a:pPr eaLnBrk="1" fontAlgn="auto" hangingPunct="1">
              <a:lnSpc>
                <a:spcPct val="120000"/>
              </a:lnSpc>
              <a:spcBef>
                <a:spcPts val="0"/>
              </a:spcBef>
              <a:spcAft>
                <a:spcPts val="0"/>
              </a:spcAft>
              <a:buFont typeface="Arial"/>
              <a:buChar char="•"/>
              <a:defRPr/>
            </a:pPr>
            <a:r>
              <a:rPr lang="en-US" altLang="en-US" dirty="0"/>
              <a:t>Alter strategies that are not working </a:t>
            </a:r>
          </a:p>
        </p:txBody>
      </p:sp>
      <p:pic>
        <p:nvPicPr>
          <p:cNvPr id="19460" name="Picture 1">
            <a:extLst>
              <a:ext uri="{FF2B5EF4-FFF2-40B4-BE49-F238E27FC236}">
                <a16:creationId xmlns:a16="http://schemas.microsoft.com/office/drawing/2014/main" id="{E72CA219-2C80-4E6D-8EAA-99106D4D0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6775"/>
            <a:ext cx="32305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3B29B55-3A66-4DBD-8B97-AB05C5A43611}"/>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MAINTENANCE</a:t>
            </a:r>
            <a:br>
              <a:rPr lang="en-US" altLang="en-US" sz="4000"/>
            </a:br>
            <a:r>
              <a:rPr lang="en-US" altLang="en-US" sz="4000"/>
              <a:t>“I continue to deal with the problem.”</a:t>
            </a:r>
          </a:p>
        </p:txBody>
      </p:sp>
      <p:sp>
        <p:nvSpPr>
          <p:cNvPr id="17411" name="Rectangle 3">
            <a:extLst>
              <a:ext uri="{FF2B5EF4-FFF2-40B4-BE49-F238E27FC236}">
                <a16:creationId xmlns:a16="http://schemas.microsoft.com/office/drawing/2014/main" id="{813BAB74-C20E-4C7D-8ED0-D045EF2C64ED}"/>
              </a:ext>
            </a:extLst>
          </p:cNvPr>
          <p:cNvSpPr>
            <a:spLocks noGrp="1" noChangeArrowheads="1"/>
          </p:cNvSpPr>
          <p:nvPr>
            <p:ph idx="1"/>
          </p:nvPr>
        </p:nvSpPr>
        <p:spPr/>
        <p:txBody>
          <a:bodyPr rtlCol="0">
            <a:normAutofit fontScale="85000" lnSpcReduction="20000"/>
          </a:bodyPr>
          <a:lstStyle/>
          <a:p>
            <a:pPr eaLnBrk="1" fontAlgn="auto" hangingPunct="1">
              <a:lnSpc>
                <a:spcPct val="120000"/>
              </a:lnSpc>
              <a:spcBef>
                <a:spcPts val="0"/>
              </a:spcBef>
              <a:spcAft>
                <a:spcPts val="0"/>
              </a:spcAft>
              <a:buFont typeface="Arial"/>
              <a:buChar char="•"/>
              <a:defRPr/>
            </a:pPr>
            <a:r>
              <a:rPr lang="en-US" altLang="en-US" dirty="0"/>
              <a:t>Efforts continue to sustain the changes made in the action stage</a:t>
            </a:r>
          </a:p>
          <a:p>
            <a:pPr eaLnBrk="1" fontAlgn="auto" hangingPunct="1">
              <a:lnSpc>
                <a:spcPct val="120000"/>
              </a:lnSpc>
              <a:spcBef>
                <a:spcPts val="0"/>
              </a:spcBef>
              <a:spcAft>
                <a:spcPts val="0"/>
              </a:spcAft>
              <a:buFont typeface="Arial"/>
              <a:buChar char="•"/>
              <a:defRPr/>
            </a:pPr>
            <a:r>
              <a:rPr lang="en-US" altLang="en-US" dirty="0"/>
              <a:t>Continued assessment of the environment to avoid obstacles for continued success</a:t>
            </a:r>
          </a:p>
          <a:p>
            <a:pPr eaLnBrk="1" fontAlgn="auto" hangingPunct="1">
              <a:lnSpc>
                <a:spcPct val="120000"/>
              </a:lnSpc>
              <a:spcBef>
                <a:spcPts val="0"/>
              </a:spcBef>
              <a:spcAft>
                <a:spcPts val="0"/>
              </a:spcAft>
              <a:buFont typeface="Arial"/>
              <a:buChar char="•"/>
              <a:defRPr/>
            </a:pPr>
            <a:r>
              <a:rPr lang="en-US" altLang="en-US" dirty="0"/>
              <a:t>Learn to detect and guard against “triggers” that may cause relapse</a:t>
            </a:r>
          </a:p>
          <a:p>
            <a:pPr eaLnBrk="1" fontAlgn="auto" hangingPunct="1">
              <a:lnSpc>
                <a:spcPct val="120000"/>
              </a:lnSpc>
              <a:spcBef>
                <a:spcPts val="0"/>
              </a:spcBef>
              <a:spcAft>
                <a:spcPts val="0"/>
              </a:spcAft>
              <a:buFont typeface="Arial"/>
              <a:buChar char="•"/>
              <a:defRPr/>
            </a:pPr>
            <a:r>
              <a:rPr lang="en-US" altLang="en-US" dirty="0"/>
              <a:t>Recognize that the process is not over but continues </a:t>
            </a:r>
          </a:p>
          <a:p>
            <a:pPr eaLnBrk="1" fontAlgn="auto" hangingPunct="1">
              <a:spcAft>
                <a:spcPts val="0"/>
              </a:spcAft>
              <a:buFontTx/>
              <a:buNone/>
              <a:defRPr/>
            </a:pPr>
            <a:endParaRPr lang="en-US" altLang="en-US" dirty="0"/>
          </a:p>
        </p:txBody>
      </p:sp>
      <p:pic>
        <p:nvPicPr>
          <p:cNvPr id="20484" name="Picture 1">
            <a:extLst>
              <a:ext uri="{FF2B5EF4-FFF2-40B4-BE49-F238E27FC236}">
                <a16:creationId xmlns:a16="http://schemas.microsoft.com/office/drawing/2014/main" id="{540A3FCE-41F0-4105-B27A-573E7240A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138" y="4876800"/>
            <a:ext cx="23717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7D3A5AC-3389-40CA-A63F-20432D6DF212}"/>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RELAPSE</a:t>
            </a:r>
            <a:br>
              <a:rPr lang="en-US" altLang="en-US" sz="4000"/>
            </a:br>
            <a:r>
              <a:rPr lang="en-US" altLang="en-US" sz="4000"/>
              <a:t>“Oops, I did it again.”</a:t>
            </a:r>
          </a:p>
        </p:txBody>
      </p:sp>
      <p:sp>
        <p:nvSpPr>
          <p:cNvPr id="18435" name="Rectangle 3">
            <a:extLst>
              <a:ext uri="{FF2B5EF4-FFF2-40B4-BE49-F238E27FC236}">
                <a16:creationId xmlns:a16="http://schemas.microsoft.com/office/drawing/2014/main" id="{E99DD311-5EC3-4A3B-BC44-693D9D10CDC8}"/>
              </a:ext>
            </a:extLst>
          </p:cNvPr>
          <p:cNvSpPr>
            <a:spLocks noGrp="1" noChangeArrowheads="1"/>
          </p:cNvSpPr>
          <p:nvPr>
            <p:ph idx="1"/>
          </p:nvPr>
        </p:nvSpPr>
        <p:spPr/>
        <p:txBody>
          <a:bodyPr rtlCol="0">
            <a:normAutofit fontScale="92500" lnSpcReduction="20000"/>
          </a:bodyPr>
          <a:lstStyle/>
          <a:p>
            <a:pPr eaLnBrk="1" fontAlgn="auto" hangingPunct="1">
              <a:lnSpc>
                <a:spcPct val="120000"/>
              </a:lnSpc>
              <a:spcBef>
                <a:spcPts val="0"/>
              </a:spcBef>
              <a:spcAft>
                <a:spcPts val="0"/>
              </a:spcAft>
              <a:buFont typeface="Arial"/>
              <a:buChar char="•"/>
              <a:defRPr/>
            </a:pPr>
            <a:r>
              <a:rPr lang="en-US" altLang="en-US" sz="2800" dirty="0"/>
              <a:t>Identified as “temporary” and a normal part of human behavior</a:t>
            </a:r>
          </a:p>
          <a:p>
            <a:pPr eaLnBrk="1" fontAlgn="auto" hangingPunct="1">
              <a:lnSpc>
                <a:spcPct val="120000"/>
              </a:lnSpc>
              <a:spcBef>
                <a:spcPts val="0"/>
              </a:spcBef>
              <a:spcAft>
                <a:spcPts val="0"/>
              </a:spcAft>
              <a:buFont typeface="Arial"/>
              <a:buChar char="•"/>
              <a:defRPr/>
            </a:pPr>
            <a:r>
              <a:rPr lang="en-US" altLang="en-US" sz="2800" dirty="0"/>
              <a:t>Viewed as a “slip” and that one can re-establish the initial change process</a:t>
            </a:r>
          </a:p>
          <a:p>
            <a:pPr eaLnBrk="1" fontAlgn="auto" hangingPunct="1">
              <a:lnSpc>
                <a:spcPct val="120000"/>
              </a:lnSpc>
              <a:spcBef>
                <a:spcPts val="0"/>
              </a:spcBef>
              <a:spcAft>
                <a:spcPts val="0"/>
              </a:spcAft>
              <a:buFont typeface="Arial"/>
              <a:buChar char="•"/>
              <a:defRPr/>
            </a:pPr>
            <a:r>
              <a:rPr lang="en-US" altLang="en-US" sz="2800" dirty="0"/>
              <a:t>May go back to stages of contemplation, preparation, and action again</a:t>
            </a:r>
          </a:p>
          <a:p>
            <a:pPr eaLnBrk="1" fontAlgn="auto" hangingPunct="1">
              <a:lnSpc>
                <a:spcPct val="120000"/>
              </a:lnSpc>
              <a:spcBef>
                <a:spcPts val="0"/>
              </a:spcBef>
              <a:spcAft>
                <a:spcPts val="0"/>
              </a:spcAft>
              <a:buFont typeface="Arial"/>
              <a:buChar char="•"/>
              <a:defRPr/>
            </a:pPr>
            <a:r>
              <a:rPr lang="en-US" altLang="en-US" sz="2800" dirty="0"/>
              <a:t>Re-evaluation of “causes” contributing to the relapse </a:t>
            </a:r>
          </a:p>
          <a:p>
            <a:pPr eaLnBrk="1" fontAlgn="auto" hangingPunct="1">
              <a:lnSpc>
                <a:spcPct val="120000"/>
              </a:lnSpc>
              <a:spcBef>
                <a:spcPts val="0"/>
              </a:spcBef>
              <a:spcAft>
                <a:spcPts val="0"/>
              </a:spcAft>
              <a:buFont typeface="Arial"/>
              <a:buChar char="•"/>
              <a:defRPr/>
            </a:pPr>
            <a:r>
              <a:rPr lang="en-US" altLang="en-US" sz="2800" dirty="0"/>
              <a:t>Strategize about avoiding “triggers” in future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57E5FD0-3874-45BD-B1CC-7378C5EB27DF}"/>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Class Exercise</a:t>
            </a:r>
          </a:p>
        </p:txBody>
      </p:sp>
      <p:sp>
        <p:nvSpPr>
          <p:cNvPr id="19459" name="Rectangle 3">
            <a:extLst>
              <a:ext uri="{FF2B5EF4-FFF2-40B4-BE49-F238E27FC236}">
                <a16:creationId xmlns:a16="http://schemas.microsoft.com/office/drawing/2014/main" id="{3DF3AB44-7785-4DAC-99FF-F4255F5E0E98}"/>
              </a:ext>
            </a:extLst>
          </p:cNvPr>
          <p:cNvSpPr>
            <a:spLocks noGrp="1" noChangeArrowheads="1"/>
          </p:cNvSpPr>
          <p:nvPr>
            <p:ph idx="1"/>
          </p:nvPr>
        </p:nvSpPr>
        <p:spPr/>
        <p:txBody>
          <a:bodyPr rtlCol="0">
            <a:normAutofit fontScale="92500" lnSpcReduction="10000"/>
          </a:bodyPr>
          <a:lstStyle/>
          <a:p>
            <a:pPr eaLnBrk="1" fontAlgn="auto" hangingPunct="1">
              <a:lnSpc>
                <a:spcPct val="110000"/>
              </a:lnSpc>
              <a:spcBef>
                <a:spcPts val="0"/>
              </a:spcBef>
              <a:spcAft>
                <a:spcPts val="0"/>
              </a:spcAft>
              <a:buFontTx/>
              <a:buNone/>
              <a:defRPr/>
            </a:pPr>
            <a:r>
              <a:rPr lang="en-US" altLang="en-US" sz="2800" dirty="0"/>
              <a:t>Participants are asked to think of themselves in one of the stages of the change process related to a change they are making or have made. Physically line up across the room based on which stage of change they chose for this exercise. Group together in the various stages, and each person will state how their thoughts, feelings or behaviors fit the specific stage they have chosen.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F5AE81B-469D-48F3-A465-3860898E613C}"/>
              </a:ext>
            </a:extLst>
          </p:cNvPr>
          <p:cNvSpPr>
            <a:spLocks noGrp="1" noChangeArrowheads="1"/>
          </p:cNvSpPr>
          <p:nvPr>
            <p:ph type="title"/>
          </p:nvPr>
        </p:nvSpPr>
        <p:spPr>
          <a:xfrm>
            <a:off x="685800" y="990600"/>
            <a:ext cx="7772400" cy="1362075"/>
          </a:xfrm>
        </p:spPr>
        <p:txBody>
          <a:bodyPr rtlCol="0">
            <a:normAutofit fontScale="90000"/>
          </a:bodyPr>
          <a:lstStyle/>
          <a:p>
            <a:pPr algn="ctr" eaLnBrk="1" fontAlgn="auto" hangingPunct="1">
              <a:spcAft>
                <a:spcPts val="0"/>
              </a:spcAft>
              <a:defRPr/>
            </a:pPr>
            <a:r>
              <a:rPr lang="en-US" altLang="en-US" dirty="0"/>
              <a:t>Techniques of Motivational Interviewing</a:t>
            </a:r>
          </a:p>
        </p:txBody>
      </p:sp>
      <p:pic>
        <p:nvPicPr>
          <p:cNvPr id="23555" name="Picture 1">
            <a:extLst>
              <a:ext uri="{FF2B5EF4-FFF2-40B4-BE49-F238E27FC236}">
                <a16:creationId xmlns:a16="http://schemas.microsoft.com/office/drawing/2014/main" id="{36848E21-4A9F-4408-A7C2-759124253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847975"/>
            <a:ext cx="39243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A973EE1-A195-4AA3-BE64-175A22FA5E64}"/>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Objectives</a:t>
            </a:r>
          </a:p>
        </p:txBody>
      </p:sp>
      <p:sp>
        <p:nvSpPr>
          <p:cNvPr id="5123" name="Rectangle 3">
            <a:extLst>
              <a:ext uri="{FF2B5EF4-FFF2-40B4-BE49-F238E27FC236}">
                <a16:creationId xmlns:a16="http://schemas.microsoft.com/office/drawing/2014/main" id="{BE4F5657-423E-4E64-A8E0-C80AC358C29C}"/>
              </a:ext>
            </a:extLst>
          </p:cNvPr>
          <p:cNvSpPr>
            <a:spLocks noGrp="1" noChangeArrowheads="1"/>
          </p:cNvSpPr>
          <p:nvPr>
            <p:ph idx="1"/>
          </p:nvPr>
        </p:nvSpPr>
        <p:spPr/>
        <p:txBody>
          <a:bodyPr rtlCol="0">
            <a:normAutofit fontScale="92500"/>
          </a:bodyPr>
          <a:lstStyle/>
          <a:p>
            <a:pPr marL="0" indent="0" eaLnBrk="1" fontAlgn="auto" hangingPunct="1">
              <a:lnSpc>
                <a:spcPct val="90000"/>
              </a:lnSpc>
              <a:spcAft>
                <a:spcPts val="0"/>
              </a:spcAft>
              <a:buFontTx/>
              <a:buNone/>
              <a:defRPr/>
            </a:pPr>
            <a:r>
              <a:rPr lang="en-US" altLang="en-US" sz="2800" dirty="0"/>
              <a:t>Participants will </a:t>
            </a:r>
          </a:p>
          <a:p>
            <a:pPr eaLnBrk="1" fontAlgn="auto" hangingPunct="1">
              <a:lnSpc>
                <a:spcPct val="90000"/>
              </a:lnSpc>
              <a:spcAft>
                <a:spcPts val="0"/>
              </a:spcAft>
              <a:buFont typeface="Arial"/>
              <a:buChar char="•"/>
              <a:defRPr/>
            </a:pPr>
            <a:r>
              <a:rPr lang="en-US" altLang="en-US" sz="2800" dirty="0"/>
              <a:t>Understand principles of change process</a:t>
            </a:r>
          </a:p>
          <a:p>
            <a:pPr eaLnBrk="1" fontAlgn="auto" hangingPunct="1">
              <a:lnSpc>
                <a:spcPct val="90000"/>
              </a:lnSpc>
              <a:spcAft>
                <a:spcPts val="0"/>
              </a:spcAft>
              <a:buFont typeface="Arial"/>
              <a:buChar char="•"/>
              <a:defRPr/>
            </a:pPr>
            <a:r>
              <a:rPr lang="en-US" altLang="en-US" sz="2800" dirty="0"/>
              <a:t>Learn and identify motivators for change</a:t>
            </a:r>
          </a:p>
          <a:p>
            <a:pPr eaLnBrk="1" fontAlgn="auto" hangingPunct="1">
              <a:lnSpc>
                <a:spcPct val="90000"/>
              </a:lnSpc>
              <a:spcAft>
                <a:spcPts val="0"/>
              </a:spcAft>
              <a:buFont typeface="Arial"/>
              <a:buChar char="•"/>
              <a:defRPr/>
            </a:pPr>
            <a:r>
              <a:rPr lang="en-US" altLang="en-US" sz="2800" dirty="0"/>
              <a:t>Learn the stages of change model</a:t>
            </a:r>
          </a:p>
          <a:p>
            <a:pPr eaLnBrk="1" fontAlgn="auto" hangingPunct="1">
              <a:lnSpc>
                <a:spcPct val="90000"/>
              </a:lnSpc>
              <a:spcAft>
                <a:spcPts val="0"/>
              </a:spcAft>
              <a:buFont typeface="Arial"/>
              <a:buChar char="•"/>
              <a:defRPr/>
            </a:pPr>
            <a:r>
              <a:rPr lang="en-US" altLang="en-US" sz="2800" dirty="0"/>
              <a:t>Understand principles of motivational interviewing</a:t>
            </a:r>
          </a:p>
          <a:p>
            <a:pPr eaLnBrk="1" fontAlgn="auto" hangingPunct="1">
              <a:lnSpc>
                <a:spcPct val="90000"/>
              </a:lnSpc>
              <a:spcAft>
                <a:spcPts val="0"/>
              </a:spcAft>
              <a:buFont typeface="Arial"/>
              <a:buChar char="•"/>
              <a:defRPr/>
            </a:pPr>
            <a:r>
              <a:rPr lang="en-US" altLang="en-US" sz="2800" dirty="0"/>
              <a:t>Learn and practice techniques to support change through the use of motivational interviewing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C8CE97F-7E13-4AB6-A32B-297BC4EDEFFD}"/>
              </a:ext>
            </a:extLst>
          </p:cNvPr>
          <p:cNvSpPr>
            <a:spLocks noGrp="1" noChangeArrowheads="1"/>
          </p:cNvSpPr>
          <p:nvPr>
            <p:ph type="title"/>
          </p:nvPr>
        </p:nvSpPr>
        <p:spPr/>
        <p:txBody>
          <a:bodyPr/>
          <a:lstStyle/>
          <a:p>
            <a:pPr eaLnBrk="1" hangingPunct="1"/>
            <a:r>
              <a:rPr lang="en-US" altLang="en-US" sz="4000">
                <a:latin typeface="Arial" panose="020B0604020202020204" pitchFamily="34" charset="0"/>
                <a:cs typeface="Arial" panose="020B0604020202020204" pitchFamily="34" charset="0"/>
              </a:rPr>
              <a:t>Goals of Motivational Interviewing</a:t>
            </a:r>
          </a:p>
        </p:txBody>
      </p:sp>
      <p:sp>
        <p:nvSpPr>
          <p:cNvPr id="21507" name="Rectangle 3">
            <a:extLst>
              <a:ext uri="{FF2B5EF4-FFF2-40B4-BE49-F238E27FC236}">
                <a16:creationId xmlns:a16="http://schemas.microsoft.com/office/drawing/2014/main" id="{053ED80E-975E-4126-BDBB-719CEC4992CC}"/>
              </a:ext>
            </a:extLst>
          </p:cNvPr>
          <p:cNvSpPr>
            <a:spLocks noGrp="1" noChangeArrowheads="1"/>
          </p:cNvSpPr>
          <p:nvPr>
            <p:ph idx="1"/>
          </p:nvPr>
        </p:nvSpPr>
        <p:spPr>
          <a:xfrm>
            <a:off x="457200" y="1600200"/>
            <a:ext cx="3886200" cy="3532188"/>
          </a:xfrm>
        </p:spPr>
        <p:txBody>
          <a:bodyPr rtlCol="0">
            <a:normAutofit fontScale="77500" lnSpcReduction="20000"/>
          </a:bodyPr>
          <a:lstStyle/>
          <a:p>
            <a:pPr eaLnBrk="1" fontAlgn="auto" hangingPunct="1">
              <a:lnSpc>
                <a:spcPct val="120000"/>
              </a:lnSpc>
              <a:spcBef>
                <a:spcPts val="0"/>
              </a:spcBef>
              <a:spcAft>
                <a:spcPts val="0"/>
              </a:spcAft>
              <a:buFont typeface="Arial"/>
              <a:buChar char="•"/>
              <a:defRPr/>
            </a:pPr>
            <a:r>
              <a:rPr lang="en-US" altLang="en-US" dirty="0"/>
              <a:t>Prepare parent to make a change</a:t>
            </a:r>
          </a:p>
          <a:p>
            <a:pPr eaLnBrk="1" fontAlgn="auto" hangingPunct="1">
              <a:lnSpc>
                <a:spcPct val="120000"/>
              </a:lnSpc>
              <a:spcBef>
                <a:spcPts val="0"/>
              </a:spcBef>
              <a:spcAft>
                <a:spcPts val="0"/>
              </a:spcAft>
              <a:buFont typeface="Arial"/>
              <a:buChar char="•"/>
              <a:defRPr/>
            </a:pPr>
            <a:r>
              <a:rPr lang="en-US" altLang="en-US" dirty="0"/>
              <a:t>Reduce resistance to change</a:t>
            </a:r>
          </a:p>
          <a:p>
            <a:pPr eaLnBrk="1" fontAlgn="auto" hangingPunct="1">
              <a:lnSpc>
                <a:spcPct val="120000"/>
              </a:lnSpc>
              <a:spcBef>
                <a:spcPts val="0"/>
              </a:spcBef>
              <a:spcAft>
                <a:spcPts val="0"/>
              </a:spcAft>
              <a:buFont typeface="Arial"/>
              <a:buChar char="•"/>
              <a:defRPr/>
            </a:pPr>
            <a:r>
              <a:rPr lang="en-US" altLang="en-US" dirty="0"/>
              <a:t>Increase motivation for change</a:t>
            </a:r>
          </a:p>
          <a:p>
            <a:pPr eaLnBrk="1" fontAlgn="auto" hangingPunct="1">
              <a:lnSpc>
                <a:spcPct val="120000"/>
              </a:lnSpc>
              <a:spcBef>
                <a:spcPts val="0"/>
              </a:spcBef>
              <a:spcAft>
                <a:spcPts val="0"/>
              </a:spcAft>
              <a:buFont typeface="Arial"/>
              <a:buChar char="•"/>
              <a:defRPr/>
            </a:pPr>
            <a:r>
              <a:rPr lang="en-US" altLang="en-US" dirty="0"/>
              <a:t>Increase behavioral actions toward change</a:t>
            </a:r>
          </a:p>
        </p:txBody>
      </p:sp>
      <p:pic>
        <p:nvPicPr>
          <p:cNvPr id="24580" name="Picture 1">
            <a:extLst>
              <a:ext uri="{FF2B5EF4-FFF2-40B4-BE49-F238E27FC236}">
                <a16:creationId xmlns:a16="http://schemas.microsoft.com/office/drawing/2014/main" id="{13C45622-5BF0-4ADE-A586-1E5275DEE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2025650"/>
            <a:ext cx="4041775"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20F78DE-78AA-4A88-9442-DE04979F35CF}"/>
              </a:ext>
            </a:extLst>
          </p:cNvPr>
          <p:cNvSpPr>
            <a:spLocks noGrp="1" noChangeArrowheads="1"/>
          </p:cNvSpPr>
          <p:nvPr>
            <p:ph type="title"/>
          </p:nvPr>
        </p:nvSpPr>
        <p:spPr/>
        <p:txBody>
          <a:bodyPr/>
          <a:lstStyle/>
          <a:p>
            <a:pPr eaLnBrk="1" hangingPunct="1"/>
            <a:r>
              <a:rPr lang="en-US" altLang="en-US" sz="4000">
                <a:latin typeface="Arial" panose="020B0604020202020204" pitchFamily="34" charset="0"/>
                <a:cs typeface="Arial" panose="020B0604020202020204" pitchFamily="34" charset="0"/>
              </a:rPr>
              <a:t>Motivational Interviewing Principles</a:t>
            </a:r>
          </a:p>
        </p:txBody>
      </p:sp>
      <p:sp>
        <p:nvSpPr>
          <p:cNvPr id="22531" name="Rectangle 3">
            <a:extLst>
              <a:ext uri="{FF2B5EF4-FFF2-40B4-BE49-F238E27FC236}">
                <a16:creationId xmlns:a16="http://schemas.microsoft.com/office/drawing/2014/main" id="{F1928FDA-8959-4106-9F83-4FC6EE5D9227}"/>
              </a:ext>
            </a:extLst>
          </p:cNvPr>
          <p:cNvSpPr>
            <a:spLocks noGrp="1" noChangeArrowheads="1"/>
          </p:cNvSpPr>
          <p:nvPr>
            <p:ph idx="1"/>
          </p:nvPr>
        </p:nvSpPr>
        <p:spPr/>
        <p:txBody>
          <a:bodyPr rtlCol="0">
            <a:normAutofit fontScale="92500" lnSpcReduction="10000"/>
          </a:bodyPr>
          <a:lstStyle/>
          <a:p>
            <a:pPr eaLnBrk="1" fontAlgn="auto" hangingPunct="1">
              <a:lnSpc>
                <a:spcPct val="90000"/>
              </a:lnSpc>
              <a:spcAft>
                <a:spcPts val="0"/>
              </a:spcAft>
              <a:buFont typeface="Arial"/>
              <a:buChar char="•"/>
              <a:defRPr/>
            </a:pPr>
            <a:r>
              <a:rPr lang="en-US" altLang="en-US" dirty="0"/>
              <a:t>Does not assume that the parent is motivated</a:t>
            </a:r>
          </a:p>
          <a:p>
            <a:pPr eaLnBrk="1" fontAlgn="auto" hangingPunct="1">
              <a:lnSpc>
                <a:spcPct val="90000"/>
              </a:lnSpc>
              <a:spcAft>
                <a:spcPts val="0"/>
              </a:spcAft>
              <a:buFont typeface="Arial"/>
              <a:buChar char="•"/>
              <a:defRPr/>
            </a:pPr>
            <a:r>
              <a:rPr lang="en-US" altLang="en-US" dirty="0"/>
              <a:t>Does not require the parent to comply, be aware or agree</a:t>
            </a:r>
          </a:p>
          <a:p>
            <a:pPr eaLnBrk="1" fontAlgn="auto" hangingPunct="1">
              <a:lnSpc>
                <a:spcPct val="90000"/>
              </a:lnSpc>
              <a:spcAft>
                <a:spcPts val="0"/>
              </a:spcAft>
              <a:buFont typeface="Arial"/>
              <a:buChar char="•"/>
              <a:defRPr/>
            </a:pPr>
            <a:r>
              <a:rPr lang="en-US" altLang="en-US" dirty="0"/>
              <a:t>Employs specific strategies to build problem awareness and change motivation</a:t>
            </a:r>
          </a:p>
          <a:p>
            <a:pPr eaLnBrk="1" fontAlgn="auto" hangingPunct="1">
              <a:lnSpc>
                <a:spcPct val="90000"/>
              </a:lnSpc>
              <a:spcAft>
                <a:spcPts val="0"/>
              </a:spcAft>
              <a:buFont typeface="Arial"/>
              <a:buChar char="•"/>
              <a:defRPr/>
            </a:pPr>
            <a:r>
              <a:rPr lang="en-US" altLang="en-US" dirty="0"/>
              <a:t>Supports parent’s self-reliance</a:t>
            </a:r>
          </a:p>
          <a:p>
            <a:pPr eaLnBrk="1" fontAlgn="auto" hangingPunct="1">
              <a:lnSpc>
                <a:spcPct val="90000"/>
              </a:lnSpc>
              <a:spcAft>
                <a:spcPts val="0"/>
              </a:spcAft>
              <a:buFont typeface="Arial"/>
              <a:buChar char="•"/>
              <a:defRPr/>
            </a:pPr>
            <a:r>
              <a:rPr lang="en-US" altLang="en-US" dirty="0"/>
              <a:t>Focus is on motivating change instead of on solutions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F9FC77A-D978-4A86-A85B-42F2AC5FCF31}"/>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Empathy through Reflective Listening</a:t>
            </a:r>
          </a:p>
        </p:txBody>
      </p:sp>
      <p:sp>
        <p:nvSpPr>
          <p:cNvPr id="23555" name="Rectangle 3">
            <a:extLst>
              <a:ext uri="{FF2B5EF4-FFF2-40B4-BE49-F238E27FC236}">
                <a16:creationId xmlns:a16="http://schemas.microsoft.com/office/drawing/2014/main" id="{5E6EB2AB-95F4-4C77-8678-DBB8787AB334}"/>
              </a:ext>
            </a:extLst>
          </p:cNvPr>
          <p:cNvSpPr>
            <a:spLocks noGrp="1" noChangeArrowheads="1"/>
          </p:cNvSpPr>
          <p:nvPr>
            <p:ph idx="1"/>
          </p:nvPr>
        </p:nvSpPr>
        <p:spPr>
          <a:xfrm>
            <a:off x="4572000" y="1600200"/>
            <a:ext cx="4114800" cy="4343400"/>
          </a:xfrm>
        </p:spPr>
        <p:txBody>
          <a:bodyPr rtlCol="0">
            <a:normAutofit fontScale="77500" lnSpcReduction="20000"/>
          </a:bodyPr>
          <a:lstStyle/>
          <a:p>
            <a:pPr eaLnBrk="1" fontAlgn="auto" hangingPunct="1">
              <a:spcAft>
                <a:spcPts val="0"/>
              </a:spcAft>
              <a:buFont typeface="Arial"/>
              <a:buChar char="•"/>
              <a:defRPr/>
            </a:pPr>
            <a:r>
              <a:rPr lang="en-US" altLang="en-US" dirty="0"/>
              <a:t>Communicates respect</a:t>
            </a:r>
          </a:p>
          <a:p>
            <a:pPr eaLnBrk="1" fontAlgn="auto" hangingPunct="1">
              <a:spcAft>
                <a:spcPts val="0"/>
              </a:spcAft>
              <a:buFont typeface="Arial"/>
              <a:buChar char="•"/>
              <a:defRPr/>
            </a:pPr>
            <a:r>
              <a:rPr lang="en-US" altLang="en-US" dirty="0"/>
              <a:t>Accepts of parent’s feelings and thoughts</a:t>
            </a:r>
          </a:p>
          <a:p>
            <a:pPr eaLnBrk="1" fontAlgn="auto" hangingPunct="1">
              <a:spcAft>
                <a:spcPts val="0"/>
              </a:spcAft>
              <a:buFont typeface="Arial"/>
              <a:buChar char="•"/>
              <a:defRPr/>
            </a:pPr>
            <a:r>
              <a:rPr lang="en-US" altLang="en-US" dirty="0"/>
              <a:t>Encourages a non-judgmental collaborative relationship</a:t>
            </a:r>
          </a:p>
          <a:p>
            <a:pPr eaLnBrk="1" fontAlgn="auto" hangingPunct="1">
              <a:spcAft>
                <a:spcPts val="0"/>
              </a:spcAft>
              <a:buFont typeface="Arial"/>
              <a:buChar char="•"/>
              <a:defRPr/>
            </a:pPr>
            <a:r>
              <a:rPr lang="en-US" altLang="en-US" dirty="0"/>
              <a:t>Allows parent-partner to be a supportive yet knowledgeable consultant</a:t>
            </a:r>
          </a:p>
          <a:p>
            <a:pPr eaLnBrk="1" fontAlgn="auto" hangingPunct="1">
              <a:spcAft>
                <a:spcPts val="0"/>
              </a:spcAft>
              <a:buFont typeface="Arial"/>
              <a:buChar char="•"/>
              <a:defRPr/>
            </a:pPr>
            <a:r>
              <a:rPr lang="en-US" altLang="en-US" dirty="0"/>
              <a:t>Empathizing with the negative parts is harder  </a:t>
            </a:r>
          </a:p>
        </p:txBody>
      </p:sp>
      <p:pic>
        <p:nvPicPr>
          <p:cNvPr id="26628" name="Picture 1">
            <a:extLst>
              <a:ext uri="{FF2B5EF4-FFF2-40B4-BE49-F238E27FC236}">
                <a16:creationId xmlns:a16="http://schemas.microsoft.com/office/drawing/2014/main" id="{48105295-784F-4BD0-B363-B19AF27EC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381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C02824C-2BAD-40BD-B3A8-9680C51AFF49}"/>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Developing Discrepancies</a:t>
            </a:r>
          </a:p>
        </p:txBody>
      </p:sp>
      <p:sp>
        <p:nvSpPr>
          <p:cNvPr id="24579" name="Rectangle 3">
            <a:extLst>
              <a:ext uri="{FF2B5EF4-FFF2-40B4-BE49-F238E27FC236}">
                <a16:creationId xmlns:a16="http://schemas.microsoft.com/office/drawing/2014/main" id="{343C7565-EDC6-4EDD-B05D-86BAEC8139D9}"/>
              </a:ext>
            </a:extLst>
          </p:cNvPr>
          <p:cNvSpPr>
            <a:spLocks noGrp="1" noChangeArrowheads="1"/>
          </p:cNvSpPr>
          <p:nvPr>
            <p:ph idx="1"/>
          </p:nvPr>
        </p:nvSpPr>
        <p:spPr>
          <a:xfrm>
            <a:off x="457200" y="1600200"/>
            <a:ext cx="8229600" cy="3962400"/>
          </a:xfrm>
        </p:spPr>
        <p:txBody>
          <a:bodyPr rtlCol="0">
            <a:normAutofit fontScale="85000" lnSpcReduction="20000"/>
          </a:bodyPr>
          <a:lstStyle/>
          <a:p>
            <a:pPr eaLnBrk="1" fontAlgn="auto" hangingPunct="1">
              <a:lnSpc>
                <a:spcPct val="120000"/>
              </a:lnSpc>
              <a:spcBef>
                <a:spcPts val="0"/>
              </a:spcBef>
              <a:spcAft>
                <a:spcPts val="0"/>
              </a:spcAft>
              <a:buFont typeface="Arial"/>
              <a:buChar char="•"/>
              <a:defRPr/>
            </a:pPr>
            <a:r>
              <a:rPr lang="en-US" altLang="en-US" sz="3300" dirty="0"/>
              <a:t>Between parent’s goals and the current behaviors</a:t>
            </a:r>
          </a:p>
          <a:p>
            <a:pPr eaLnBrk="1" fontAlgn="auto" hangingPunct="1">
              <a:lnSpc>
                <a:spcPct val="120000"/>
              </a:lnSpc>
              <a:spcBef>
                <a:spcPts val="0"/>
              </a:spcBef>
              <a:spcAft>
                <a:spcPts val="0"/>
              </a:spcAft>
              <a:buFont typeface="Arial"/>
              <a:buChar char="•"/>
              <a:defRPr/>
            </a:pPr>
            <a:r>
              <a:rPr lang="en-US" altLang="en-US" sz="3300" dirty="0"/>
              <a:t>Focus on how current behaviors can not achieve the parent’s goals</a:t>
            </a:r>
          </a:p>
          <a:p>
            <a:pPr eaLnBrk="1" fontAlgn="auto" hangingPunct="1">
              <a:lnSpc>
                <a:spcPct val="120000"/>
              </a:lnSpc>
              <a:spcBef>
                <a:spcPts val="0"/>
              </a:spcBef>
              <a:spcAft>
                <a:spcPts val="0"/>
              </a:spcAft>
              <a:buFont typeface="Arial"/>
              <a:buChar char="•"/>
              <a:defRPr/>
            </a:pPr>
            <a:r>
              <a:rPr lang="en-US" altLang="en-US" sz="3300" dirty="0"/>
              <a:t>Separate the behavior from the person</a:t>
            </a:r>
          </a:p>
          <a:p>
            <a:pPr eaLnBrk="1" fontAlgn="auto" hangingPunct="1">
              <a:lnSpc>
                <a:spcPct val="120000"/>
              </a:lnSpc>
              <a:spcBef>
                <a:spcPts val="0"/>
              </a:spcBef>
              <a:spcAft>
                <a:spcPts val="0"/>
              </a:spcAft>
              <a:buFont typeface="Arial"/>
              <a:buChar char="•"/>
              <a:defRPr/>
            </a:pPr>
            <a:r>
              <a:rPr lang="en-US" altLang="en-US" sz="3300" dirty="0"/>
              <a:t>Connect what changes might enable parent to achieve the goals</a:t>
            </a:r>
          </a:p>
          <a:p>
            <a:pPr eaLnBrk="1" fontAlgn="auto" hangingPunct="1">
              <a:lnSpc>
                <a:spcPct val="120000"/>
              </a:lnSpc>
              <a:spcBef>
                <a:spcPts val="0"/>
              </a:spcBef>
              <a:spcAft>
                <a:spcPts val="0"/>
              </a:spcAft>
              <a:buFont typeface="Arial"/>
              <a:buChar char="•"/>
              <a:defRPr/>
            </a:pPr>
            <a:r>
              <a:rPr lang="en-US" altLang="en-US" sz="3300" dirty="0"/>
              <a:t>Use the “on the one hand…on the other hand” statement to describe discrepancy </a:t>
            </a:r>
          </a:p>
          <a:p>
            <a:pPr eaLnBrk="1" fontAlgn="auto" hangingPunct="1">
              <a:lnSpc>
                <a:spcPct val="90000"/>
              </a:lnSpc>
              <a:spcAft>
                <a:spcPts val="0"/>
              </a:spcAft>
              <a:buFont typeface="Arial"/>
              <a:buChar char="•"/>
              <a:defRPr/>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A66891D-958C-4D93-BB7E-7794BA101933}"/>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Avoid Arguments and Direct Confrontation</a:t>
            </a:r>
          </a:p>
        </p:txBody>
      </p:sp>
      <p:sp>
        <p:nvSpPr>
          <p:cNvPr id="25603" name="Rectangle 3">
            <a:extLst>
              <a:ext uri="{FF2B5EF4-FFF2-40B4-BE49-F238E27FC236}">
                <a16:creationId xmlns:a16="http://schemas.microsoft.com/office/drawing/2014/main" id="{42BF0D5B-AEF6-483E-82F3-CDCA0BA8B267}"/>
              </a:ext>
            </a:extLst>
          </p:cNvPr>
          <p:cNvSpPr>
            <a:spLocks noGrp="1" noChangeArrowheads="1"/>
          </p:cNvSpPr>
          <p:nvPr>
            <p:ph idx="1"/>
          </p:nvPr>
        </p:nvSpPr>
        <p:spPr>
          <a:xfrm>
            <a:off x="457200" y="1600200"/>
            <a:ext cx="8229600" cy="4038600"/>
          </a:xfrm>
        </p:spPr>
        <p:txBody>
          <a:bodyPr rtlCol="0">
            <a:normAutofit fontScale="92500" lnSpcReduction="10000"/>
          </a:bodyPr>
          <a:lstStyle/>
          <a:p>
            <a:pPr eaLnBrk="1" fontAlgn="auto" hangingPunct="1">
              <a:lnSpc>
                <a:spcPct val="120000"/>
              </a:lnSpc>
              <a:spcBef>
                <a:spcPts val="0"/>
              </a:spcBef>
              <a:spcAft>
                <a:spcPts val="0"/>
              </a:spcAft>
              <a:buFont typeface="Arial"/>
              <a:buChar char="•"/>
              <a:defRPr/>
            </a:pPr>
            <a:r>
              <a:rPr lang="en-US" altLang="en-US" sz="2800" dirty="0"/>
              <a:t>Arguments and confrontation do not enhance motivation</a:t>
            </a:r>
          </a:p>
          <a:p>
            <a:pPr eaLnBrk="1" fontAlgn="auto" hangingPunct="1">
              <a:lnSpc>
                <a:spcPct val="120000"/>
              </a:lnSpc>
              <a:spcBef>
                <a:spcPts val="0"/>
              </a:spcBef>
              <a:spcAft>
                <a:spcPts val="0"/>
              </a:spcAft>
              <a:buFont typeface="Arial"/>
              <a:buChar char="•"/>
              <a:defRPr/>
            </a:pPr>
            <a:r>
              <a:rPr lang="en-US" altLang="en-US" sz="2800" dirty="0"/>
              <a:t>View defensiveness and resistance as the parent’s differing perspective</a:t>
            </a:r>
          </a:p>
          <a:p>
            <a:pPr eaLnBrk="1" fontAlgn="auto" hangingPunct="1">
              <a:lnSpc>
                <a:spcPct val="120000"/>
              </a:lnSpc>
              <a:spcBef>
                <a:spcPts val="0"/>
              </a:spcBef>
              <a:spcAft>
                <a:spcPts val="0"/>
              </a:spcAft>
              <a:buFont typeface="Arial"/>
              <a:buChar char="•"/>
              <a:defRPr/>
            </a:pPr>
            <a:r>
              <a:rPr lang="en-US" altLang="en-US" sz="2800" dirty="0"/>
              <a:t>Feedback regarding patterns and problems are given without judgment</a:t>
            </a:r>
          </a:p>
          <a:p>
            <a:pPr eaLnBrk="1" fontAlgn="auto" hangingPunct="1">
              <a:lnSpc>
                <a:spcPct val="120000"/>
              </a:lnSpc>
              <a:spcBef>
                <a:spcPts val="0"/>
              </a:spcBef>
              <a:spcAft>
                <a:spcPts val="0"/>
              </a:spcAft>
              <a:buFont typeface="Arial"/>
              <a:buChar char="•"/>
              <a:defRPr/>
            </a:pPr>
            <a:r>
              <a:rPr lang="en-US" altLang="en-US" sz="2800" dirty="0"/>
              <a:t>Suggestions, advice or shared knowledge are geared towards promoting change</a:t>
            </a:r>
          </a:p>
          <a:p>
            <a:pPr eaLnBrk="1" fontAlgn="auto" hangingPunct="1">
              <a:lnSpc>
                <a:spcPct val="120000"/>
              </a:lnSpc>
              <a:spcBef>
                <a:spcPts val="0"/>
              </a:spcBef>
              <a:spcAft>
                <a:spcPts val="0"/>
              </a:spcAft>
              <a:buFont typeface="Arial"/>
              <a:buChar char="•"/>
              <a:defRPr/>
            </a:pPr>
            <a:r>
              <a:rPr lang="en-US" altLang="en-US" sz="2800" dirty="0"/>
              <a:t>Increase belief in parent’s capacity to change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6FD248D-BE46-43BD-A0A2-9A122435DD61}"/>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“Roll” with Resistance Rather than Opposing It </a:t>
            </a:r>
          </a:p>
        </p:txBody>
      </p:sp>
      <p:sp>
        <p:nvSpPr>
          <p:cNvPr id="26627" name="Rectangle 3">
            <a:extLst>
              <a:ext uri="{FF2B5EF4-FFF2-40B4-BE49-F238E27FC236}">
                <a16:creationId xmlns:a16="http://schemas.microsoft.com/office/drawing/2014/main" id="{773B5EC4-C207-40EE-9845-2F20D9D96C29}"/>
              </a:ext>
            </a:extLst>
          </p:cNvPr>
          <p:cNvSpPr>
            <a:spLocks noGrp="1" noChangeArrowheads="1"/>
          </p:cNvSpPr>
          <p:nvPr>
            <p:ph idx="1"/>
          </p:nvPr>
        </p:nvSpPr>
        <p:spPr>
          <a:xfrm>
            <a:off x="457200" y="1600200"/>
            <a:ext cx="8229600" cy="4191000"/>
          </a:xfrm>
        </p:spPr>
        <p:txBody>
          <a:bodyPr rtlCol="0">
            <a:normAutofit lnSpcReduction="10000"/>
          </a:bodyPr>
          <a:lstStyle/>
          <a:p>
            <a:pPr eaLnBrk="1" fontAlgn="auto" hangingPunct="1">
              <a:lnSpc>
                <a:spcPct val="110000"/>
              </a:lnSpc>
              <a:spcBef>
                <a:spcPts val="0"/>
              </a:spcBef>
              <a:spcAft>
                <a:spcPts val="0"/>
              </a:spcAft>
              <a:buFont typeface="Arial"/>
              <a:buChar char="•"/>
              <a:defRPr/>
            </a:pPr>
            <a:r>
              <a:rPr lang="en-US" altLang="en-US" sz="2800" dirty="0"/>
              <a:t>View resistance as the opportunity to respond in a new manner</a:t>
            </a:r>
          </a:p>
          <a:p>
            <a:pPr eaLnBrk="1" fontAlgn="auto" hangingPunct="1">
              <a:lnSpc>
                <a:spcPct val="110000"/>
              </a:lnSpc>
              <a:spcBef>
                <a:spcPts val="0"/>
              </a:spcBef>
              <a:spcAft>
                <a:spcPts val="0"/>
              </a:spcAft>
              <a:buFont typeface="Arial"/>
              <a:buChar char="•"/>
              <a:defRPr/>
            </a:pPr>
            <a:r>
              <a:rPr lang="en-US" altLang="en-US" sz="2800" dirty="0"/>
              <a:t>Use techniques of: </a:t>
            </a:r>
          </a:p>
          <a:p>
            <a:pPr marL="1255713" eaLnBrk="1" fontAlgn="auto" hangingPunct="1">
              <a:lnSpc>
                <a:spcPct val="110000"/>
              </a:lnSpc>
              <a:spcBef>
                <a:spcPts val="0"/>
              </a:spcBef>
              <a:spcAft>
                <a:spcPts val="0"/>
              </a:spcAft>
              <a:buFontTx/>
              <a:buNone/>
              <a:defRPr/>
            </a:pPr>
            <a:r>
              <a:rPr lang="en-US" altLang="en-US" sz="2800" dirty="0"/>
              <a:t>Reflection</a:t>
            </a:r>
          </a:p>
          <a:p>
            <a:pPr marL="1255713" eaLnBrk="1" fontAlgn="auto" hangingPunct="1">
              <a:lnSpc>
                <a:spcPct val="110000"/>
              </a:lnSpc>
              <a:spcBef>
                <a:spcPts val="0"/>
              </a:spcBef>
              <a:spcAft>
                <a:spcPts val="0"/>
              </a:spcAft>
              <a:buFontTx/>
              <a:buNone/>
              <a:defRPr/>
            </a:pPr>
            <a:r>
              <a:rPr lang="en-US" altLang="en-US" sz="2800" dirty="0"/>
              <a:t>Shifting Focus</a:t>
            </a:r>
          </a:p>
          <a:p>
            <a:pPr marL="1255713" eaLnBrk="1" fontAlgn="auto" hangingPunct="1">
              <a:lnSpc>
                <a:spcPct val="110000"/>
              </a:lnSpc>
              <a:spcBef>
                <a:spcPts val="0"/>
              </a:spcBef>
              <a:spcAft>
                <a:spcPts val="0"/>
              </a:spcAft>
              <a:buFontTx/>
              <a:buNone/>
              <a:defRPr/>
            </a:pPr>
            <a:r>
              <a:rPr lang="en-US" altLang="en-US" sz="2800" dirty="0"/>
              <a:t>Reframing</a:t>
            </a:r>
          </a:p>
          <a:p>
            <a:pPr marL="1255713" eaLnBrk="1" fontAlgn="auto" hangingPunct="1">
              <a:lnSpc>
                <a:spcPct val="110000"/>
              </a:lnSpc>
              <a:spcBef>
                <a:spcPts val="0"/>
              </a:spcBef>
              <a:spcAft>
                <a:spcPts val="0"/>
              </a:spcAft>
              <a:buFontTx/>
              <a:buNone/>
              <a:defRPr/>
            </a:pPr>
            <a:r>
              <a:rPr lang="en-US" altLang="en-US" sz="2800" dirty="0"/>
              <a:t>Admiring the Negative </a:t>
            </a:r>
          </a:p>
          <a:p>
            <a:pPr marL="1255713" eaLnBrk="1" fontAlgn="auto" hangingPunct="1">
              <a:lnSpc>
                <a:spcPct val="110000"/>
              </a:lnSpc>
              <a:spcBef>
                <a:spcPts val="0"/>
              </a:spcBef>
              <a:spcAft>
                <a:spcPts val="0"/>
              </a:spcAft>
              <a:buFontTx/>
              <a:buNone/>
              <a:defRPr/>
            </a:pPr>
            <a:r>
              <a:rPr lang="en-US" altLang="en-US" sz="2800" dirty="0"/>
              <a:t>Eliciting Change Talk</a:t>
            </a:r>
          </a:p>
          <a:p>
            <a:pPr marL="1255713" eaLnBrk="1" fontAlgn="auto" hangingPunct="1">
              <a:lnSpc>
                <a:spcPct val="110000"/>
              </a:lnSpc>
              <a:spcBef>
                <a:spcPts val="0"/>
              </a:spcBef>
              <a:spcAft>
                <a:spcPts val="0"/>
              </a:spcAft>
              <a:buFontTx/>
              <a:buNone/>
              <a:defRPr/>
            </a:pPr>
            <a:r>
              <a:rPr lang="en-US" altLang="en-US" sz="2800" dirty="0"/>
              <a:t>“Ruler of Readiness” Scale</a:t>
            </a:r>
          </a:p>
        </p:txBody>
      </p:sp>
      <p:pic>
        <p:nvPicPr>
          <p:cNvPr id="29700" name="Picture 1">
            <a:extLst>
              <a:ext uri="{FF2B5EF4-FFF2-40B4-BE49-F238E27FC236}">
                <a16:creationId xmlns:a16="http://schemas.microsoft.com/office/drawing/2014/main" id="{FD1CC753-4E71-4B2B-8924-ADEB78CB0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146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3459A2C-6D68-497D-A081-CD167D143765}"/>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Change Talk	</a:t>
            </a:r>
            <a:br>
              <a:rPr lang="en-US" altLang="en-US" sz="4000" dirty="0"/>
            </a:br>
            <a:r>
              <a:rPr lang="en-US" altLang="en-US" sz="4000" dirty="0"/>
              <a:t>Listen for &amp; Remark on Parent’s:</a:t>
            </a:r>
          </a:p>
        </p:txBody>
      </p:sp>
      <p:sp>
        <p:nvSpPr>
          <p:cNvPr id="27651" name="Rectangle 3">
            <a:extLst>
              <a:ext uri="{FF2B5EF4-FFF2-40B4-BE49-F238E27FC236}">
                <a16:creationId xmlns:a16="http://schemas.microsoft.com/office/drawing/2014/main" id="{80F67E62-71D5-4A88-8604-30CADA27C8CB}"/>
              </a:ext>
            </a:extLst>
          </p:cNvPr>
          <p:cNvSpPr>
            <a:spLocks noGrp="1" noChangeArrowheads="1"/>
          </p:cNvSpPr>
          <p:nvPr>
            <p:ph idx="1"/>
          </p:nvPr>
        </p:nvSpPr>
        <p:spPr>
          <a:xfrm>
            <a:off x="457200" y="1600200"/>
            <a:ext cx="8229600" cy="4114800"/>
          </a:xfrm>
        </p:spPr>
        <p:txBody>
          <a:bodyPr rtlCol="0">
            <a:normAutofit lnSpcReduction="10000"/>
          </a:bodyPr>
          <a:lstStyle/>
          <a:p>
            <a:pPr eaLnBrk="1" fontAlgn="auto" hangingPunct="1">
              <a:lnSpc>
                <a:spcPct val="110000"/>
              </a:lnSpc>
              <a:spcBef>
                <a:spcPts val="0"/>
              </a:spcBef>
              <a:spcAft>
                <a:spcPts val="0"/>
              </a:spcAft>
              <a:buFont typeface="Arial"/>
              <a:buChar char="•"/>
              <a:defRPr/>
            </a:pPr>
            <a:r>
              <a:rPr lang="en-US" altLang="en-US" sz="2400" dirty="0"/>
              <a:t>Recognition of the problem</a:t>
            </a:r>
          </a:p>
          <a:p>
            <a:pPr eaLnBrk="1" fontAlgn="auto" hangingPunct="1">
              <a:lnSpc>
                <a:spcPct val="110000"/>
              </a:lnSpc>
              <a:spcBef>
                <a:spcPts val="0"/>
              </a:spcBef>
              <a:spcAft>
                <a:spcPts val="0"/>
              </a:spcAft>
              <a:buFont typeface="Arial"/>
              <a:buChar char="•"/>
              <a:defRPr/>
            </a:pPr>
            <a:r>
              <a:rPr lang="en-US" altLang="en-US" sz="2400" dirty="0"/>
              <a:t>Concern about the current situation</a:t>
            </a:r>
          </a:p>
          <a:p>
            <a:pPr eaLnBrk="1" fontAlgn="auto" hangingPunct="1">
              <a:lnSpc>
                <a:spcPct val="110000"/>
              </a:lnSpc>
              <a:spcBef>
                <a:spcPts val="0"/>
              </a:spcBef>
              <a:spcAft>
                <a:spcPts val="0"/>
              </a:spcAft>
              <a:buFont typeface="Arial"/>
              <a:buChar char="•"/>
              <a:defRPr/>
            </a:pPr>
            <a:r>
              <a:rPr lang="en-US" altLang="en-US" sz="2400" dirty="0"/>
              <a:t>Statements of desire for change</a:t>
            </a:r>
          </a:p>
          <a:p>
            <a:pPr eaLnBrk="1" fontAlgn="auto" hangingPunct="1">
              <a:lnSpc>
                <a:spcPct val="110000"/>
              </a:lnSpc>
              <a:spcBef>
                <a:spcPts val="0"/>
              </a:spcBef>
              <a:spcAft>
                <a:spcPts val="0"/>
              </a:spcAft>
              <a:buFont typeface="Arial"/>
              <a:buChar char="•"/>
              <a:defRPr/>
            </a:pPr>
            <a:r>
              <a:rPr lang="en-US" altLang="en-US" sz="2400" dirty="0"/>
              <a:t>Expressions of optimism about change</a:t>
            </a:r>
          </a:p>
          <a:p>
            <a:pPr eaLnBrk="1" fontAlgn="auto" hangingPunct="1">
              <a:lnSpc>
                <a:spcPct val="110000"/>
              </a:lnSpc>
              <a:spcBef>
                <a:spcPts val="0"/>
              </a:spcBef>
              <a:spcAft>
                <a:spcPts val="0"/>
              </a:spcAft>
              <a:buFont typeface="Arial"/>
              <a:buChar char="•"/>
              <a:defRPr/>
            </a:pPr>
            <a:r>
              <a:rPr lang="en-US" altLang="en-US" sz="2400" dirty="0"/>
              <a:t>Recognition or elaboration of ambivalence</a:t>
            </a:r>
          </a:p>
          <a:p>
            <a:pPr eaLnBrk="1" fontAlgn="auto" hangingPunct="1">
              <a:lnSpc>
                <a:spcPct val="110000"/>
              </a:lnSpc>
              <a:spcBef>
                <a:spcPts val="0"/>
              </a:spcBef>
              <a:spcAft>
                <a:spcPts val="0"/>
              </a:spcAft>
              <a:buFont typeface="Arial"/>
              <a:buChar char="•"/>
              <a:defRPr/>
            </a:pPr>
            <a:r>
              <a:rPr lang="en-US" altLang="en-US" sz="2400" dirty="0"/>
              <a:t>Degree of willingness to change</a:t>
            </a:r>
          </a:p>
          <a:p>
            <a:pPr eaLnBrk="1" fontAlgn="auto" hangingPunct="1">
              <a:lnSpc>
                <a:spcPct val="110000"/>
              </a:lnSpc>
              <a:spcBef>
                <a:spcPts val="0"/>
              </a:spcBef>
              <a:spcAft>
                <a:spcPts val="0"/>
              </a:spcAft>
              <a:buFont typeface="Arial"/>
              <a:buChar char="•"/>
              <a:defRPr/>
            </a:pPr>
            <a:r>
              <a:rPr lang="en-US" altLang="en-US" sz="2400" dirty="0"/>
              <a:t>Confidence level towards making change</a:t>
            </a:r>
          </a:p>
          <a:p>
            <a:pPr eaLnBrk="1" fontAlgn="auto" hangingPunct="1">
              <a:lnSpc>
                <a:spcPct val="110000"/>
              </a:lnSpc>
              <a:spcBef>
                <a:spcPts val="0"/>
              </a:spcBef>
              <a:spcAft>
                <a:spcPts val="0"/>
              </a:spcAft>
              <a:buFont typeface="Arial"/>
              <a:buChar char="•"/>
              <a:defRPr/>
            </a:pPr>
            <a:r>
              <a:rPr lang="en-US" altLang="en-US" sz="2400" dirty="0"/>
              <a:t>Willingness to envision or experiment with change outcome</a:t>
            </a:r>
          </a:p>
          <a:p>
            <a:pPr eaLnBrk="1" fontAlgn="auto" hangingPunct="1">
              <a:lnSpc>
                <a:spcPct val="110000"/>
              </a:lnSpc>
              <a:spcBef>
                <a:spcPts val="0"/>
              </a:spcBef>
              <a:spcAft>
                <a:spcPts val="0"/>
              </a:spcAft>
              <a:buFont typeface="Arial"/>
              <a:buChar char="•"/>
              <a:defRPr/>
            </a:pPr>
            <a:r>
              <a:rPr lang="en-US" altLang="en-US" sz="2400" dirty="0"/>
              <a:t>Diminishment of fear towards change process</a:t>
            </a:r>
          </a:p>
          <a:p>
            <a:pPr eaLnBrk="1" fontAlgn="auto" hangingPunct="1">
              <a:lnSpc>
                <a:spcPct val="110000"/>
              </a:lnSpc>
              <a:spcBef>
                <a:spcPts val="0"/>
              </a:spcBef>
              <a:spcAft>
                <a:spcPts val="0"/>
              </a:spcAft>
              <a:buFont typeface="Arial"/>
              <a:buChar char="•"/>
              <a:defRPr/>
            </a:pPr>
            <a:r>
              <a:rPr lang="en-US" altLang="en-US" sz="2400" dirty="0"/>
              <a:t>Resolution of ambivalence or discrepancies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3CFD343-3366-4E1D-800E-84A0FE1A3D9C}"/>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Questions that Promote Change Talk </a:t>
            </a:r>
          </a:p>
        </p:txBody>
      </p:sp>
      <p:sp>
        <p:nvSpPr>
          <p:cNvPr id="28675" name="Rectangle 3">
            <a:extLst>
              <a:ext uri="{FF2B5EF4-FFF2-40B4-BE49-F238E27FC236}">
                <a16:creationId xmlns:a16="http://schemas.microsoft.com/office/drawing/2014/main" id="{FE9D893D-F60E-4189-8296-31331B9A6571}"/>
              </a:ext>
            </a:extLst>
          </p:cNvPr>
          <p:cNvSpPr>
            <a:spLocks noGrp="1" noChangeArrowheads="1"/>
          </p:cNvSpPr>
          <p:nvPr>
            <p:ph idx="1"/>
          </p:nvPr>
        </p:nvSpPr>
        <p:spPr>
          <a:xfrm>
            <a:off x="457200" y="1600200"/>
            <a:ext cx="8229600" cy="4267200"/>
          </a:xfrm>
        </p:spPr>
        <p:txBody>
          <a:bodyPr rtlCol="0">
            <a:normAutofit fontScale="92500"/>
          </a:bodyPr>
          <a:lstStyle/>
          <a:p>
            <a:pPr eaLnBrk="1" fontAlgn="auto" hangingPunct="1">
              <a:lnSpc>
                <a:spcPct val="110000"/>
              </a:lnSpc>
              <a:spcBef>
                <a:spcPts val="0"/>
              </a:spcBef>
              <a:spcAft>
                <a:spcPts val="0"/>
              </a:spcAft>
              <a:buFont typeface="Arial"/>
              <a:buChar char="•"/>
              <a:defRPr/>
            </a:pPr>
            <a:r>
              <a:rPr lang="en-US" altLang="en-US" sz="2400" dirty="0"/>
              <a:t>Do you remember a time things were going well? What was it like? What changed?</a:t>
            </a:r>
          </a:p>
          <a:p>
            <a:pPr eaLnBrk="1" fontAlgn="auto" hangingPunct="1">
              <a:lnSpc>
                <a:spcPct val="110000"/>
              </a:lnSpc>
              <a:spcBef>
                <a:spcPts val="0"/>
              </a:spcBef>
              <a:spcAft>
                <a:spcPts val="0"/>
              </a:spcAft>
              <a:buFont typeface="Arial"/>
              <a:buChar char="•"/>
              <a:defRPr/>
            </a:pPr>
            <a:r>
              <a:rPr lang="en-US" altLang="en-US" sz="2400" dirty="0"/>
              <a:t>What’s the worst thing that could happen if you stay this way? </a:t>
            </a:r>
          </a:p>
          <a:p>
            <a:pPr eaLnBrk="1" fontAlgn="auto" hangingPunct="1">
              <a:lnSpc>
                <a:spcPct val="110000"/>
              </a:lnSpc>
              <a:spcBef>
                <a:spcPts val="0"/>
              </a:spcBef>
              <a:spcAft>
                <a:spcPts val="0"/>
              </a:spcAft>
              <a:buFont typeface="Arial"/>
              <a:buChar char="•"/>
              <a:defRPr/>
            </a:pPr>
            <a:r>
              <a:rPr lang="en-US" altLang="en-US" sz="2400" dirty="0"/>
              <a:t>If you could make things turn out the way you’d like, what would be different?</a:t>
            </a:r>
          </a:p>
          <a:p>
            <a:pPr eaLnBrk="1" fontAlgn="auto" hangingPunct="1">
              <a:lnSpc>
                <a:spcPct val="110000"/>
              </a:lnSpc>
              <a:spcBef>
                <a:spcPts val="0"/>
              </a:spcBef>
              <a:spcAft>
                <a:spcPts val="0"/>
              </a:spcAft>
              <a:buFont typeface="Arial"/>
              <a:buChar char="•"/>
              <a:defRPr/>
            </a:pPr>
            <a:r>
              <a:rPr lang="en-US" altLang="en-US" sz="2400" dirty="0"/>
              <a:t>In what ways does this concern you?</a:t>
            </a:r>
          </a:p>
          <a:p>
            <a:pPr eaLnBrk="1" fontAlgn="auto" hangingPunct="1">
              <a:lnSpc>
                <a:spcPct val="110000"/>
              </a:lnSpc>
              <a:spcBef>
                <a:spcPts val="0"/>
              </a:spcBef>
              <a:spcAft>
                <a:spcPts val="0"/>
              </a:spcAft>
              <a:buFont typeface="Arial"/>
              <a:buChar char="•"/>
              <a:defRPr/>
            </a:pPr>
            <a:r>
              <a:rPr lang="en-US" altLang="en-US" sz="2400" dirty="0"/>
              <a:t>What would be the advantage of making a change? Staying the way things are now?</a:t>
            </a:r>
          </a:p>
          <a:p>
            <a:pPr eaLnBrk="1" fontAlgn="auto" hangingPunct="1">
              <a:lnSpc>
                <a:spcPct val="110000"/>
              </a:lnSpc>
              <a:spcBef>
                <a:spcPts val="0"/>
              </a:spcBef>
              <a:spcAft>
                <a:spcPts val="0"/>
              </a:spcAft>
              <a:buFont typeface="Arial"/>
              <a:buChar char="•"/>
              <a:defRPr/>
            </a:pPr>
            <a:r>
              <a:rPr lang="en-US" altLang="en-US" sz="2400" dirty="0"/>
              <a:t>If you decided to make a change, what would it look like in the future?</a:t>
            </a:r>
          </a:p>
          <a:p>
            <a:pPr eaLnBrk="1" fontAlgn="auto" hangingPunct="1">
              <a:lnSpc>
                <a:spcPct val="110000"/>
              </a:lnSpc>
              <a:spcBef>
                <a:spcPts val="0"/>
              </a:spcBef>
              <a:spcAft>
                <a:spcPts val="0"/>
              </a:spcAft>
              <a:buFont typeface="Arial"/>
              <a:buChar char="•"/>
              <a:defRPr/>
            </a:pPr>
            <a:r>
              <a:rPr lang="en-US" altLang="en-US" sz="2400" dirty="0"/>
              <a:t>I sense you’re feeling stuck. What needs to change?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90702A6-073F-480B-B782-3871BC0CA096}"/>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Ruler of Readiness Scale</a:t>
            </a:r>
          </a:p>
        </p:txBody>
      </p:sp>
      <p:sp>
        <p:nvSpPr>
          <p:cNvPr id="29699" name="Rectangle 3">
            <a:extLst>
              <a:ext uri="{FF2B5EF4-FFF2-40B4-BE49-F238E27FC236}">
                <a16:creationId xmlns:a16="http://schemas.microsoft.com/office/drawing/2014/main" id="{9E42B087-5824-46B3-8A2A-B8FAEEB49B23}"/>
              </a:ext>
            </a:extLst>
          </p:cNvPr>
          <p:cNvSpPr>
            <a:spLocks noGrp="1" noChangeArrowheads="1"/>
          </p:cNvSpPr>
          <p:nvPr>
            <p:ph idx="1"/>
          </p:nvPr>
        </p:nvSpPr>
        <p:spPr/>
        <p:txBody>
          <a:bodyPr rtlCol="0">
            <a:normAutofit fontScale="85000" lnSpcReduction="20000"/>
          </a:bodyPr>
          <a:lstStyle/>
          <a:p>
            <a:pPr eaLnBrk="1" fontAlgn="auto" hangingPunct="1">
              <a:lnSpc>
                <a:spcPct val="120000"/>
              </a:lnSpc>
              <a:spcBef>
                <a:spcPts val="0"/>
              </a:spcBef>
              <a:spcAft>
                <a:spcPts val="0"/>
              </a:spcAft>
              <a:buFont typeface="Arial"/>
              <a:buChar char="•"/>
              <a:defRPr/>
            </a:pPr>
            <a:r>
              <a:rPr lang="en-US" altLang="en-US" dirty="0"/>
              <a:t>Use a rating scale of 0 to 10 to determine the “importance” of the change or the parent’s “confidence” level for change.</a:t>
            </a:r>
          </a:p>
          <a:p>
            <a:pPr eaLnBrk="1" fontAlgn="auto" hangingPunct="1">
              <a:lnSpc>
                <a:spcPct val="120000"/>
              </a:lnSpc>
              <a:spcBef>
                <a:spcPts val="0"/>
              </a:spcBef>
              <a:spcAft>
                <a:spcPts val="0"/>
              </a:spcAft>
              <a:buFont typeface="Arial"/>
              <a:buChar char="•"/>
              <a:defRPr/>
            </a:pPr>
            <a:r>
              <a:rPr lang="en-US" altLang="en-US" dirty="0"/>
              <a:t>How important is this change to you?</a:t>
            </a:r>
          </a:p>
          <a:p>
            <a:pPr eaLnBrk="1" fontAlgn="auto" hangingPunct="1">
              <a:lnSpc>
                <a:spcPct val="120000"/>
              </a:lnSpc>
              <a:spcBef>
                <a:spcPts val="0"/>
              </a:spcBef>
              <a:spcAft>
                <a:spcPts val="0"/>
              </a:spcAft>
              <a:buFont typeface="Arial"/>
              <a:buChar char="•"/>
              <a:defRPr/>
            </a:pPr>
            <a:r>
              <a:rPr lang="en-US" altLang="en-US" dirty="0"/>
              <a:t>How confident are you about changing?</a:t>
            </a:r>
          </a:p>
          <a:p>
            <a:pPr algn="ctr" eaLnBrk="1" fontAlgn="auto" hangingPunct="1">
              <a:lnSpc>
                <a:spcPct val="120000"/>
              </a:lnSpc>
              <a:spcBef>
                <a:spcPts val="0"/>
              </a:spcBef>
              <a:spcAft>
                <a:spcPts val="0"/>
              </a:spcAft>
              <a:buFontTx/>
              <a:buNone/>
              <a:defRPr/>
            </a:pPr>
            <a:r>
              <a:rPr lang="en-US" altLang="en-US" dirty="0"/>
              <a:t>Importance/Confidence Continuum</a:t>
            </a:r>
          </a:p>
          <a:p>
            <a:pPr algn="ctr" eaLnBrk="1" fontAlgn="auto" hangingPunct="1">
              <a:lnSpc>
                <a:spcPct val="120000"/>
              </a:lnSpc>
              <a:spcBef>
                <a:spcPts val="0"/>
              </a:spcBef>
              <a:spcAft>
                <a:spcPts val="0"/>
              </a:spcAft>
              <a:buFontTx/>
              <a:buNone/>
              <a:defRPr/>
            </a:pPr>
            <a:r>
              <a:rPr lang="en-US" altLang="en-US" dirty="0"/>
              <a:t>______________________________</a:t>
            </a:r>
          </a:p>
          <a:p>
            <a:pPr algn="ctr" eaLnBrk="1" fontAlgn="auto" hangingPunct="1">
              <a:lnSpc>
                <a:spcPct val="120000"/>
              </a:lnSpc>
              <a:spcBef>
                <a:spcPts val="0"/>
              </a:spcBef>
              <a:spcAft>
                <a:spcPts val="0"/>
              </a:spcAft>
              <a:buFontTx/>
              <a:buNone/>
              <a:defRPr/>
            </a:pPr>
            <a:r>
              <a:rPr lang="en-US" altLang="en-US" dirty="0"/>
              <a:t>0   1   2   3   4    5    6    7    8    9    10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591C83E-8E34-4263-9238-DD302F3BA33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Ruler of Readiness Scale Continued</a:t>
            </a:r>
          </a:p>
        </p:txBody>
      </p:sp>
      <p:sp>
        <p:nvSpPr>
          <p:cNvPr id="30723" name="Rectangle 3">
            <a:extLst>
              <a:ext uri="{FF2B5EF4-FFF2-40B4-BE49-F238E27FC236}">
                <a16:creationId xmlns:a16="http://schemas.microsoft.com/office/drawing/2014/main" id="{871DC2BC-B856-4AF8-9E24-2DD3DAFA5B3A}"/>
              </a:ext>
            </a:extLst>
          </p:cNvPr>
          <p:cNvSpPr>
            <a:spLocks noGrp="1" noChangeArrowheads="1"/>
          </p:cNvSpPr>
          <p:nvPr>
            <p:ph idx="1"/>
          </p:nvPr>
        </p:nvSpPr>
        <p:spPr>
          <a:xfrm>
            <a:off x="457200" y="1600200"/>
            <a:ext cx="4041775" cy="3886200"/>
          </a:xfrm>
        </p:spPr>
        <p:txBody>
          <a:bodyPr rtlCol="0">
            <a:normAutofit fontScale="62500" lnSpcReduction="20000"/>
          </a:bodyPr>
          <a:lstStyle/>
          <a:p>
            <a:pPr marL="230188" indent="-230188" eaLnBrk="1" fontAlgn="auto" hangingPunct="1">
              <a:lnSpc>
                <a:spcPct val="120000"/>
              </a:lnSpc>
              <a:spcBef>
                <a:spcPts val="0"/>
              </a:spcBef>
              <a:spcAft>
                <a:spcPts val="0"/>
              </a:spcAft>
              <a:buFont typeface="Arial"/>
              <a:buChar char="•"/>
              <a:defRPr/>
            </a:pPr>
            <a:r>
              <a:rPr lang="en-US" altLang="en-US" dirty="0"/>
              <a:t>Reinforce the parent’s focus on their response by inquiring:</a:t>
            </a:r>
          </a:p>
          <a:p>
            <a:pPr marL="573088" indent="-223838" eaLnBrk="1" fontAlgn="auto" hangingPunct="1">
              <a:lnSpc>
                <a:spcPct val="120000"/>
              </a:lnSpc>
              <a:spcBef>
                <a:spcPts val="0"/>
              </a:spcBef>
              <a:spcAft>
                <a:spcPts val="0"/>
              </a:spcAft>
              <a:buFont typeface="Wingdings" panose="05000000000000000000" pitchFamily="2" charset="2"/>
              <a:buChar char="§"/>
              <a:defRPr/>
            </a:pPr>
            <a:r>
              <a:rPr lang="en-US" altLang="en-US" dirty="0"/>
              <a:t>Straight question: “Why 5?”</a:t>
            </a:r>
          </a:p>
          <a:p>
            <a:pPr marL="573088" indent="-223838" eaLnBrk="1" fontAlgn="auto" hangingPunct="1">
              <a:lnSpc>
                <a:spcPct val="120000"/>
              </a:lnSpc>
              <a:spcBef>
                <a:spcPts val="0"/>
              </a:spcBef>
              <a:spcAft>
                <a:spcPts val="0"/>
              </a:spcAft>
              <a:buFont typeface="Wingdings" panose="05000000000000000000" pitchFamily="2" charset="2"/>
              <a:buChar char="§"/>
              <a:defRPr/>
            </a:pPr>
            <a:r>
              <a:rPr lang="en-US" altLang="en-US" dirty="0"/>
              <a:t>Backward question: “Why 5 &amp; not 2?”</a:t>
            </a:r>
          </a:p>
          <a:p>
            <a:pPr marL="573088" indent="-223838" eaLnBrk="1" fontAlgn="auto" hangingPunct="1">
              <a:lnSpc>
                <a:spcPct val="120000"/>
              </a:lnSpc>
              <a:spcBef>
                <a:spcPts val="0"/>
              </a:spcBef>
              <a:spcAft>
                <a:spcPts val="0"/>
              </a:spcAft>
              <a:buFont typeface="Wingdings" panose="05000000000000000000" pitchFamily="2" charset="2"/>
              <a:buChar char="§"/>
              <a:defRPr/>
            </a:pPr>
            <a:r>
              <a:rPr lang="en-US" altLang="en-US" dirty="0"/>
              <a:t>Forward question: “What would need to happen in order to move you from 5 to 7 or 8?”</a:t>
            </a:r>
          </a:p>
          <a:p>
            <a:pPr marL="573088" indent="-223838" eaLnBrk="1" fontAlgn="auto" hangingPunct="1">
              <a:lnSpc>
                <a:spcPct val="120000"/>
              </a:lnSpc>
              <a:spcBef>
                <a:spcPts val="0"/>
              </a:spcBef>
              <a:spcAft>
                <a:spcPts val="0"/>
              </a:spcAft>
              <a:buFont typeface="Wingdings" panose="05000000000000000000" pitchFamily="2" charset="2"/>
              <a:buChar char="§"/>
              <a:defRPr/>
            </a:pPr>
            <a:r>
              <a:rPr lang="en-US" altLang="en-US" dirty="0"/>
              <a:t>Summarize responses using the parent’s explicit words</a:t>
            </a:r>
          </a:p>
        </p:txBody>
      </p:sp>
      <p:pic>
        <p:nvPicPr>
          <p:cNvPr id="33796" name="Picture 1">
            <a:extLst>
              <a:ext uri="{FF2B5EF4-FFF2-40B4-BE49-F238E27FC236}">
                <a16:creationId xmlns:a16="http://schemas.microsoft.com/office/drawing/2014/main" id="{BDD113C2-A080-4490-9F78-9CE4067F5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1844675"/>
            <a:ext cx="404177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392BF9F-4FDF-41B8-9FF6-3C8763F70EED}"/>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Class Exercise</a:t>
            </a:r>
          </a:p>
        </p:txBody>
      </p:sp>
      <p:sp>
        <p:nvSpPr>
          <p:cNvPr id="4099" name="Rectangle 3">
            <a:extLst>
              <a:ext uri="{FF2B5EF4-FFF2-40B4-BE49-F238E27FC236}">
                <a16:creationId xmlns:a16="http://schemas.microsoft.com/office/drawing/2014/main" id="{18CE833C-6625-410C-BD57-C8418CF0EBEB}"/>
              </a:ext>
            </a:extLst>
          </p:cNvPr>
          <p:cNvSpPr>
            <a:spLocks noGrp="1" noChangeArrowheads="1"/>
          </p:cNvSpPr>
          <p:nvPr>
            <p:ph idx="1"/>
          </p:nvPr>
        </p:nvSpPr>
        <p:spPr/>
        <p:txBody>
          <a:bodyPr rtlCol="0">
            <a:normAutofit fontScale="92500" lnSpcReduction="20000"/>
          </a:bodyPr>
          <a:lstStyle/>
          <a:p>
            <a:pPr marL="176213" indent="0" eaLnBrk="1" fontAlgn="auto" hangingPunct="1">
              <a:spcAft>
                <a:spcPts val="0"/>
              </a:spcAft>
              <a:buFontTx/>
              <a:buNone/>
              <a:defRPr/>
            </a:pPr>
            <a:r>
              <a:rPr lang="en-US" altLang="en-US" dirty="0"/>
              <a:t>Participants will visualize a change they’ve made in their own lives. In dyads, they will share with a partner:</a:t>
            </a:r>
          </a:p>
          <a:p>
            <a:pPr marL="914400" indent="-514350" eaLnBrk="1" fontAlgn="auto" hangingPunct="1">
              <a:spcAft>
                <a:spcPts val="0"/>
              </a:spcAft>
              <a:buFont typeface="+mj-lt"/>
              <a:buAutoNum type="arabicPeriod"/>
              <a:defRPr/>
            </a:pPr>
            <a:r>
              <a:rPr lang="en-US" altLang="en-US" dirty="0"/>
              <a:t>The change they made</a:t>
            </a:r>
          </a:p>
          <a:p>
            <a:pPr marL="914400" indent="-514350" eaLnBrk="1" fontAlgn="auto" hangingPunct="1">
              <a:spcAft>
                <a:spcPts val="0"/>
              </a:spcAft>
              <a:buFont typeface="+mj-lt"/>
              <a:buAutoNum type="arabicPeriod"/>
              <a:defRPr/>
            </a:pPr>
            <a:r>
              <a:rPr lang="en-US" altLang="en-US" dirty="0"/>
              <a:t>What factors motivated this change</a:t>
            </a:r>
          </a:p>
          <a:p>
            <a:pPr marL="914400" indent="-514350" eaLnBrk="1" fontAlgn="auto" hangingPunct="1">
              <a:spcAft>
                <a:spcPts val="0"/>
              </a:spcAft>
              <a:buFont typeface="+mj-lt"/>
              <a:buAutoNum type="arabicPeriod"/>
              <a:defRPr/>
            </a:pPr>
            <a:r>
              <a:rPr lang="en-US" altLang="en-US" dirty="0"/>
              <a:t>The possible obstacles they faced in making this change</a:t>
            </a:r>
          </a:p>
          <a:p>
            <a:pPr marL="914400" indent="-514350" eaLnBrk="1" fontAlgn="auto" hangingPunct="1">
              <a:spcAft>
                <a:spcPts val="0"/>
              </a:spcAft>
              <a:buFont typeface="+mj-lt"/>
              <a:buAutoNum type="arabicPeriod"/>
              <a:defRPr/>
            </a:pPr>
            <a:r>
              <a:rPr lang="en-US" altLang="en-US" dirty="0"/>
              <a:t>The current outcome of the change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4CE6031-91C6-4DAD-A967-17B3F5B3FBD1}"/>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Class Exercise</a:t>
            </a:r>
          </a:p>
        </p:txBody>
      </p:sp>
      <p:sp>
        <p:nvSpPr>
          <p:cNvPr id="31747" name="Rectangle 3">
            <a:extLst>
              <a:ext uri="{FF2B5EF4-FFF2-40B4-BE49-F238E27FC236}">
                <a16:creationId xmlns:a16="http://schemas.microsoft.com/office/drawing/2014/main" id="{AB46D095-462B-469A-BE21-61AC3A470EB5}"/>
              </a:ext>
            </a:extLst>
          </p:cNvPr>
          <p:cNvSpPr>
            <a:spLocks noGrp="1" noChangeArrowheads="1"/>
          </p:cNvSpPr>
          <p:nvPr>
            <p:ph idx="1"/>
          </p:nvPr>
        </p:nvSpPr>
        <p:spPr/>
        <p:txBody>
          <a:bodyPr rtlCol="0">
            <a:normAutofit fontScale="92500"/>
          </a:bodyPr>
          <a:lstStyle/>
          <a:p>
            <a:pPr eaLnBrk="1" fontAlgn="auto" hangingPunct="1">
              <a:spcBef>
                <a:spcPts val="0"/>
              </a:spcBef>
              <a:spcAft>
                <a:spcPts val="0"/>
              </a:spcAft>
              <a:buFontTx/>
              <a:buNone/>
              <a:defRPr/>
            </a:pPr>
            <a:r>
              <a:rPr lang="en-US" altLang="en-US" sz="2800" dirty="0"/>
              <a:t>Participants are divided into groups and given scenarios. A participant role plays the parent and another the parent partner. All  participants in the group develop statements they could verbalize based on the motivational interviewing techniques.</a:t>
            </a:r>
          </a:p>
          <a:p>
            <a:pPr eaLnBrk="1" fontAlgn="auto" hangingPunct="1">
              <a:spcBef>
                <a:spcPts val="0"/>
              </a:spcBef>
              <a:spcAft>
                <a:spcPts val="0"/>
              </a:spcAft>
              <a:buFontTx/>
              <a:buNone/>
              <a:defRPr/>
            </a:pPr>
            <a:r>
              <a:rPr lang="en-US" altLang="en-US" sz="2800" dirty="0"/>
              <a:t>The parent partner uses the statements developed in the mock encounter. </a:t>
            </a:r>
          </a:p>
          <a:p>
            <a:pPr eaLnBrk="1" fontAlgn="auto" hangingPunct="1">
              <a:spcBef>
                <a:spcPts val="0"/>
              </a:spcBef>
              <a:spcAft>
                <a:spcPts val="0"/>
              </a:spcAft>
              <a:buFontTx/>
              <a:buNone/>
              <a:defRPr/>
            </a:pPr>
            <a:r>
              <a:rPr lang="en-US" altLang="en-US" sz="2800" dirty="0"/>
              <a:t>Class reconvenes and processes the exercise.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B05EA3A-844E-477F-BA63-6149E894DB0F}"/>
              </a:ext>
            </a:extLst>
          </p:cNvPr>
          <p:cNvSpPr>
            <a:spLocks noGrp="1" noChangeArrowheads="1"/>
          </p:cNvSpPr>
          <p:nvPr>
            <p:ph type="title"/>
          </p:nvPr>
        </p:nvSpPr>
        <p:spPr>
          <a:xfrm>
            <a:off x="722313" y="2747963"/>
            <a:ext cx="7772400" cy="1362075"/>
          </a:xfrm>
        </p:spPr>
        <p:txBody>
          <a:bodyPr rtlCol="0">
            <a:normAutofit fontScale="90000"/>
          </a:bodyPr>
          <a:lstStyle/>
          <a:p>
            <a:pPr algn="ctr" eaLnBrk="1" fontAlgn="auto" hangingPunct="1">
              <a:spcAft>
                <a:spcPts val="0"/>
              </a:spcAft>
              <a:defRPr/>
            </a:pPr>
            <a:r>
              <a:rPr lang="en-US" altLang="en-US" dirty="0"/>
              <a:t>Parent Partner Tasks for Each Stage of Change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74F05D2-2450-4CF3-8675-ADA5DA17739E}"/>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Pre-Contemplation</a:t>
            </a:r>
          </a:p>
        </p:txBody>
      </p:sp>
      <p:sp>
        <p:nvSpPr>
          <p:cNvPr id="33795" name="Rectangle 3">
            <a:extLst>
              <a:ext uri="{FF2B5EF4-FFF2-40B4-BE49-F238E27FC236}">
                <a16:creationId xmlns:a16="http://schemas.microsoft.com/office/drawing/2014/main" id="{FB27F8B8-41A5-47C9-AEEB-07C50258FDE1}"/>
              </a:ext>
            </a:extLst>
          </p:cNvPr>
          <p:cNvSpPr>
            <a:spLocks noGrp="1" noChangeArrowheads="1"/>
          </p:cNvSpPr>
          <p:nvPr>
            <p:ph idx="1"/>
          </p:nvPr>
        </p:nvSpPr>
        <p:spPr/>
        <p:txBody>
          <a:bodyPr rtlCol="0">
            <a:normAutofit fontScale="85000" lnSpcReduction="20000"/>
          </a:bodyPr>
          <a:lstStyle/>
          <a:p>
            <a:pPr eaLnBrk="1" fontAlgn="auto" hangingPunct="1">
              <a:lnSpc>
                <a:spcPct val="120000"/>
              </a:lnSpc>
              <a:spcBef>
                <a:spcPts val="0"/>
              </a:spcBef>
              <a:spcAft>
                <a:spcPts val="0"/>
              </a:spcAft>
              <a:buFont typeface="Arial"/>
              <a:buChar char="•"/>
              <a:defRPr/>
            </a:pPr>
            <a:r>
              <a:rPr lang="en-US" altLang="en-US" dirty="0"/>
              <a:t>Raise doubt about the behavior</a:t>
            </a:r>
          </a:p>
          <a:p>
            <a:pPr eaLnBrk="1" fontAlgn="auto" hangingPunct="1">
              <a:lnSpc>
                <a:spcPct val="120000"/>
              </a:lnSpc>
              <a:spcBef>
                <a:spcPts val="0"/>
              </a:spcBef>
              <a:spcAft>
                <a:spcPts val="0"/>
              </a:spcAft>
              <a:buFont typeface="Arial"/>
              <a:buChar char="•"/>
              <a:defRPr/>
            </a:pPr>
            <a:r>
              <a:rPr lang="en-US" altLang="en-US" dirty="0"/>
              <a:t>Increase knowledge related to the risks and problems with the current behaviors</a:t>
            </a:r>
          </a:p>
          <a:p>
            <a:pPr eaLnBrk="1" fontAlgn="auto" hangingPunct="1">
              <a:lnSpc>
                <a:spcPct val="120000"/>
              </a:lnSpc>
              <a:spcBef>
                <a:spcPts val="0"/>
              </a:spcBef>
              <a:spcAft>
                <a:spcPts val="0"/>
              </a:spcAft>
              <a:buFont typeface="Arial"/>
              <a:buChar char="•"/>
              <a:defRPr/>
            </a:pPr>
            <a:r>
              <a:rPr lang="en-US" altLang="en-US" dirty="0"/>
              <a:t>Assure the parent that the behaviors can be changed</a:t>
            </a:r>
          </a:p>
          <a:p>
            <a:pPr eaLnBrk="1" fontAlgn="auto" hangingPunct="1">
              <a:lnSpc>
                <a:spcPct val="120000"/>
              </a:lnSpc>
              <a:spcBef>
                <a:spcPts val="0"/>
              </a:spcBef>
              <a:spcAft>
                <a:spcPts val="0"/>
              </a:spcAft>
              <a:buFont typeface="Arial"/>
              <a:buChar char="•"/>
              <a:defRPr/>
            </a:pPr>
            <a:r>
              <a:rPr lang="en-US" altLang="en-US" dirty="0"/>
              <a:t>Avoid power struggles over defining the problem</a:t>
            </a:r>
          </a:p>
          <a:p>
            <a:pPr eaLnBrk="1" fontAlgn="auto" hangingPunct="1">
              <a:lnSpc>
                <a:spcPct val="120000"/>
              </a:lnSpc>
              <a:spcBef>
                <a:spcPts val="0"/>
              </a:spcBef>
              <a:spcAft>
                <a:spcPts val="0"/>
              </a:spcAft>
              <a:buFont typeface="Arial"/>
              <a:buChar char="•"/>
              <a:defRPr/>
            </a:pPr>
            <a:r>
              <a:rPr lang="en-US" altLang="en-US" dirty="0"/>
              <a:t>Link the behaviors as a contributing factor to what distresses the parent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9174034-381E-40D7-8578-B1EE91E6003C}"/>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Contemplation</a:t>
            </a:r>
          </a:p>
        </p:txBody>
      </p:sp>
      <p:sp>
        <p:nvSpPr>
          <p:cNvPr id="34819" name="Rectangle 3">
            <a:extLst>
              <a:ext uri="{FF2B5EF4-FFF2-40B4-BE49-F238E27FC236}">
                <a16:creationId xmlns:a16="http://schemas.microsoft.com/office/drawing/2014/main" id="{9001D8E4-16F4-44BB-8AEF-1FB31460BFD5}"/>
              </a:ext>
            </a:extLst>
          </p:cNvPr>
          <p:cNvSpPr>
            <a:spLocks noGrp="1" noChangeArrowheads="1"/>
          </p:cNvSpPr>
          <p:nvPr>
            <p:ph idx="1"/>
          </p:nvPr>
        </p:nvSpPr>
        <p:spPr>
          <a:xfrm>
            <a:off x="457200" y="1417638"/>
            <a:ext cx="8229600" cy="3581400"/>
          </a:xfrm>
        </p:spPr>
        <p:txBody>
          <a:bodyPr rtlCol="0">
            <a:normAutofit fontScale="77500" lnSpcReduction="20000"/>
          </a:bodyPr>
          <a:lstStyle/>
          <a:p>
            <a:pPr eaLnBrk="1" fontAlgn="auto" hangingPunct="1">
              <a:lnSpc>
                <a:spcPct val="120000"/>
              </a:lnSpc>
              <a:spcBef>
                <a:spcPts val="0"/>
              </a:spcBef>
              <a:spcAft>
                <a:spcPts val="0"/>
              </a:spcAft>
              <a:buFont typeface="Arial"/>
              <a:buChar char="•"/>
              <a:defRPr/>
            </a:pPr>
            <a:r>
              <a:rPr lang="en-US" altLang="en-US" dirty="0"/>
              <a:t>Give reasons to change by listing the pros &amp; cons of changing or not changing</a:t>
            </a:r>
          </a:p>
          <a:p>
            <a:pPr eaLnBrk="1" fontAlgn="auto" hangingPunct="1">
              <a:lnSpc>
                <a:spcPct val="120000"/>
              </a:lnSpc>
              <a:spcBef>
                <a:spcPts val="0"/>
              </a:spcBef>
              <a:spcAft>
                <a:spcPts val="0"/>
              </a:spcAft>
              <a:buFont typeface="Arial"/>
              <a:buChar char="•"/>
              <a:defRPr/>
            </a:pPr>
            <a:r>
              <a:rPr lang="en-US" altLang="en-US" dirty="0"/>
              <a:t>Recognize the parent’s ambivalence about not changing</a:t>
            </a:r>
          </a:p>
          <a:p>
            <a:pPr eaLnBrk="1" fontAlgn="auto" hangingPunct="1">
              <a:lnSpc>
                <a:spcPct val="120000"/>
              </a:lnSpc>
              <a:spcBef>
                <a:spcPts val="0"/>
              </a:spcBef>
              <a:spcAft>
                <a:spcPts val="0"/>
              </a:spcAft>
              <a:buFont typeface="Arial"/>
              <a:buChar char="•"/>
              <a:defRPr/>
            </a:pPr>
            <a:r>
              <a:rPr lang="en-US" altLang="en-US" dirty="0"/>
              <a:t>Instill realistic hope for change </a:t>
            </a:r>
          </a:p>
          <a:p>
            <a:pPr eaLnBrk="1" fontAlgn="auto" hangingPunct="1">
              <a:lnSpc>
                <a:spcPct val="120000"/>
              </a:lnSpc>
              <a:spcBef>
                <a:spcPts val="0"/>
              </a:spcBef>
              <a:spcAft>
                <a:spcPts val="0"/>
              </a:spcAft>
              <a:buFont typeface="Arial"/>
              <a:buChar char="•"/>
              <a:defRPr/>
            </a:pPr>
            <a:r>
              <a:rPr lang="en-US" altLang="en-US" dirty="0"/>
              <a:t>Strengthen the parent’s belief that they can change</a:t>
            </a:r>
          </a:p>
          <a:p>
            <a:pPr eaLnBrk="1" fontAlgn="auto" hangingPunct="1">
              <a:lnSpc>
                <a:spcPct val="120000"/>
              </a:lnSpc>
              <a:spcBef>
                <a:spcPts val="0"/>
              </a:spcBef>
              <a:spcAft>
                <a:spcPts val="0"/>
              </a:spcAft>
              <a:buFont typeface="Arial"/>
              <a:buChar char="•"/>
              <a:defRPr/>
            </a:pPr>
            <a:r>
              <a:rPr lang="en-US" altLang="en-US" dirty="0"/>
              <a:t>Provide information about negative consequences should change not occur</a:t>
            </a:r>
          </a:p>
        </p:txBody>
      </p:sp>
      <p:pic>
        <p:nvPicPr>
          <p:cNvPr id="37892" name="Picture 1">
            <a:extLst>
              <a:ext uri="{FF2B5EF4-FFF2-40B4-BE49-F238E27FC236}">
                <a16:creationId xmlns:a16="http://schemas.microsoft.com/office/drawing/2014/main" id="{22A9C361-DCD7-4AE3-8872-762DAFEEE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495800"/>
            <a:ext cx="21336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17E9BCF-8E09-4EE1-8F33-715497039C93}"/>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Preparation</a:t>
            </a:r>
            <a:br>
              <a:rPr lang="en-US" altLang="en-US" sz="4000"/>
            </a:br>
            <a:endParaRPr lang="en-US" altLang="en-US" sz="4000"/>
          </a:p>
        </p:txBody>
      </p:sp>
      <p:sp>
        <p:nvSpPr>
          <p:cNvPr id="35843" name="Rectangle 3">
            <a:extLst>
              <a:ext uri="{FF2B5EF4-FFF2-40B4-BE49-F238E27FC236}">
                <a16:creationId xmlns:a16="http://schemas.microsoft.com/office/drawing/2014/main" id="{393C717D-1738-4D57-BF4A-A87E2B165C6A}"/>
              </a:ext>
            </a:extLst>
          </p:cNvPr>
          <p:cNvSpPr>
            <a:spLocks noGrp="1" noChangeArrowheads="1"/>
          </p:cNvSpPr>
          <p:nvPr>
            <p:ph idx="1"/>
          </p:nvPr>
        </p:nvSpPr>
        <p:spPr>
          <a:xfrm>
            <a:off x="457200" y="1600200"/>
            <a:ext cx="8229600" cy="4191000"/>
          </a:xfrm>
        </p:spPr>
        <p:txBody>
          <a:bodyPr rtlCol="0">
            <a:normAutofit fontScale="85000" lnSpcReduction="10000"/>
          </a:bodyPr>
          <a:lstStyle/>
          <a:p>
            <a:pPr eaLnBrk="1" fontAlgn="auto" hangingPunct="1">
              <a:lnSpc>
                <a:spcPct val="120000"/>
              </a:lnSpc>
              <a:spcBef>
                <a:spcPts val="0"/>
              </a:spcBef>
              <a:spcAft>
                <a:spcPts val="0"/>
              </a:spcAft>
              <a:buFont typeface="Arial"/>
              <a:buChar char="•"/>
              <a:defRPr/>
            </a:pPr>
            <a:r>
              <a:rPr lang="en-US" altLang="en-US" dirty="0"/>
              <a:t>Itemize required steps that it would take to make the change</a:t>
            </a:r>
          </a:p>
          <a:p>
            <a:pPr eaLnBrk="1" fontAlgn="auto" hangingPunct="1">
              <a:lnSpc>
                <a:spcPct val="120000"/>
              </a:lnSpc>
              <a:spcBef>
                <a:spcPts val="0"/>
              </a:spcBef>
              <a:spcAft>
                <a:spcPts val="0"/>
              </a:spcAft>
              <a:buFont typeface="Arial"/>
              <a:buChar char="•"/>
              <a:defRPr/>
            </a:pPr>
            <a:r>
              <a:rPr lang="en-US" altLang="en-US" dirty="0"/>
              <a:t>Provide information about community and professional help to make the change</a:t>
            </a:r>
          </a:p>
          <a:p>
            <a:pPr eaLnBrk="1" fontAlgn="auto" hangingPunct="1">
              <a:lnSpc>
                <a:spcPct val="120000"/>
              </a:lnSpc>
              <a:spcBef>
                <a:spcPts val="0"/>
              </a:spcBef>
              <a:spcAft>
                <a:spcPts val="0"/>
              </a:spcAft>
              <a:buFont typeface="Arial"/>
              <a:buChar char="•"/>
              <a:defRPr/>
            </a:pPr>
            <a:r>
              <a:rPr lang="en-US" altLang="en-US" dirty="0"/>
              <a:t>Help parent identify barriers to change</a:t>
            </a:r>
          </a:p>
          <a:p>
            <a:pPr eaLnBrk="1" fontAlgn="auto" hangingPunct="1">
              <a:lnSpc>
                <a:spcPct val="120000"/>
              </a:lnSpc>
              <a:spcBef>
                <a:spcPts val="0"/>
              </a:spcBef>
              <a:spcAft>
                <a:spcPts val="0"/>
              </a:spcAft>
              <a:buFont typeface="Arial"/>
              <a:buChar char="•"/>
              <a:defRPr/>
            </a:pPr>
            <a:r>
              <a:rPr lang="en-US" altLang="en-US" dirty="0"/>
              <a:t>Help parent develop strategies to overcome those barriers to change</a:t>
            </a:r>
          </a:p>
          <a:p>
            <a:pPr eaLnBrk="1" fontAlgn="auto" hangingPunct="1">
              <a:lnSpc>
                <a:spcPct val="120000"/>
              </a:lnSpc>
              <a:spcBef>
                <a:spcPts val="0"/>
              </a:spcBef>
              <a:spcAft>
                <a:spcPts val="0"/>
              </a:spcAft>
              <a:buFont typeface="Arial"/>
              <a:buChar char="•"/>
              <a:defRPr/>
            </a:pPr>
            <a:r>
              <a:rPr lang="en-US" altLang="en-US" dirty="0"/>
              <a:t>Help parent come up with the best course of action to achieve the desired change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2E46A33-C744-4AF5-A6FE-B14CE16C7B1B}"/>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Action</a:t>
            </a:r>
          </a:p>
        </p:txBody>
      </p:sp>
      <p:sp>
        <p:nvSpPr>
          <p:cNvPr id="36867" name="Rectangle 3">
            <a:extLst>
              <a:ext uri="{FF2B5EF4-FFF2-40B4-BE49-F238E27FC236}">
                <a16:creationId xmlns:a16="http://schemas.microsoft.com/office/drawing/2014/main" id="{F2DE0E09-44BB-4305-9DC9-C74742700EF2}"/>
              </a:ext>
            </a:extLst>
          </p:cNvPr>
          <p:cNvSpPr>
            <a:spLocks noGrp="1" noChangeArrowheads="1"/>
          </p:cNvSpPr>
          <p:nvPr>
            <p:ph idx="1"/>
          </p:nvPr>
        </p:nvSpPr>
        <p:spPr/>
        <p:txBody>
          <a:bodyPr rtlCol="0">
            <a:normAutofit fontScale="92500" lnSpcReduction="20000"/>
          </a:bodyPr>
          <a:lstStyle/>
          <a:p>
            <a:pPr eaLnBrk="1" fontAlgn="auto" hangingPunct="1">
              <a:lnSpc>
                <a:spcPct val="110000"/>
              </a:lnSpc>
              <a:spcBef>
                <a:spcPts val="0"/>
              </a:spcBef>
              <a:spcAft>
                <a:spcPts val="0"/>
              </a:spcAft>
              <a:buFont typeface="Arial"/>
              <a:buChar char="•"/>
              <a:defRPr/>
            </a:pPr>
            <a:r>
              <a:rPr lang="en-US" altLang="en-US" dirty="0"/>
              <a:t>Support the parent to implement the necessary steps to make the change</a:t>
            </a:r>
          </a:p>
          <a:p>
            <a:pPr eaLnBrk="1" fontAlgn="auto" hangingPunct="1">
              <a:lnSpc>
                <a:spcPct val="110000"/>
              </a:lnSpc>
              <a:spcBef>
                <a:spcPts val="0"/>
              </a:spcBef>
              <a:spcAft>
                <a:spcPts val="0"/>
              </a:spcAft>
              <a:buFont typeface="Arial"/>
              <a:buChar char="•"/>
              <a:defRPr/>
            </a:pPr>
            <a:r>
              <a:rPr lang="en-US" altLang="en-US" dirty="0"/>
              <a:t>Help the parent confront the barriers that appear</a:t>
            </a:r>
          </a:p>
          <a:p>
            <a:pPr eaLnBrk="1" fontAlgn="auto" hangingPunct="1">
              <a:lnSpc>
                <a:spcPct val="110000"/>
              </a:lnSpc>
              <a:spcBef>
                <a:spcPts val="0"/>
              </a:spcBef>
              <a:spcAft>
                <a:spcPts val="0"/>
              </a:spcAft>
              <a:buFont typeface="Arial"/>
              <a:buChar char="•"/>
              <a:defRPr/>
            </a:pPr>
            <a:r>
              <a:rPr lang="en-US" altLang="en-US" dirty="0"/>
              <a:t>Constant validation and encouragement of parent’s movement towards change</a:t>
            </a:r>
          </a:p>
          <a:p>
            <a:pPr eaLnBrk="1" fontAlgn="auto" hangingPunct="1">
              <a:lnSpc>
                <a:spcPct val="110000"/>
              </a:lnSpc>
              <a:spcBef>
                <a:spcPts val="0"/>
              </a:spcBef>
              <a:spcAft>
                <a:spcPts val="0"/>
              </a:spcAft>
              <a:buFont typeface="Arial"/>
              <a:buChar char="•"/>
              <a:defRPr/>
            </a:pPr>
            <a:r>
              <a:rPr lang="en-US" altLang="en-US" dirty="0"/>
              <a:t>Help the parent re-evaluate that steps are producing the desired result</a:t>
            </a:r>
          </a:p>
        </p:txBody>
      </p:sp>
      <p:pic>
        <p:nvPicPr>
          <p:cNvPr id="39940" name="Picture 1">
            <a:extLst>
              <a:ext uri="{FF2B5EF4-FFF2-40B4-BE49-F238E27FC236}">
                <a16:creationId xmlns:a16="http://schemas.microsoft.com/office/drawing/2014/main" id="{86F2ABB2-71B5-4EDF-AF41-43A6649CD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688" y="5119688"/>
            <a:ext cx="22066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6AF9BFB-ABB6-44B0-BB8D-3DAE20392179}"/>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Maintenance</a:t>
            </a:r>
          </a:p>
        </p:txBody>
      </p:sp>
      <p:sp>
        <p:nvSpPr>
          <p:cNvPr id="37891" name="Rectangle 3">
            <a:extLst>
              <a:ext uri="{FF2B5EF4-FFF2-40B4-BE49-F238E27FC236}">
                <a16:creationId xmlns:a16="http://schemas.microsoft.com/office/drawing/2014/main" id="{0B638F21-2267-4192-8AB7-DBE57A4B3903}"/>
              </a:ext>
            </a:extLst>
          </p:cNvPr>
          <p:cNvSpPr>
            <a:spLocks noGrp="1" noChangeArrowheads="1"/>
          </p:cNvSpPr>
          <p:nvPr>
            <p:ph idx="1"/>
          </p:nvPr>
        </p:nvSpPr>
        <p:spPr/>
        <p:txBody>
          <a:bodyPr rtlCol="0">
            <a:normAutofit fontScale="85000" lnSpcReduction="10000"/>
          </a:bodyPr>
          <a:lstStyle/>
          <a:p>
            <a:pPr eaLnBrk="1" fontAlgn="auto" hangingPunct="1">
              <a:lnSpc>
                <a:spcPct val="120000"/>
              </a:lnSpc>
              <a:spcBef>
                <a:spcPts val="0"/>
              </a:spcBef>
              <a:spcAft>
                <a:spcPts val="0"/>
              </a:spcAft>
              <a:buFont typeface="Arial"/>
              <a:buChar char="•"/>
              <a:defRPr/>
            </a:pPr>
            <a:r>
              <a:rPr lang="en-US" altLang="en-US" dirty="0"/>
              <a:t>Help parent recognize that process is not over </a:t>
            </a:r>
          </a:p>
          <a:p>
            <a:pPr eaLnBrk="1" fontAlgn="auto" hangingPunct="1">
              <a:lnSpc>
                <a:spcPct val="120000"/>
              </a:lnSpc>
              <a:spcBef>
                <a:spcPts val="0"/>
              </a:spcBef>
              <a:spcAft>
                <a:spcPts val="0"/>
              </a:spcAft>
              <a:buFont typeface="Arial"/>
              <a:buChar char="•"/>
              <a:defRPr/>
            </a:pPr>
            <a:r>
              <a:rPr lang="en-US" altLang="en-US" dirty="0"/>
              <a:t>Help parent determine what strategies will help continue the new behaviors</a:t>
            </a:r>
          </a:p>
          <a:p>
            <a:pPr eaLnBrk="1" fontAlgn="auto" hangingPunct="1">
              <a:lnSpc>
                <a:spcPct val="120000"/>
              </a:lnSpc>
              <a:spcBef>
                <a:spcPts val="0"/>
              </a:spcBef>
              <a:spcAft>
                <a:spcPts val="0"/>
              </a:spcAft>
              <a:buFont typeface="Arial"/>
              <a:buChar char="•"/>
              <a:defRPr/>
            </a:pPr>
            <a:r>
              <a:rPr lang="en-US" altLang="en-US" dirty="0"/>
              <a:t>Help parent to expand their abilities to identify and overcome potential barriers</a:t>
            </a:r>
          </a:p>
          <a:p>
            <a:pPr eaLnBrk="1" fontAlgn="auto" hangingPunct="1">
              <a:lnSpc>
                <a:spcPct val="120000"/>
              </a:lnSpc>
              <a:spcBef>
                <a:spcPts val="0"/>
              </a:spcBef>
              <a:spcAft>
                <a:spcPts val="0"/>
              </a:spcAft>
              <a:buFont typeface="Arial"/>
              <a:buChar char="•"/>
              <a:defRPr/>
            </a:pPr>
            <a:r>
              <a:rPr lang="en-US" altLang="en-US" dirty="0"/>
              <a:t>Help parent anticipate risks that could lead to relapse and how to prevent relapse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1286B0E-0382-42DB-809E-C6DB23053094}"/>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Relapse</a:t>
            </a:r>
          </a:p>
        </p:txBody>
      </p:sp>
      <p:sp>
        <p:nvSpPr>
          <p:cNvPr id="38915" name="Rectangle 3">
            <a:extLst>
              <a:ext uri="{FF2B5EF4-FFF2-40B4-BE49-F238E27FC236}">
                <a16:creationId xmlns:a16="http://schemas.microsoft.com/office/drawing/2014/main" id="{DBB25054-BBA2-4C44-87EA-151698CD37BA}"/>
              </a:ext>
            </a:extLst>
          </p:cNvPr>
          <p:cNvSpPr>
            <a:spLocks noGrp="1" noChangeArrowheads="1"/>
          </p:cNvSpPr>
          <p:nvPr>
            <p:ph idx="1"/>
          </p:nvPr>
        </p:nvSpPr>
        <p:spPr>
          <a:xfrm>
            <a:off x="457200" y="1600200"/>
            <a:ext cx="8229600" cy="3657600"/>
          </a:xfrm>
        </p:spPr>
        <p:txBody>
          <a:bodyPr rtlCol="0">
            <a:normAutofit fontScale="77500" lnSpcReduction="20000"/>
          </a:bodyPr>
          <a:lstStyle/>
          <a:p>
            <a:pPr eaLnBrk="1" fontAlgn="auto" hangingPunct="1">
              <a:lnSpc>
                <a:spcPct val="120000"/>
              </a:lnSpc>
              <a:spcBef>
                <a:spcPts val="0"/>
              </a:spcBef>
              <a:spcAft>
                <a:spcPts val="0"/>
              </a:spcAft>
              <a:buFont typeface="Arial"/>
              <a:buChar char="•"/>
              <a:defRPr/>
            </a:pPr>
            <a:r>
              <a:rPr lang="en-US" altLang="en-US" dirty="0"/>
              <a:t>Identify this situation as temporary and sometimes as a part of changing behaviors</a:t>
            </a:r>
          </a:p>
          <a:p>
            <a:pPr eaLnBrk="1" fontAlgn="auto" hangingPunct="1">
              <a:lnSpc>
                <a:spcPct val="120000"/>
              </a:lnSpc>
              <a:spcBef>
                <a:spcPts val="0"/>
              </a:spcBef>
              <a:spcAft>
                <a:spcPts val="0"/>
              </a:spcAft>
              <a:buFont typeface="Arial"/>
              <a:buChar char="•"/>
              <a:defRPr/>
            </a:pPr>
            <a:r>
              <a:rPr lang="en-US" altLang="en-US" dirty="0"/>
              <a:t>Help parent go back through the stages of contemplation, preparation and action</a:t>
            </a:r>
          </a:p>
          <a:p>
            <a:pPr eaLnBrk="1" fontAlgn="auto" hangingPunct="1">
              <a:lnSpc>
                <a:spcPct val="120000"/>
              </a:lnSpc>
              <a:spcBef>
                <a:spcPts val="0"/>
              </a:spcBef>
              <a:spcAft>
                <a:spcPts val="0"/>
              </a:spcAft>
              <a:buFont typeface="Arial"/>
              <a:buChar char="•"/>
              <a:defRPr/>
            </a:pPr>
            <a:r>
              <a:rPr lang="en-US" altLang="en-US" dirty="0"/>
              <a:t>Help prevent the parent from becoming demoralized with high levels of support and encouragement </a:t>
            </a:r>
          </a:p>
          <a:p>
            <a:pPr eaLnBrk="1" fontAlgn="auto" hangingPunct="1">
              <a:lnSpc>
                <a:spcPct val="120000"/>
              </a:lnSpc>
              <a:spcBef>
                <a:spcPts val="0"/>
              </a:spcBef>
              <a:spcAft>
                <a:spcPts val="0"/>
              </a:spcAft>
              <a:buFont typeface="Arial"/>
              <a:buChar char="•"/>
              <a:defRPr/>
            </a:pPr>
            <a:r>
              <a:rPr lang="en-US" altLang="en-US" dirty="0"/>
              <a:t>Help the parent reevaluate what barriers were overlooked &amp; how to avoid in future </a:t>
            </a:r>
          </a:p>
        </p:txBody>
      </p:sp>
      <p:pic>
        <p:nvPicPr>
          <p:cNvPr id="41988" name="Picture 1">
            <a:extLst>
              <a:ext uri="{FF2B5EF4-FFF2-40B4-BE49-F238E27FC236}">
                <a16:creationId xmlns:a16="http://schemas.microsoft.com/office/drawing/2014/main" id="{94C63FBC-FD96-48A4-A5B3-B8C494880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488" y="4800600"/>
            <a:ext cx="38830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857113B-5590-496F-A6A8-6ACDD9BFDB4A}"/>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Tailoring Interventions from the Ruler of Readiness Scale</a:t>
            </a:r>
          </a:p>
        </p:txBody>
      </p:sp>
      <p:sp>
        <p:nvSpPr>
          <p:cNvPr id="39939" name="Rectangle 3">
            <a:extLst>
              <a:ext uri="{FF2B5EF4-FFF2-40B4-BE49-F238E27FC236}">
                <a16:creationId xmlns:a16="http://schemas.microsoft.com/office/drawing/2014/main" id="{D095E8F4-6666-4A71-A112-C3B3C8C5DC6A}"/>
              </a:ext>
            </a:extLst>
          </p:cNvPr>
          <p:cNvSpPr>
            <a:spLocks noGrp="1" noChangeArrowheads="1"/>
          </p:cNvSpPr>
          <p:nvPr>
            <p:ph idx="1"/>
          </p:nvPr>
        </p:nvSpPr>
        <p:spPr/>
        <p:txBody>
          <a:bodyPr rtlCol="0">
            <a:normAutofit fontScale="92500" lnSpcReduction="20000"/>
          </a:bodyPr>
          <a:lstStyle/>
          <a:p>
            <a:pPr marL="0" indent="0" eaLnBrk="1" fontAlgn="auto" hangingPunct="1">
              <a:lnSpc>
                <a:spcPct val="120000"/>
              </a:lnSpc>
              <a:spcBef>
                <a:spcPts val="0"/>
              </a:spcBef>
              <a:spcAft>
                <a:spcPts val="0"/>
              </a:spcAft>
              <a:buFont typeface="Arial" panose="020B0604020202020204" pitchFamily="34" charset="0"/>
              <a:buNone/>
              <a:defRPr/>
            </a:pPr>
            <a:r>
              <a:rPr lang="en-US" altLang="en-US" dirty="0"/>
              <a:t>If parent places self on scale at 0 to 3:</a:t>
            </a:r>
          </a:p>
          <a:p>
            <a:pPr marL="803275" eaLnBrk="1" fontAlgn="auto" hangingPunct="1">
              <a:lnSpc>
                <a:spcPct val="120000"/>
              </a:lnSpc>
              <a:spcBef>
                <a:spcPts val="0"/>
              </a:spcBef>
              <a:spcAft>
                <a:spcPts val="0"/>
              </a:spcAft>
              <a:buFontTx/>
              <a:buNone/>
              <a:defRPr/>
            </a:pPr>
            <a:r>
              <a:rPr lang="en-US" altLang="en-US" dirty="0"/>
              <a:t>1. Raise awareness of risks</a:t>
            </a:r>
          </a:p>
          <a:p>
            <a:pPr marL="803275" eaLnBrk="1" fontAlgn="auto" hangingPunct="1">
              <a:lnSpc>
                <a:spcPct val="120000"/>
              </a:lnSpc>
              <a:spcBef>
                <a:spcPts val="0"/>
              </a:spcBef>
              <a:spcAft>
                <a:spcPts val="0"/>
              </a:spcAft>
              <a:buFontTx/>
              <a:buNone/>
              <a:defRPr/>
            </a:pPr>
            <a:r>
              <a:rPr lang="en-US" altLang="en-US" dirty="0"/>
              <a:t>2. Elicit change talk</a:t>
            </a:r>
          </a:p>
          <a:p>
            <a:pPr marL="803275" eaLnBrk="1" fontAlgn="auto" hangingPunct="1">
              <a:lnSpc>
                <a:spcPct val="120000"/>
              </a:lnSpc>
              <a:spcBef>
                <a:spcPts val="0"/>
              </a:spcBef>
              <a:spcAft>
                <a:spcPts val="0"/>
              </a:spcAft>
              <a:buFontTx/>
              <a:buNone/>
              <a:defRPr/>
            </a:pPr>
            <a:r>
              <a:rPr lang="en-US" altLang="en-US" dirty="0"/>
              <a:t>3. Encourage exploration of pros</a:t>
            </a:r>
          </a:p>
          <a:p>
            <a:pPr marL="803275" eaLnBrk="1" fontAlgn="auto" hangingPunct="1">
              <a:lnSpc>
                <a:spcPct val="120000"/>
              </a:lnSpc>
              <a:spcBef>
                <a:spcPts val="0"/>
              </a:spcBef>
              <a:spcAft>
                <a:spcPts val="0"/>
              </a:spcAft>
              <a:buFontTx/>
              <a:buNone/>
              <a:defRPr/>
            </a:pPr>
            <a:r>
              <a:rPr lang="en-US" altLang="en-US" dirty="0"/>
              <a:t>4. Ask permission to give feedback</a:t>
            </a:r>
          </a:p>
          <a:p>
            <a:pPr marL="803275" eaLnBrk="1" fontAlgn="auto" hangingPunct="1">
              <a:lnSpc>
                <a:spcPct val="120000"/>
              </a:lnSpc>
              <a:spcBef>
                <a:spcPts val="0"/>
              </a:spcBef>
              <a:spcAft>
                <a:spcPts val="0"/>
              </a:spcAft>
              <a:buFontTx/>
              <a:buNone/>
              <a:defRPr/>
            </a:pPr>
            <a:r>
              <a:rPr lang="en-US" altLang="en-US" dirty="0"/>
              <a:t>5. Acknowledge difficulty in making decisions</a:t>
            </a:r>
          </a:p>
          <a:p>
            <a:pPr marL="803275" eaLnBrk="1" fontAlgn="auto" hangingPunct="1">
              <a:lnSpc>
                <a:spcPct val="120000"/>
              </a:lnSpc>
              <a:spcBef>
                <a:spcPts val="0"/>
              </a:spcBef>
              <a:spcAft>
                <a:spcPts val="0"/>
              </a:spcAft>
              <a:buFontTx/>
              <a:buNone/>
              <a:defRPr/>
            </a:pPr>
            <a:r>
              <a:rPr lang="en-US" altLang="en-US" dirty="0"/>
              <a:t>6. Emphasize that there are choices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01C6CF5-0E64-46F1-B221-8C01452B1C7E}"/>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Useful Questions</a:t>
            </a:r>
          </a:p>
        </p:txBody>
      </p:sp>
      <p:sp>
        <p:nvSpPr>
          <p:cNvPr id="40963" name="Rectangle 3">
            <a:extLst>
              <a:ext uri="{FF2B5EF4-FFF2-40B4-BE49-F238E27FC236}">
                <a16:creationId xmlns:a16="http://schemas.microsoft.com/office/drawing/2014/main" id="{7D03FE0C-4DAE-4AC1-B0DB-CAB68689738C}"/>
              </a:ext>
            </a:extLst>
          </p:cNvPr>
          <p:cNvSpPr>
            <a:spLocks noGrp="1" noChangeArrowheads="1"/>
          </p:cNvSpPr>
          <p:nvPr>
            <p:ph idx="1"/>
          </p:nvPr>
        </p:nvSpPr>
        <p:spPr>
          <a:xfrm>
            <a:off x="457200" y="1600200"/>
            <a:ext cx="4419600" cy="4038600"/>
          </a:xfrm>
        </p:spPr>
        <p:txBody>
          <a:bodyPr rtlCol="0">
            <a:normAutofit fontScale="77500" lnSpcReduction="20000"/>
          </a:bodyPr>
          <a:lstStyle/>
          <a:p>
            <a:pPr eaLnBrk="1" fontAlgn="auto" hangingPunct="1">
              <a:lnSpc>
                <a:spcPct val="120000"/>
              </a:lnSpc>
              <a:spcBef>
                <a:spcPts val="0"/>
              </a:spcBef>
              <a:spcAft>
                <a:spcPts val="0"/>
              </a:spcAft>
              <a:buFont typeface="Arial"/>
              <a:buChar char="•"/>
              <a:defRPr/>
            </a:pPr>
            <a:r>
              <a:rPr lang="en-US" altLang="en-US" dirty="0"/>
              <a:t>What would need to happen for you to think about change?</a:t>
            </a:r>
          </a:p>
          <a:p>
            <a:pPr eaLnBrk="1" fontAlgn="auto" hangingPunct="1">
              <a:lnSpc>
                <a:spcPct val="120000"/>
              </a:lnSpc>
              <a:spcBef>
                <a:spcPts val="0"/>
              </a:spcBef>
              <a:spcAft>
                <a:spcPts val="0"/>
              </a:spcAft>
              <a:buFont typeface="Arial"/>
              <a:buChar char="•"/>
              <a:defRPr/>
            </a:pPr>
            <a:r>
              <a:rPr lang="en-US" altLang="en-US" dirty="0"/>
              <a:t>How can I help you look at the different options for change?</a:t>
            </a:r>
          </a:p>
          <a:p>
            <a:pPr eaLnBrk="1" fontAlgn="auto" hangingPunct="1">
              <a:lnSpc>
                <a:spcPct val="120000"/>
              </a:lnSpc>
              <a:spcBef>
                <a:spcPts val="0"/>
              </a:spcBef>
              <a:spcAft>
                <a:spcPts val="0"/>
              </a:spcAft>
              <a:buFont typeface="Arial"/>
              <a:buChar char="•"/>
              <a:defRPr/>
            </a:pPr>
            <a:r>
              <a:rPr lang="en-US" altLang="en-US" dirty="0"/>
              <a:t>What might need to be different in your life for you to consider making this change in the future?</a:t>
            </a:r>
          </a:p>
        </p:txBody>
      </p:sp>
      <p:pic>
        <p:nvPicPr>
          <p:cNvPr id="44036" name="Picture 1">
            <a:extLst>
              <a:ext uri="{FF2B5EF4-FFF2-40B4-BE49-F238E27FC236}">
                <a16:creationId xmlns:a16="http://schemas.microsoft.com/office/drawing/2014/main" id="{9B623602-B1FE-43C1-AA57-0C22B9B17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1862138"/>
            <a:ext cx="2921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F080774-0251-468E-9E75-863E12461C67}"/>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Change Principles</a:t>
            </a:r>
          </a:p>
        </p:txBody>
      </p:sp>
      <p:sp>
        <p:nvSpPr>
          <p:cNvPr id="5123" name="Rectangle 3">
            <a:extLst>
              <a:ext uri="{FF2B5EF4-FFF2-40B4-BE49-F238E27FC236}">
                <a16:creationId xmlns:a16="http://schemas.microsoft.com/office/drawing/2014/main" id="{6807800F-74AD-4F06-BD29-B87B979B1075}"/>
              </a:ext>
            </a:extLst>
          </p:cNvPr>
          <p:cNvSpPr>
            <a:spLocks noGrp="1" noChangeArrowheads="1"/>
          </p:cNvSpPr>
          <p:nvPr>
            <p:ph idx="1"/>
          </p:nvPr>
        </p:nvSpPr>
        <p:spPr>
          <a:xfrm>
            <a:off x="457200" y="1600200"/>
            <a:ext cx="4800600" cy="4267200"/>
          </a:xfrm>
        </p:spPr>
        <p:txBody>
          <a:bodyPr rtlCol="0" anchor="ctr">
            <a:normAutofit fontScale="70000" lnSpcReduction="20000"/>
          </a:bodyPr>
          <a:lstStyle/>
          <a:p>
            <a:pPr marL="609600" indent="-609600" eaLnBrk="1" fontAlgn="auto" hangingPunct="1">
              <a:lnSpc>
                <a:spcPct val="110000"/>
              </a:lnSpc>
              <a:spcBef>
                <a:spcPts val="0"/>
              </a:spcBef>
              <a:spcAft>
                <a:spcPts val="0"/>
              </a:spcAft>
              <a:buFontTx/>
              <a:buAutoNum type="arabicPeriod"/>
              <a:defRPr/>
            </a:pPr>
            <a:r>
              <a:rPr lang="en-US" altLang="en-US" sz="2800" dirty="0"/>
              <a:t>Change is a process, not a discrete event</a:t>
            </a:r>
          </a:p>
          <a:p>
            <a:pPr marL="609600" indent="-609600" eaLnBrk="1" fontAlgn="auto" hangingPunct="1">
              <a:lnSpc>
                <a:spcPct val="110000"/>
              </a:lnSpc>
              <a:spcBef>
                <a:spcPts val="0"/>
              </a:spcBef>
              <a:spcAft>
                <a:spcPts val="0"/>
              </a:spcAft>
              <a:buFontTx/>
              <a:buAutoNum type="arabicPeriod" startAt="2"/>
              <a:defRPr/>
            </a:pPr>
            <a:r>
              <a:rPr lang="en-US" altLang="en-US" sz="2800" dirty="0"/>
              <a:t>Every person goes at their own pace through the change process</a:t>
            </a:r>
          </a:p>
          <a:p>
            <a:pPr marL="609600" indent="-609600" eaLnBrk="1" fontAlgn="auto" hangingPunct="1">
              <a:lnSpc>
                <a:spcPct val="110000"/>
              </a:lnSpc>
              <a:spcBef>
                <a:spcPts val="0"/>
              </a:spcBef>
              <a:spcAft>
                <a:spcPts val="0"/>
              </a:spcAft>
              <a:buFontTx/>
              <a:buAutoNum type="arabicPeriod" startAt="2"/>
              <a:defRPr/>
            </a:pPr>
            <a:r>
              <a:rPr lang="en-US" altLang="en-US" sz="2800" dirty="0"/>
              <a:t>People will change when the person is ready and determined to change</a:t>
            </a:r>
          </a:p>
          <a:p>
            <a:pPr marL="609600" indent="-609600" eaLnBrk="1" fontAlgn="auto" hangingPunct="1">
              <a:lnSpc>
                <a:spcPct val="110000"/>
              </a:lnSpc>
              <a:spcBef>
                <a:spcPts val="0"/>
              </a:spcBef>
              <a:spcAft>
                <a:spcPts val="0"/>
              </a:spcAft>
              <a:buFontTx/>
              <a:buAutoNum type="arabicPeriod" startAt="2"/>
              <a:defRPr/>
            </a:pPr>
            <a:r>
              <a:rPr lang="en-US" altLang="en-US" sz="2800" dirty="0"/>
              <a:t>A person’s readiness to change can be stimulated by increasing motivation</a:t>
            </a:r>
          </a:p>
          <a:p>
            <a:pPr marL="609600" indent="-609600" eaLnBrk="1" fontAlgn="auto" hangingPunct="1">
              <a:lnSpc>
                <a:spcPct val="110000"/>
              </a:lnSpc>
              <a:spcBef>
                <a:spcPts val="0"/>
              </a:spcBef>
              <a:spcAft>
                <a:spcPts val="0"/>
              </a:spcAft>
              <a:buFontTx/>
              <a:buAutoNum type="arabicPeriod" startAt="2"/>
              <a:defRPr/>
            </a:pPr>
            <a:r>
              <a:rPr lang="en-US" altLang="en-US" sz="2800" dirty="0"/>
              <a:t>Confrontation can increase resistance and non-cooperation </a:t>
            </a:r>
          </a:p>
          <a:p>
            <a:pPr marL="609600" indent="-609600" eaLnBrk="1" fontAlgn="auto" hangingPunct="1">
              <a:lnSpc>
                <a:spcPct val="110000"/>
              </a:lnSpc>
              <a:spcBef>
                <a:spcPts val="0"/>
              </a:spcBef>
              <a:spcAft>
                <a:spcPts val="0"/>
              </a:spcAft>
              <a:buFontTx/>
              <a:buAutoNum type="arabicPeriod" startAt="2"/>
              <a:defRPr/>
            </a:pPr>
            <a:r>
              <a:rPr lang="en-US" altLang="en-US" sz="2800" dirty="0"/>
              <a:t>Change effects feelings, thoughts, behaviors and relationships </a:t>
            </a:r>
            <a:endParaRPr lang="en-US" altLang="en-US" sz="2400" dirty="0"/>
          </a:p>
        </p:txBody>
      </p:sp>
      <p:pic>
        <p:nvPicPr>
          <p:cNvPr id="8196" name="Picture 1">
            <a:extLst>
              <a:ext uri="{FF2B5EF4-FFF2-40B4-BE49-F238E27FC236}">
                <a16:creationId xmlns:a16="http://schemas.microsoft.com/office/drawing/2014/main" id="{9C2BDE5C-923A-4149-93BE-0E81347F3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025" y="2133600"/>
            <a:ext cx="327977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AA53233-89AA-4C57-9AEB-3E4496FC7681}"/>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Parent places self 4 to 6</a:t>
            </a:r>
          </a:p>
        </p:txBody>
      </p:sp>
      <p:sp>
        <p:nvSpPr>
          <p:cNvPr id="45059" name="Rectangle 3">
            <a:extLst>
              <a:ext uri="{FF2B5EF4-FFF2-40B4-BE49-F238E27FC236}">
                <a16:creationId xmlns:a16="http://schemas.microsoft.com/office/drawing/2014/main" id="{07F21B2D-39EA-436D-86A6-7E011B5DB815}"/>
              </a:ext>
            </a:extLst>
          </p:cNvPr>
          <p:cNvSpPr>
            <a:spLocks noGrp="1" noChangeArrowheads="1"/>
          </p:cNvSpPr>
          <p:nvPr>
            <p:ph idx="1"/>
          </p:nvPr>
        </p:nvSpPr>
        <p:spPr>
          <a:xfrm>
            <a:off x="457200" y="1600200"/>
            <a:ext cx="8229600" cy="3733800"/>
          </a:xfrm>
        </p:spPr>
        <p:txBody>
          <a:bodyPr/>
          <a:lstStyle/>
          <a:p>
            <a:pPr eaLnBrk="1" hangingPunct="1">
              <a:lnSpc>
                <a:spcPct val="110000"/>
              </a:lnSpc>
              <a:spcBef>
                <a:spcPct val="0"/>
              </a:spcBef>
            </a:pPr>
            <a:r>
              <a:rPr lang="en-US" altLang="en-US">
                <a:latin typeface="Arial" panose="020B0604020202020204" pitchFamily="34" charset="0"/>
                <a:cs typeface="Arial" panose="020B0604020202020204" pitchFamily="34" charset="0"/>
              </a:rPr>
              <a:t>Explore the parent’s ambivalence</a:t>
            </a:r>
          </a:p>
          <a:p>
            <a:pPr eaLnBrk="1" hangingPunct="1">
              <a:lnSpc>
                <a:spcPct val="110000"/>
              </a:lnSpc>
              <a:spcBef>
                <a:spcPct val="0"/>
              </a:spcBef>
            </a:pPr>
            <a:r>
              <a:rPr lang="en-US" altLang="en-US">
                <a:latin typeface="Arial" panose="020B0604020202020204" pitchFamily="34" charset="0"/>
                <a:cs typeface="Arial" panose="020B0604020202020204" pitchFamily="34" charset="0"/>
              </a:rPr>
              <a:t>Elicit change talk</a:t>
            </a:r>
          </a:p>
          <a:p>
            <a:pPr eaLnBrk="1" hangingPunct="1">
              <a:lnSpc>
                <a:spcPct val="110000"/>
              </a:lnSpc>
              <a:spcBef>
                <a:spcPct val="0"/>
              </a:spcBef>
            </a:pPr>
            <a:r>
              <a:rPr lang="en-US" altLang="en-US">
                <a:latin typeface="Arial" panose="020B0604020202020204" pitchFamily="34" charset="0"/>
                <a:cs typeface="Arial" panose="020B0604020202020204" pitchFamily="34" charset="0"/>
              </a:rPr>
              <a:t>Build readiness</a:t>
            </a:r>
          </a:p>
          <a:p>
            <a:pPr eaLnBrk="1" hangingPunct="1">
              <a:lnSpc>
                <a:spcPct val="110000"/>
              </a:lnSpc>
              <a:spcBef>
                <a:spcPct val="0"/>
              </a:spcBef>
            </a:pPr>
            <a:r>
              <a:rPr lang="en-US" altLang="en-US">
                <a:latin typeface="Arial" panose="020B0604020202020204" pitchFamily="34" charset="0"/>
                <a:cs typeface="Arial" panose="020B0604020202020204" pitchFamily="34" charset="0"/>
              </a:rPr>
              <a:t>Give information as appropriate related to pros and cons of change</a:t>
            </a:r>
          </a:p>
          <a:p>
            <a:pPr eaLnBrk="1" hangingPunct="1">
              <a:lnSpc>
                <a:spcPct val="110000"/>
              </a:lnSpc>
              <a:spcBef>
                <a:spcPct val="0"/>
              </a:spcBef>
            </a:pPr>
            <a:r>
              <a:rPr lang="en-US" altLang="en-US">
                <a:latin typeface="Arial" panose="020B0604020202020204" pitchFamily="34" charset="0"/>
                <a:cs typeface="Arial" panose="020B0604020202020204" pitchFamily="34" charset="0"/>
              </a:rPr>
              <a:t>Ask about next steps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1BE1821-7A6E-401D-B490-0E1ED3931EA5}"/>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Useful Questions</a:t>
            </a:r>
          </a:p>
        </p:txBody>
      </p:sp>
      <p:sp>
        <p:nvSpPr>
          <p:cNvPr id="43011" name="Rectangle 3">
            <a:extLst>
              <a:ext uri="{FF2B5EF4-FFF2-40B4-BE49-F238E27FC236}">
                <a16:creationId xmlns:a16="http://schemas.microsoft.com/office/drawing/2014/main" id="{639AE5FB-89FE-479E-A8A4-F9ECFA046D0C}"/>
              </a:ext>
            </a:extLst>
          </p:cNvPr>
          <p:cNvSpPr>
            <a:spLocks noGrp="1" noChangeArrowheads="1"/>
          </p:cNvSpPr>
          <p:nvPr>
            <p:ph idx="1"/>
          </p:nvPr>
        </p:nvSpPr>
        <p:spPr/>
        <p:txBody>
          <a:bodyPr rtlCol="0">
            <a:normAutofit fontScale="85000" lnSpcReduction="20000"/>
          </a:bodyPr>
          <a:lstStyle/>
          <a:p>
            <a:pPr eaLnBrk="1" fontAlgn="auto" hangingPunct="1">
              <a:lnSpc>
                <a:spcPct val="120000"/>
              </a:lnSpc>
              <a:spcBef>
                <a:spcPts val="0"/>
              </a:spcBef>
              <a:spcAft>
                <a:spcPts val="0"/>
              </a:spcAft>
              <a:buFont typeface="Arial"/>
              <a:buChar char="•"/>
              <a:defRPr/>
            </a:pPr>
            <a:r>
              <a:rPr lang="en-US" altLang="en-US" dirty="0"/>
              <a:t>What are some reasons you would want things to stay the same?</a:t>
            </a:r>
          </a:p>
          <a:p>
            <a:pPr eaLnBrk="1" fontAlgn="auto" hangingPunct="1">
              <a:lnSpc>
                <a:spcPct val="120000"/>
              </a:lnSpc>
              <a:spcBef>
                <a:spcPts val="0"/>
              </a:spcBef>
              <a:spcAft>
                <a:spcPts val="0"/>
              </a:spcAft>
              <a:buFont typeface="Arial"/>
              <a:buChar char="•"/>
              <a:defRPr/>
            </a:pPr>
            <a:r>
              <a:rPr lang="en-US" altLang="en-US" dirty="0"/>
              <a:t>What are some reasons for making the change at this time? Or sooner rather than later?</a:t>
            </a:r>
          </a:p>
          <a:p>
            <a:pPr eaLnBrk="1" fontAlgn="auto" hangingPunct="1">
              <a:lnSpc>
                <a:spcPct val="120000"/>
              </a:lnSpc>
              <a:spcBef>
                <a:spcPts val="0"/>
              </a:spcBef>
              <a:spcAft>
                <a:spcPts val="0"/>
              </a:spcAft>
              <a:buFont typeface="Arial"/>
              <a:buChar char="•"/>
              <a:defRPr/>
            </a:pPr>
            <a:r>
              <a:rPr lang="en-US" altLang="en-US" dirty="0"/>
              <a:t>What do you like about ____________?</a:t>
            </a:r>
          </a:p>
          <a:p>
            <a:pPr eaLnBrk="1" fontAlgn="auto" hangingPunct="1">
              <a:lnSpc>
                <a:spcPct val="120000"/>
              </a:lnSpc>
              <a:spcBef>
                <a:spcPts val="0"/>
              </a:spcBef>
              <a:spcAft>
                <a:spcPts val="0"/>
              </a:spcAft>
              <a:buFont typeface="Arial"/>
              <a:buChar char="•"/>
              <a:defRPr/>
            </a:pPr>
            <a:r>
              <a:rPr lang="en-US" altLang="en-US" dirty="0"/>
              <a:t>What do you not like about ___________?</a:t>
            </a:r>
          </a:p>
          <a:p>
            <a:pPr eaLnBrk="1" fontAlgn="auto" hangingPunct="1">
              <a:lnSpc>
                <a:spcPct val="120000"/>
              </a:lnSpc>
              <a:spcBef>
                <a:spcPts val="0"/>
              </a:spcBef>
              <a:spcAft>
                <a:spcPts val="0"/>
              </a:spcAft>
              <a:buFont typeface="Arial"/>
              <a:buChar char="•"/>
              <a:defRPr/>
            </a:pPr>
            <a:r>
              <a:rPr lang="en-US" altLang="en-US" dirty="0"/>
              <a:t>What could help you move to the next step for this change?</a:t>
            </a:r>
          </a:p>
        </p:txBody>
      </p:sp>
      <p:pic>
        <p:nvPicPr>
          <p:cNvPr id="46084" name="Picture 1">
            <a:extLst>
              <a:ext uri="{FF2B5EF4-FFF2-40B4-BE49-F238E27FC236}">
                <a16:creationId xmlns:a16="http://schemas.microsoft.com/office/drawing/2014/main" id="{20DBFAA1-6A13-4BD0-A593-0FE0612F2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5624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8B8B50F-FF09-475F-8A0B-32A2A6781AED}"/>
              </a:ext>
            </a:extLst>
          </p:cNvPr>
          <p:cNvSpPr>
            <a:spLocks noGrp="1" noChangeArrowheads="1"/>
          </p:cNvSpPr>
          <p:nvPr>
            <p:ph type="title"/>
          </p:nvPr>
        </p:nvSpPr>
        <p:spPr/>
        <p:txBody>
          <a:bodyPr/>
          <a:lstStyle/>
          <a:p>
            <a:pPr eaLnBrk="1" hangingPunct="1"/>
            <a:r>
              <a:rPr lang="en-US" altLang="en-US" sz="4000">
                <a:latin typeface="Arial" panose="020B0604020202020204" pitchFamily="34" charset="0"/>
                <a:cs typeface="Arial" panose="020B0604020202020204" pitchFamily="34" charset="0"/>
              </a:rPr>
              <a:t>Parent places self on scale: 7 to 10</a:t>
            </a:r>
          </a:p>
        </p:txBody>
      </p:sp>
      <p:sp>
        <p:nvSpPr>
          <p:cNvPr id="44035" name="Rectangle 3">
            <a:extLst>
              <a:ext uri="{FF2B5EF4-FFF2-40B4-BE49-F238E27FC236}">
                <a16:creationId xmlns:a16="http://schemas.microsoft.com/office/drawing/2014/main" id="{8B7B7130-5368-4CA8-9426-DA819A846C7A}"/>
              </a:ext>
            </a:extLst>
          </p:cNvPr>
          <p:cNvSpPr>
            <a:spLocks noGrp="1" noChangeArrowheads="1"/>
          </p:cNvSpPr>
          <p:nvPr>
            <p:ph idx="1"/>
          </p:nvPr>
        </p:nvSpPr>
        <p:spPr/>
        <p:txBody>
          <a:bodyPr rtlCol="0">
            <a:normAutofit fontScale="92500" lnSpcReduction="10000"/>
          </a:bodyPr>
          <a:lstStyle/>
          <a:p>
            <a:pPr eaLnBrk="1" fontAlgn="auto" hangingPunct="1">
              <a:lnSpc>
                <a:spcPct val="110000"/>
              </a:lnSpc>
              <a:spcBef>
                <a:spcPts val="0"/>
              </a:spcBef>
              <a:spcAft>
                <a:spcPts val="0"/>
              </a:spcAft>
              <a:buFont typeface="Arial"/>
              <a:buChar char="•"/>
              <a:defRPr/>
            </a:pPr>
            <a:r>
              <a:rPr lang="en-US" altLang="en-US" dirty="0"/>
              <a:t>Strengthen commitment to change </a:t>
            </a:r>
          </a:p>
          <a:p>
            <a:pPr eaLnBrk="1" fontAlgn="auto" hangingPunct="1">
              <a:lnSpc>
                <a:spcPct val="110000"/>
              </a:lnSpc>
              <a:spcBef>
                <a:spcPts val="0"/>
              </a:spcBef>
              <a:spcAft>
                <a:spcPts val="0"/>
              </a:spcAft>
              <a:buFont typeface="Arial"/>
              <a:buChar char="•"/>
              <a:defRPr/>
            </a:pPr>
            <a:r>
              <a:rPr lang="en-US" altLang="en-US" dirty="0"/>
              <a:t>Continue to elicit change talk</a:t>
            </a:r>
          </a:p>
          <a:p>
            <a:pPr eaLnBrk="1" fontAlgn="auto" hangingPunct="1">
              <a:lnSpc>
                <a:spcPct val="110000"/>
              </a:lnSpc>
              <a:spcBef>
                <a:spcPts val="0"/>
              </a:spcBef>
              <a:spcAft>
                <a:spcPts val="0"/>
              </a:spcAft>
              <a:buFont typeface="Arial"/>
              <a:buChar char="•"/>
              <a:defRPr/>
            </a:pPr>
            <a:r>
              <a:rPr lang="en-US" altLang="en-US" dirty="0"/>
              <a:t>Help parent set specific and achievable goals</a:t>
            </a:r>
          </a:p>
          <a:p>
            <a:pPr eaLnBrk="1" fontAlgn="auto" hangingPunct="1">
              <a:lnSpc>
                <a:spcPct val="110000"/>
              </a:lnSpc>
              <a:spcBef>
                <a:spcPts val="0"/>
              </a:spcBef>
              <a:spcAft>
                <a:spcPts val="0"/>
              </a:spcAft>
              <a:buFont typeface="Arial"/>
              <a:buChar char="•"/>
              <a:defRPr/>
            </a:pPr>
            <a:r>
              <a:rPr lang="en-US" altLang="en-US" dirty="0"/>
              <a:t>Help parent identify a strategy or plan</a:t>
            </a:r>
          </a:p>
          <a:p>
            <a:pPr eaLnBrk="1" fontAlgn="auto" hangingPunct="1">
              <a:lnSpc>
                <a:spcPct val="110000"/>
              </a:lnSpc>
              <a:spcBef>
                <a:spcPts val="0"/>
              </a:spcBef>
              <a:spcAft>
                <a:spcPts val="0"/>
              </a:spcAft>
              <a:buFont typeface="Arial"/>
              <a:buChar char="•"/>
              <a:defRPr/>
            </a:pPr>
            <a:r>
              <a:rPr lang="en-US" altLang="en-US" dirty="0"/>
              <a:t>Reinforce chosen options for the plan</a:t>
            </a:r>
          </a:p>
          <a:p>
            <a:pPr eaLnBrk="1" fontAlgn="auto" hangingPunct="1">
              <a:lnSpc>
                <a:spcPct val="110000"/>
              </a:lnSpc>
              <a:spcBef>
                <a:spcPts val="0"/>
              </a:spcBef>
              <a:spcAft>
                <a:spcPts val="0"/>
              </a:spcAft>
              <a:buFont typeface="Arial"/>
              <a:buChar char="•"/>
              <a:defRPr/>
            </a:pPr>
            <a:r>
              <a:rPr lang="en-US" altLang="en-US" dirty="0"/>
              <a:t>Help parent identify possible barriers and ways to avoid ‘slips’ or relapse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16828CA-B28C-484C-AC10-66706345A080}"/>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Useful Questions</a:t>
            </a:r>
          </a:p>
        </p:txBody>
      </p:sp>
      <p:sp>
        <p:nvSpPr>
          <p:cNvPr id="45059" name="Rectangle 3">
            <a:extLst>
              <a:ext uri="{FF2B5EF4-FFF2-40B4-BE49-F238E27FC236}">
                <a16:creationId xmlns:a16="http://schemas.microsoft.com/office/drawing/2014/main" id="{3989BFF9-0699-4174-97C7-2B0442808D03}"/>
              </a:ext>
            </a:extLst>
          </p:cNvPr>
          <p:cNvSpPr>
            <a:spLocks noGrp="1" noChangeArrowheads="1"/>
          </p:cNvSpPr>
          <p:nvPr>
            <p:ph idx="1"/>
          </p:nvPr>
        </p:nvSpPr>
        <p:spPr>
          <a:xfrm>
            <a:off x="4645025" y="1600200"/>
            <a:ext cx="4041775" cy="4114800"/>
          </a:xfrm>
        </p:spPr>
        <p:txBody>
          <a:bodyPr rtlCol="0">
            <a:normAutofit fontScale="70000" lnSpcReduction="20000"/>
          </a:bodyPr>
          <a:lstStyle/>
          <a:p>
            <a:pPr eaLnBrk="1" fontAlgn="auto" hangingPunct="1">
              <a:lnSpc>
                <a:spcPct val="120000"/>
              </a:lnSpc>
              <a:spcBef>
                <a:spcPts val="0"/>
              </a:spcBef>
              <a:spcAft>
                <a:spcPts val="0"/>
              </a:spcAft>
              <a:buFont typeface="Arial"/>
              <a:buChar char="•"/>
              <a:defRPr/>
            </a:pPr>
            <a:r>
              <a:rPr lang="en-US" altLang="en-US" dirty="0"/>
              <a:t>How might your life be different if you made this change?</a:t>
            </a:r>
          </a:p>
          <a:p>
            <a:pPr eaLnBrk="1" fontAlgn="auto" hangingPunct="1">
              <a:lnSpc>
                <a:spcPct val="120000"/>
              </a:lnSpc>
              <a:spcBef>
                <a:spcPts val="0"/>
              </a:spcBef>
              <a:spcAft>
                <a:spcPts val="0"/>
              </a:spcAft>
              <a:buFont typeface="Arial"/>
              <a:buChar char="•"/>
              <a:defRPr/>
            </a:pPr>
            <a:r>
              <a:rPr lang="en-US" altLang="en-US" dirty="0"/>
              <a:t>What is your strongest reason for the change?</a:t>
            </a:r>
          </a:p>
          <a:p>
            <a:pPr eaLnBrk="1" fontAlgn="auto" hangingPunct="1">
              <a:lnSpc>
                <a:spcPct val="120000"/>
              </a:lnSpc>
              <a:spcBef>
                <a:spcPts val="0"/>
              </a:spcBef>
              <a:spcAft>
                <a:spcPts val="0"/>
              </a:spcAft>
              <a:buFont typeface="Arial"/>
              <a:buChar char="•"/>
              <a:defRPr/>
            </a:pPr>
            <a:r>
              <a:rPr lang="en-US" altLang="en-US" dirty="0"/>
              <a:t>What would be your first step in the change process?</a:t>
            </a:r>
          </a:p>
          <a:p>
            <a:pPr eaLnBrk="1" fontAlgn="auto" hangingPunct="1">
              <a:lnSpc>
                <a:spcPct val="120000"/>
              </a:lnSpc>
              <a:spcBef>
                <a:spcPts val="0"/>
              </a:spcBef>
              <a:spcAft>
                <a:spcPts val="0"/>
              </a:spcAft>
              <a:buFont typeface="Arial"/>
              <a:buChar char="•"/>
              <a:defRPr/>
            </a:pPr>
            <a:r>
              <a:rPr lang="en-US" altLang="en-US" dirty="0"/>
              <a:t>What barriers might you encounter when making the change?</a:t>
            </a:r>
          </a:p>
          <a:p>
            <a:pPr eaLnBrk="1" fontAlgn="auto" hangingPunct="1">
              <a:lnSpc>
                <a:spcPct val="120000"/>
              </a:lnSpc>
              <a:spcBef>
                <a:spcPts val="0"/>
              </a:spcBef>
              <a:spcAft>
                <a:spcPts val="0"/>
              </a:spcAft>
              <a:buFont typeface="Arial"/>
              <a:buChar char="•"/>
              <a:defRPr/>
            </a:pPr>
            <a:r>
              <a:rPr lang="en-US" altLang="en-US" dirty="0"/>
              <a:t>How might you work around the barriers?</a:t>
            </a:r>
          </a:p>
        </p:txBody>
      </p:sp>
      <p:pic>
        <p:nvPicPr>
          <p:cNvPr id="48132" name="Picture 1">
            <a:extLst>
              <a:ext uri="{FF2B5EF4-FFF2-40B4-BE49-F238E27FC236}">
                <a16:creationId xmlns:a16="http://schemas.microsoft.com/office/drawing/2014/main" id="{B24639C8-2E7E-4BDF-8303-05AFF1522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55850"/>
            <a:ext cx="40417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FF5AE60-BEF2-4F4A-A7E8-D5812E87A387}"/>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Closing an Encounter with Confidence Statements</a:t>
            </a:r>
          </a:p>
        </p:txBody>
      </p:sp>
      <p:sp>
        <p:nvSpPr>
          <p:cNvPr id="49155" name="Rectangle 3">
            <a:extLst>
              <a:ext uri="{FF2B5EF4-FFF2-40B4-BE49-F238E27FC236}">
                <a16:creationId xmlns:a16="http://schemas.microsoft.com/office/drawing/2014/main" id="{AC0B805A-7215-48CB-96CB-66CFA4D614DA}"/>
              </a:ext>
            </a:extLst>
          </p:cNvPr>
          <p:cNvSpPr>
            <a:spLocks noGrp="1" noChangeArrowheads="1"/>
          </p:cNvSpPr>
          <p:nvPr>
            <p:ph idx="1"/>
          </p:nvPr>
        </p:nvSpPr>
        <p:spPr/>
        <p:txBody>
          <a:bodyPr/>
          <a:lstStyle/>
          <a:p>
            <a:pPr eaLnBrk="1" hangingPunct="1"/>
            <a:r>
              <a:rPr lang="en-US" altLang="en-US" sz="4000">
                <a:latin typeface="Arial" panose="020B0604020202020204" pitchFamily="34" charset="0"/>
                <a:cs typeface="Arial" panose="020B0604020202020204" pitchFamily="34" charset="0"/>
              </a:rPr>
              <a:t>Genuine</a:t>
            </a:r>
          </a:p>
          <a:p>
            <a:pPr eaLnBrk="1" hangingPunct="1"/>
            <a:r>
              <a:rPr lang="en-US" altLang="en-US" sz="4000">
                <a:latin typeface="Arial" panose="020B0604020202020204" pitchFamily="34" charset="0"/>
                <a:cs typeface="Arial" panose="020B0604020202020204" pitchFamily="34" charset="0"/>
              </a:rPr>
              <a:t>Succinct</a:t>
            </a:r>
          </a:p>
          <a:p>
            <a:pPr eaLnBrk="1" hangingPunct="1"/>
            <a:r>
              <a:rPr lang="en-US" altLang="en-US" sz="4000">
                <a:latin typeface="Arial" panose="020B0604020202020204" pitchFamily="34" charset="0"/>
                <a:cs typeface="Arial" panose="020B0604020202020204" pitchFamily="34" charset="0"/>
              </a:rPr>
              <a:t>Realistic </a:t>
            </a:r>
          </a:p>
          <a:p>
            <a:pPr eaLnBrk="1" hangingPunct="1"/>
            <a:r>
              <a:rPr lang="en-US" altLang="en-US" sz="4000">
                <a:latin typeface="Arial" panose="020B0604020202020204" pitchFamily="34" charset="0"/>
                <a:cs typeface="Arial" panose="020B0604020202020204" pitchFamily="34" charset="0"/>
              </a:rPr>
              <a:t>Support Self-Reliance</a:t>
            </a:r>
          </a:p>
          <a:p>
            <a:pPr eaLnBrk="1" hangingPunct="1">
              <a:buFontTx/>
              <a:buNone/>
            </a:pPr>
            <a:endParaRPr lang="en-US" altLang="en-US">
              <a:latin typeface="Arial" panose="020B0604020202020204" pitchFamily="34" charset="0"/>
              <a:cs typeface="Arial" panose="020B0604020202020204" pitchFamily="34" charset="0"/>
            </a:endParaRPr>
          </a:p>
        </p:txBody>
      </p:sp>
      <p:pic>
        <p:nvPicPr>
          <p:cNvPr id="49156" name="Picture 1">
            <a:extLst>
              <a:ext uri="{FF2B5EF4-FFF2-40B4-BE49-F238E27FC236}">
                <a16:creationId xmlns:a16="http://schemas.microsoft.com/office/drawing/2014/main" id="{5910353A-2D26-4F32-B5A8-D98D07042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94481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754E773-F763-4BF1-93FC-5083E7A4835A}"/>
              </a:ext>
            </a:extLst>
          </p:cNvPr>
          <p:cNvSpPr>
            <a:spLocks noGrp="1" noChangeArrowheads="1"/>
          </p:cNvSpPr>
          <p:nvPr>
            <p:ph type="title"/>
          </p:nvPr>
        </p:nvSpPr>
        <p:spPr/>
        <p:txBody>
          <a:bodyPr/>
          <a:lstStyle/>
          <a:p>
            <a:pPr eaLnBrk="1" hangingPunct="1"/>
            <a:r>
              <a:rPr lang="en-US" altLang="en-US" sz="4000">
                <a:latin typeface="Arial" panose="020B0604020202020204" pitchFamily="34" charset="0"/>
                <a:cs typeface="Arial" panose="020B0604020202020204" pitchFamily="34" charset="0"/>
              </a:rPr>
              <a:t>Confidence Statement Examples</a:t>
            </a:r>
          </a:p>
        </p:txBody>
      </p:sp>
      <p:sp>
        <p:nvSpPr>
          <p:cNvPr id="47107" name="Rectangle 3">
            <a:extLst>
              <a:ext uri="{FF2B5EF4-FFF2-40B4-BE49-F238E27FC236}">
                <a16:creationId xmlns:a16="http://schemas.microsoft.com/office/drawing/2014/main" id="{87038884-F3D5-4AD3-9C2B-265D225F1093}"/>
              </a:ext>
            </a:extLst>
          </p:cNvPr>
          <p:cNvSpPr>
            <a:spLocks noGrp="1" noChangeArrowheads="1"/>
          </p:cNvSpPr>
          <p:nvPr>
            <p:ph idx="1"/>
          </p:nvPr>
        </p:nvSpPr>
        <p:spPr>
          <a:xfrm>
            <a:off x="457200" y="1600200"/>
            <a:ext cx="8229600" cy="4114800"/>
          </a:xfrm>
        </p:spPr>
        <p:txBody>
          <a:bodyPr rtlCol="0">
            <a:normAutofit fontScale="92500"/>
          </a:bodyPr>
          <a:lstStyle/>
          <a:p>
            <a:pPr eaLnBrk="1" fontAlgn="auto" hangingPunct="1">
              <a:lnSpc>
                <a:spcPct val="110000"/>
              </a:lnSpc>
              <a:spcBef>
                <a:spcPts val="0"/>
              </a:spcBef>
              <a:spcAft>
                <a:spcPts val="0"/>
              </a:spcAft>
              <a:buFont typeface="Arial"/>
              <a:buChar char="•"/>
              <a:defRPr/>
            </a:pPr>
            <a:r>
              <a:rPr lang="en-US" altLang="en-US" sz="2800" dirty="0"/>
              <a:t>I am confident that should you chose to change ____, you will develop a plan to suit your situation.</a:t>
            </a:r>
          </a:p>
          <a:p>
            <a:pPr eaLnBrk="1" fontAlgn="auto" hangingPunct="1">
              <a:lnSpc>
                <a:spcPct val="110000"/>
              </a:lnSpc>
              <a:spcBef>
                <a:spcPts val="0"/>
              </a:spcBef>
              <a:spcAft>
                <a:spcPts val="0"/>
              </a:spcAft>
              <a:buFont typeface="Arial"/>
              <a:buChar char="•"/>
              <a:defRPr/>
            </a:pPr>
            <a:r>
              <a:rPr lang="en-US" altLang="en-US" sz="2800" dirty="0"/>
              <a:t>I feel certain that as you think about this change more, you’ll figure out an approach that is workable for you.</a:t>
            </a:r>
          </a:p>
          <a:p>
            <a:pPr eaLnBrk="1" fontAlgn="auto" hangingPunct="1">
              <a:lnSpc>
                <a:spcPct val="110000"/>
              </a:lnSpc>
              <a:spcBef>
                <a:spcPts val="0"/>
              </a:spcBef>
              <a:spcAft>
                <a:spcPts val="0"/>
              </a:spcAft>
              <a:buFont typeface="Arial"/>
              <a:buChar char="•"/>
              <a:defRPr/>
            </a:pPr>
            <a:r>
              <a:rPr lang="en-US" altLang="en-US" sz="2800" dirty="0"/>
              <a:t>I feel positive that you will find a strategy in order to change _______.</a:t>
            </a:r>
          </a:p>
          <a:p>
            <a:pPr eaLnBrk="1" fontAlgn="auto" hangingPunct="1">
              <a:lnSpc>
                <a:spcPct val="110000"/>
              </a:lnSpc>
              <a:spcBef>
                <a:spcPts val="0"/>
              </a:spcBef>
              <a:spcAft>
                <a:spcPts val="0"/>
              </a:spcAft>
              <a:buFont typeface="Arial"/>
              <a:buChar char="•"/>
              <a:defRPr/>
            </a:pPr>
            <a:r>
              <a:rPr lang="en-US" altLang="en-US" sz="2800" dirty="0"/>
              <a:t>It appears that you are determined to begin working on the plans to change _______.</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1752D86-9A8B-4C98-A8C2-774AADF3EABA}"/>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Traps to Avoid</a:t>
            </a:r>
          </a:p>
        </p:txBody>
      </p:sp>
      <p:sp>
        <p:nvSpPr>
          <p:cNvPr id="48131" name="Rectangle 3">
            <a:extLst>
              <a:ext uri="{FF2B5EF4-FFF2-40B4-BE49-F238E27FC236}">
                <a16:creationId xmlns:a16="http://schemas.microsoft.com/office/drawing/2014/main" id="{FACED1A8-2670-45D7-A5F7-CD33481DB0BF}"/>
              </a:ext>
            </a:extLst>
          </p:cNvPr>
          <p:cNvSpPr>
            <a:spLocks noGrp="1" noChangeArrowheads="1"/>
          </p:cNvSpPr>
          <p:nvPr>
            <p:ph idx="1"/>
          </p:nvPr>
        </p:nvSpPr>
        <p:spPr/>
        <p:txBody>
          <a:bodyPr rtlCol="0">
            <a:normAutofit fontScale="92500" lnSpcReduction="10000"/>
          </a:bodyPr>
          <a:lstStyle/>
          <a:p>
            <a:pPr eaLnBrk="1" fontAlgn="auto" hangingPunct="1">
              <a:lnSpc>
                <a:spcPct val="110000"/>
              </a:lnSpc>
              <a:spcBef>
                <a:spcPts val="0"/>
              </a:spcBef>
              <a:spcAft>
                <a:spcPts val="0"/>
              </a:spcAft>
              <a:buFont typeface="Arial"/>
              <a:buChar char="•"/>
              <a:defRPr/>
            </a:pPr>
            <a:r>
              <a:rPr lang="en-US" altLang="en-US" dirty="0"/>
              <a:t>“Expert” role</a:t>
            </a:r>
          </a:p>
          <a:p>
            <a:pPr eaLnBrk="1" fontAlgn="auto" hangingPunct="1">
              <a:lnSpc>
                <a:spcPct val="110000"/>
              </a:lnSpc>
              <a:spcBef>
                <a:spcPts val="0"/>
              </a:spcBef>
              <a:spcAft>
                <a:spcPts val="0"/>
              </a:spcAft>
              <a:buFont typeface="Arial"/>
              <a:buChar char="•"/>
              <a:defRPr/>
            </a:pPr>
            <a:r>
              <a:rPr lang="en-US" altLang="en-US" dirty="0"/>
              <a:t>Unsolicited advice or trying to fix the parent</a:t>
            </a:r>
          </a:p>
          <a:p>
            <a:pPr eaLnBrk="1" fontAlgn="auto" hangingPunct="1">
              <a:lnSpc>
                <a:spcPct val="110000"/>
              </a:lnSpc>
              <a:spcBef>
                <a:spcPts val="0"/>
              </a:spcBef>
              <a:spcAft>
                <a:spcPts val="0"/>
              </a:spcAft>
              <a:buFont typeface="Arial"/>
              <a:buChar char="•"/>
              <a:defRPr/>
            </a:pPr>
            <a:r>
              <a:rPr lang="en-US" altLang="en-US" dirty="0"/>
              <a:t>Prematurely focusing on a topic or stage of change</a:t>
            </a:r>
          </a:p>
          <a:p>
            <a:pPr eaLnBrk="1" fontAlgn="auto" hangingPunct="1">
              <a:lnSpc>
                <a:spcPct val="110000"/>
              </a:lnSpc>
              <a:spcBef>
                <a:spcPts val="0"/>
              </a:spcBef>
              <a:spcAft>
                <a:spcPts val="0"/>
              </a:spcAft>
              <a:buFont typeface="Arial"/>
              <a:buChar char="•"/>
              <a:defRPr/>
            </a:pPr>
            <a:r>
              <a:rPr lang="en-US" altLang="en-US" dirty="0"/>
              <a:t>Question and answer sessions</a:t>
            </a:r>
          </a:p>
          <a:p>
            <a:pPr eaLnBrk="1" fontAlgn="auto" hangingPunct="1">
              <a:lnSpc>
                <a:spcPct val="110000"/>
              </a:lnSpc>
              <a:spcBef>
                <a:spcPts val="0"/>
              </a:spcBef>
              <a:spcAft>
                <a:spcPts val="0"/>
              </a:spcAft>
              <a:buFont typeface="Arial"/>
              <a:buChar char="•"/>
              <a:defRPr/>
            </a:pPr>
            <a:r>
              <a:rPr lang="en-US" altLang="en-US" dirty="0"/>
              <a:t>Confrontation, arguing, blaming or labeling</a:t>
            </a:r>
          </a:p>
          <a:p>
            <a:pPr eaLnBrk="1" fontAlgn="auto" hangingPunct="1">
              <a:lnSpc>
                <a:spcPct val="110000"/>
              </a:lnSpc>
              <a:spcBef>
                <a:spcPts val="0"/>
              </a:spcBef>
              <a:spcAft>
                <a:spcPts val="0"/>
              </a:spcAft>
              <a:buFont typeface="Arial"/>
              <a:buChar char="•"/>
              <a:defRPr/>
            </a:pPr>
            <a:r>
              <a:rPr lang="en-US" altLang="en-US" dirty="0"/>
              <a:t>Close-ended questions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4061B13-F7F6-4DB6-8353-B55B61D8FB2B}"/>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Class Exercise</a:t>
            </a:r>
          </a:p>
        </p:txBody>
      </p:sp>
      <p:sp>
        <p:nvSpPr>
          <p:cNvPr id="49155" name="Rectangle 3">
            <a:extLst>
              <a:ext uri="{FF2B5EF4-FFF2-40B4-BE49-F238E27FC236}">
                <a16:creationId xmlns:a16="http://schemas.microsoft.com/office/drawing/2014/main" id="{4B01C98D-8BAA-47E8-A1BF-56BEDA72E1C0}"/>
              </a:ext>
            </a:extLst>
          </p:cNvPr>
          <p:cNvSpPr>
            <a:spLocks noGrp="1" noChangeArrowheads="1"/>
          </p:cNvSpPr>
          <p:nvPr>
            <p:ph idx="1"/>
          </p:nvPr>
        </p:nvSpPr>
        <p:spPr>
          <a:xfrm>
            <a:off x="457200" y="1600200"/>
            <a:ext cx="8229600" cy="3962400"/>
          </a:xfrm>
        </p:spPr>
        <p:txBody>
          <a:bodyPr rtlCol="0">
            <a:normAutofit fontScale="92500" lnSpcReduction="10000"/>
          </a:bodyPr>
          <a:lstStyle/>
          <a:p>
            <a:pPr eaLnBrk="1" fontAlgn="auto" hangingPunct="1">
              <a:lnSpc>
                <a:spcPct val="110000"/>
              </a:lnSpc>
              <a:spcBef>
                <a:spcPts val="0"/>
              </a:spcBef>
              <a:spcAft>
                <a:spcPts val="0"/>
              </a:spcAft>
              <a:buFontTx/>
              <a:buNone/>
              <a:defRPr/>
            </a:pPr>
            <a:r>
              <a:rPr lang="en-US" altLang="en-US" dirty="0"/>
              <a:t>Class is divided in half and each side takes turns in identifying which “stage of change” corresponds with a specific statement or idea that can be used in motivational interviewing techniques. Conducted like a game show, so if one side is not able to identify the correct stage of change, then other side gets a chance to do so.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9BF6E53-E4B6-4202-9954-7456D80985F8}"/>
              </a:ext>
            </a:extLst>
          </p:cNvPr>
          <p:cNvSpPr>
            <a:spLocks noGrp="1" noChangeArrowheads="1"/>
          </p:cNvSpPr>
          <p:nvPr>
            <p:ph type="title"/>
          </p:nvPr>
        </p:nvSpPr>
        <p:spPr>
          <a:xfrm>
            <a:off x="461818" y="937419"/>
            <a:ext cx="8229600" cy="1325562"/>
          </a:xfrm>
        </p:spPr>
        <p:txBody>
          <a:bodyPr/>
          <a:lstStyle/>
          <a:p>
            <a:pPr eaLnBrk="1" hangingPunct="1"/>
            <a:r>
              <a:rPr lang="en-US" altLang="en-US" sz="5400" dirty="0">
                <a:latin typeface="Arial" panose="020B0604020202020204" pitchFamily="34" charset="0"/>
                <a:cs typeface="Arial" panose="020B0604020202020204" pitchFamily="34" charset="0"/>
              </a:rPr>
              <a:t>Thank you for attending! </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p:txBody>
      </p:sp>
      <p:sp>
        <p:nvSpPr>
          <p:cNvPr id="53251" name="Rectangle 3">
            <a:extLst>
              <a:ext uri="{FF2B5EF4-FFF2-40B4-BE49-F238E27FC236}">
                <a16:creationId xmlns:a16="http://schemas.microsoft.com/office/drawing/2014/main" id="{985034BE-9F04-4D04-8409-CC5D74126CAD}"/>
              </a:ext>
            </a:extLst>
          </p:cNvPr>
          <p:cNvSpPr>
            <a:spLocks noGrp="1" noChangeArrowheads="1"/>
          </p:cNvSpPr>
          <p:nvPr>
            <p:ph idx="1"/>
          </p:nvPr>
        </p:nvSpPr>
        <p:spPr/>
        <p:txBody>
          <a:bodyPr/>
          <a:lstStyle/>
          <a:p>
            <a:pPr marL="0" indent="0" algn="ctr" eaLnBrk="1" hangingPunct="1">
              <a:buFont typeface="Arial" panose="020B0604020202020204" pitchFamily="34" charset="0"/>
              <a:buNone/>
            </a:pPr>
            <a:endParaRPr lang="en-US" altLang="en-US" sz="6000" dirty="0" smtClean="0">
              <a:latin typeface="Arial" panose="020B0604020202020204" pitchFamily="34" charset="0"/>
              <a:cs typeface="Arial" panose="020B0604020202020204" pitchFamily="34" charset="0"/>
            </a:endParaRPr>
          </a:p>
          <a:p>
            <a:pPr marL="0" indent="0" algn="ctr" eaLnBrk="1" hangingPunct="1">
              <a:buFont typeface="Arial" panose="020B0604020202020204" pitchFamily="34" charset="0"/>
              <a:buNone/>
            </a:pPr>
            <a:r>
              <a:rPr lang="en-US" altLang="en-US" sz="6000" dirty="0" smtClean="0">
                <a:latin typeface="Arial" panose="020B0604020202020204" pitchFamily="34" charset="0"/>
                <a:cs typeface="Arial" panose="020B0604020202020204" pitchFamily="34" charset="0"/>
              </a:rPr>
              <a:t>Have </a:t>
            </a:r>
            <a:r>
              <a:rPr lang="en-US" altLang="en-US" sz="6000" dirty="0">
                <a:latin typeface="Arial" panose="020B0604020202020204" pitchFamily="34" charset="0"/>
                <a:cs typeface="Arial" panose="020B0604020202020204" pitchFamily="34" charset="0"/>
              </a:rPr>
              <a:t>a great 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E2325C0-E748-47AD-AABB-E61698137F4F}"/>
              </a:ext>
            </a:extLst>
          </p:cNvPr>
          <p:cNvSpPr>
            <a:spLocks noGrp="1" noChangeArrowheads="1"/>
          </p:cNvSpPr>
          <p:nvPr>
            <p:ph type="title"/>
          </p:nvPr>
        </p:nvSpPr>
        <p:spPr>
          <a:xfrm>
            <a:off x="457200" y="304800"/>
            <a:ext cx="8229600" cy="1143000"/>
          </a:xfrm>
        </p:spPr>
        <p:txBody>
          <a:bodyPr/>
          <a:lstStyle/>
          <a:p>
            <a:pPr eaLnBrk="1" hangingPunct="1"/>
            <a:r>
              <a:rPr lang="en-US" altLang="en-US">
                <a:latin typeface="Arial" panose="020B0604020202020204" pitchFamily="34" charset="0"/>
                <a:cs typeface="Arial" panose="020B0604020202020204" pitchFamily="34" charset="0"/>
              </a:rPr>
              <a:t>Factors of Change</a:t>
            </a:r>
          </a:p>
        </p:txBody>
      </p:sp>
      <p:sp>
        <p:nvSpPr>
          <p:cNvPr id="6147" name="Rectangle 3">
            <a:extLst>
              <a:ext uri="{FF2B5EF4-FFF2-40B4-BE49-F238E27FC236}">
                <a16:creationId xmlns:a16="http://schemas.microsoft.com/office/drawing/2014/main" id="{94298A68-B786-43AA-A4A7-434E61B8B3C9}"/>
              </a:ext>
            </a:extLst>
          </p:cNvPr>
          <p:cNvSpPr>
            <a:spLocks noGrp="1" noChangeArrowheads="1"/>
          </p:cNvSpPr>
          <p:nvPr>
            <p:ph idx="1"/>
          </p:nvPr>
        </p:nvSpPr>
        <p:spPr>
          <a:xfrm>
            <a:off x="457200" y="1600200"/>
            <a:ext cx="8229600" cy="4343400"/>
          </a:xfrm>
        </p:spPr>
        <p:txBody>
          <a:bodyPr rtlCol="0">
            <a:normAutofit fontScale="92500" lnSpcReduction="10000"/>
          </a:bodyPr>
          <a:lstStyle/>
          <a:p>
            <a:pPr eaLnBrk="1" fontAlgn="auto" hangingPunct="1">
              <a:lnSpc>
                <a:spcPct val="120000"/>
              </a:lnSpc>
              <a:spcBef>
                <a:spcPts val="0"/>
              </a:spcBef>
              <a:spcAft>
                <a:spcPts val="0"/>
              </a:spcAft>
              <a:buFont typeface="Arial"/>
              <a:buChar char="•"/>
              <a:defRPr/>
            </a:pPr>
            <a:r>
              <a:rPr lang="en-US" altLang="en-US" sz="2000" dirty="0"/>
              <a:t>MULTIDIMENSIONAL</a:t>
            </a:r>
          </a:p>
          <a:p>
            <a:pPr eaLnBrk="1" fontAlgn="auto" hangingPunct="1">
              <a:lnSpc>
                <a:spcPct val="120000"/>
              </a:lnSpc>
              <a:spcBef>
                <a:spcPts val="0"/>
              </a:spcBef>
              <a:spcAft>
                <a:spcPts val="0"/>
              </a:spcAft>
              <a:buFontTx/>
              <a:buNone/>
              <a:defRPr/>
            </a:pPr>
            <a:endParaRPr lang="en-US" altLang="en-US" sz="2000" dirty="0"/>
          </a:p>
          <a:p>
            <a:pPr eaLnBrk="1" fontAlgn="auto" hangingPunct="1">
              <a:lnSpc>
                <a:spcPct val="120000"/>
              </a:lnSpc>
              <a:spcBef>
                <a:spcPts val="0"/>
              </a:spcBef>
              <a:spcAft>
                <a:spcPts val="0"/>
              </a:spcAft>
              <a:buFont typeface="Arial"/>
              <a:buChar char="•"/>
              <a:defRPr/>
            </a:pPr>
            <a:r>
              <a:rPr lang="en-US" altLang="en-US" sz="2000" dirty="0"/>
              <a:t>DYNAMIC AND FLUCTUATING</a:t>
            </a:r>
          </a:p>
          <a:p>
            <a:pPr eaLnBrk="1" fontAlgn="auto" hangingPunct="1">
              <a:lnSpc>
                <a:spcPct val="120000"/>
              </a:lnSpc>
              <a:spcBef>
                <a:spcPts val="0"/>
              </a:spcBef>
              <a:spcAft>
                <a:spcPts val="0"/>
              </a:spcAft>
              <a:buFontTx/>
              <a:buNone/>
              <a:defRPr/>
            </a:pPr>
            <a:endParaRPr lang="en-US" altLang="en-US" sz="2000" dirty="0"/>
          </a:p>
          <a:p>
            <a:pPr eaLnBrk="1" fontAlgn="auto" hangingPunct="1">
              <a:lnSpc>
                <a:spcPct val="120000"/>
              </a:lnSpc>
              <a:spcBef>
                <a:spcPts val="0"/>
              </a:spcBef>
              <a:spcAft>
                <a:spcPts val="0"/>
              </a:spcAft>
              <a:buFont typeface="Arial"/>
              <a:buChar char="•"/>
              <a:defRPr/>
            </a:pPr>
            <a:r>
              <a:rPr lang="en-US" altLang="en-US" sz="2000" dirty="0"/>
              <a:t>INFLUENCED BY SOCIAL INTERACTION</a:t>
            </a:r>
          </a:p>
          <a:p>
            <a:pPr eaLnBrk="1" fontAlgn="auto" hangingPunct="1">
              <a:lnSpc>
                <a:spcPct val="120000"/>
              </a:lnSpc>
              <a:spcBef>
                <a:spcPts val="0"/>
              </a:spcBef>
              <a:spcAft>
                <a:spcPts val="0"/>
              </a:spcAft>
              <a:buFontTx/>
              <a:buNone/>
              <a:defRPr/>
            </a:pPr>
            <a:endParaRPr lang="en-US" altLang="en-US" sz="2000" dirty="0"/>
          </a:p>
          <a:p>
            <a:pPr eaLnBrk="1" fontAlgn="auto" hangingPunct="1">
              <a:lnSpc>
                <a:spcPct val="120000"/>
              </a:lnSpc>
              <a:spcBef>
                <a:spcPts val="0"/>
              </a:spcBef>
              <a:spcAft>
                <a:spcPts val="0"/>
              </a:spcAft>
              <a:buFont typeface="Arial"/>
              <a:buChar char="•"/>
              <a:defRPr/>
            </a:pPr>
            <a:r>
              <a:rPr lang="en-US" altLang="en-US" sz="2000" dirty="0"/>
              <a:t>READINESS FOR CHANGE</a:t>
            </a:r>
          </a:p>
          <a:p>
            <a:pPr eaLnBrk="1" fontAlgn="auto" hangingPunct="1">
              <a:lnSpc>
                <a:spcPct val="120000"/>
              </a:lnSpc>
              <a:spcBef>
                <a:spcPts val="0"/>
              </a:spcBef>
              <a:spcAft>
                <a:spcPts val="0"/>
              </a:spcAft>
              <a:buFontTx/>
              <a:buNone/>
              <a:defRPr/>
            </a:pPr>
            <a:endParaRPr lang="en-US" altLang="en-US" sz="2000" dirty="0"/>
          </a:p>
          <a:p>
            <a:pPr eaLnBrk="1" fontAlgn="auto" hangingPunct="1">
              <a:lnSpc>
                <a:spcPct val="120000"/>
              </a:lnSpc>
              <a:spcBef>
                <a:spcPts val="0"/>
              </a:spcBef>
              <a:spcAft>
                <a:spcPts val="0"/>
              </a:spcAft>
              <a:buFont typeface="Arial"/>
              <a:buChar char="•"/>
              <a:defRPr/>
            </a:pPr>
            <a:r>
              <a:rPr lang="en-US" altLang="en-US" sz="2000" dirty="0"/>
              <a:t>MOTIVATION CAN BE MODIFIED</a:t>
            </a:r>
          </a:p>
          <a:p>
            <a:pPr eaLnBrk="1" fontAlgn="auto" hangingPunct="1">
              <a:lnSpc>
                <a:spcPct val="120000"/>
              </a:lnSpc>
              <a:spcBef>
                <a:spcPts val="0"/>
              </a:spcBef>
              <a:spcAft>
                <a:spcPts val="0"/>
              </a:spcAft>
              <a:buFontTx/>
              <a:buNone/>
              <a:defRPr/>
            </a:pPr>
            <a:endParaRPr lang="en-US" altLang="en-US" sz="2000" dirty="0"/>
          </a:p>
          <a:p>
            <a:pPr eaLnBrk="1" fontAlgn="auto" hangingPunct="1">
              <a:lnSpc>
                <a:spcPct val="120000"/>
              </a:lnSpc>
              <a:spcBef>
                <a:spcPts val="0"/>
              </a:spcBef>
              <a:spcAft>
                <a:spcPts val="0"/>
              </a:spcAft>
              <a:buFont typeface="Arial"/>
              <a:buChar char="•"/>
              <a:defRPr/>
            </a:pPr>
            <a:r>
              <a:rPr lang="en-US" altLang="en-US" sz="2000" dirty="0"/>
              <a:t>RESISTANCE TO CHANGE IS NATURAL</a:t>
            </a:r>
          </a:p>
          <a:p>
            <a:pPr eaLnBrk="1" fontAlgn="auto" hangingPunct="1">
              <a:lnSpc>
                <a:spcPct val="120000"/>
              </a:lnSpc>
              <a:spcBef>
                <a:spcPts val="0"/>
              </a:spcBef>
              <a:spcAft>
                <a:spcPts val="0"/>
              </a:spcAft>
              <a:buFont typeface="Arial"/>
              <a:buChar char="•"/>
              <a:defRPr/>
            </a:pPr>
            <a:endParaRPr lang="en-US" altLang="en-US" sz="2000" dirty="0"/>
          </a:p>
          <a:p>
            <a:pPr eaLnBrk="1" fontAlgn="auto" hangingPunct="1">
              <a:lnSpc>
                <a:spcPct val="120000"/>
              </a:lnSpc>
              <a:spcBef>
                <a:spcPts val="0"/>
              </a:spcBef>
              <a:spcAft>
                <a:spcPts val="0"/>
              </a:spcAft>
              <a:buFont typeface="Arial"/>
              <a:buChar char="•"/>
              <a:defRPr/>
            </a:pPr>
            <a:r>
              <a:rPr lang="en-US" altLang="en-US" sz="2000" dirty="0"/>
              <a:t>AMBIVALENCE ABOUT CHANGE IS NATURAL</a:t>
            </a:r>
          </a:p>
        </p:txBody>
      </p:sp>
      <p:pic>
        <p:nvPicPr>
          <p:cNvPr id="9220" name="Content Placeholder 4" descr="Remember the old days, when the GOP and Dems advocated different policies? No longer, since the ...">
            <a:extLst>
              <a:ext uri="{FF2B5EF4-FFF2-40B4-BE49-F238E27FC236}">
                <a16:creationId xmlns:a16="http://schemas.microsoft.com/office/drawing/2014/main" id="{6E208A4C-F149-4154-8AAE-AD98E9F0C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903413"/>
            <a:ext cx="3167063"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992AADB-1355-409F-A6EB-6FF6B0CF2089}"/>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What is Motivation?</a:t>
            </a:r>
          </a:p>
        </p:txBody>
      </p:sp>
      <p:sp>
        <p:nvSpPr>
          <p:cNvPr id="10243" name="Rectangle 3">
            <a:extLst>
              <a:ext uri="{FF2B5EF4-FFF2-40B4-BE49-F238E27FC236}">
                <a16:creationId xmlns:a16="http://schemas.microsoft.com/office/drawing/2014/main" id="{E4CF0944-6D66-4A8B-8C7B-E3A1EC0A0F12}"/>
              </a:ext>
            </a:extLst>
          </p:cNvPr>
          <p:cNvSpPr>
            <a:spLocks noGrp="1" noChangeArrowheads="1"/>
          </p:cNvSpPr>
          <p:nvPr>
            <p:ph idx="1"/>
          </p:nvPr>
        </p:nvSpPr>
        <p:spPr>
          <a:xfrm>
            <a:off x="457200" y="1600200"/>
            <a:ext cx="8229600" cy="4191000"/>
          </a:xfrm>
        </p:spPr>
        <p:txBody>
          <a:bodyPr/>
          <a:lstStyle/>
          <a:p>
            <a:pPr eaLnBrk="1" hangingPunct="1">
              <a:spcBef>
                <a:spcPct val="0"/>
              </a:spcBef>
              <a:buFontTx/>
              <a:buNone/>
            </a:pPr>
            <a:r>
              <a:rPr lang="en-US" altLang="en-US" sz="2800">
                <a:latin typeface="Arial" panose="020B0604020202020204" pitchFamily="34" charset="0"/>
                <a:cs typeface="Arial" panose="020B0604020202020204" pitchFamily="34" charset="0"/>
              </a:rPr>
              <a:t>“Motivation is a state of readiness or eagerness to change which may fluctuate from one time to another….it is an internal state influenced by external factors.”</a:t>
            </a:r>
          </a:p>
          <a:p>
            <a:pPr eaLnBrk="1" hangingPunct="1">
              <a:spcBef>
                <a:spcPct val="0"/>
              </a:spcBef>
              <a:buFontTx/>
              <a:buNone/>
            </a:pPr>
            <a:endParaRPr lang="en-US" altLang="en-US" sz="2800">
              <a:latin typeface="Arial" panose="020B0604020202020204" pitchFamily="34" charset="0"/>
              <a:cs typeface="Arial" panose="020B0604020202020204" pitchFamily="34" charset="0"/>
            </a:endParaRPr>
          </a:p>
          <a:p>
            <a:pPr eaLnBrk="1" hangingPunct="1">
              <a:spcBef>
                <a:spcPct val="0"/>
              </a:spcBef>
              <a:buFontTx/>
              <a:buNone/>
            </a:pPr>
            <a:r>
              <a:rPr lang="en-US" altLang="en-US" sz="2800">
                <a:latin typeface="Arial" panose="020B0604020202020204" pitchFamily="34" charset="0"/>
                <a:cs typeface="Arial" panose="020B0604020202020204" pitchFamily="34" charset="0"/>
              </a:rPr>
              <a:t>“Motivation can be defined as the probability that a person will enter into, continue and adhere to a specific change strategy.” </a:t>
            </a:r>
          </a:p>
          <a:p>
            <a:pPr eaLnBrk="1" hangingPunct="1">
              <a:spcBef>
                <a:spcPct val="0"/>
              </a:spcBef>
              <a:buFontTx/>
              <a:buNone/>
            </a:pPr>
            <a:r>
              <a:rPr lang="en-US" altLang="en-US" sz="2800">
                <a:latin typeface="Arial" panose="020B0604020202020204" pitchFamily="34" charset="0"/>
                <a:cs typeface="Arial" panose="020B0604020202020204" pitchFamily="34" charset="0"/>
              </a:rPr>
              <a:t> – William Miller and Stephen Rollnick, 1991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B2DB249-B712-476D-A88D-E3D1CFCB62B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Elements that can Stimulate Motivation</a:t>
            </a:r>
          </a:p>
        </p:txBody>
      </p:sp>
      <p:sp>
        <p:nvSpPr>
          <p:cNvPr id="11267" name="Rectangle 3">
            <a:extLst>
              <a:ext uri="{FF2B5EF4-FFF2-40B4-BE49-F238E27FC236}">
                <a16:creationId xmlns:a16="http://schemas.microsoft.com/office/drawing/2014/main" id="{9063CEEF-DAE2-4E57-B87D-565B2EC22C4E}"/>
              </a:ext>
            </a:extLst>
          </p:cNvPr>
          <p:cNvSpPr>
            <a:spLocks noGrp="1" noChangeArrowheads="1"/>
          </p:cNvSpPr>
          <p:nvPr>
            <p:ph idx="1"/>
          </p:nvPr>
        </p:nvSpPr>
        <p:spPr>
          <a:xfrm>
            <a:off x="457200" y="1600200"/>
            <a:ext cx="8229600" cy="3962400"/>
          </a:xfrm>
        </p:spPr>
        <p:txBody>
          <a:bodyPr/>
          <a:lstStyle/>
          <a:p>
            <a:pPr eaLnBrk="1" hangingPunct="1">
              <a:spcBef>
                <a:spcPct val="0"/>
              </a:spcBef>
              <a:spcAft>
                <a:spcPts val="1200"/>
              </a:spcAft>
            </a:pPr>
            <a:r>
              <a:rPr lang="en-US" altLang="en-US">
                <a:latin typeface="Arial" panose="020B0604020202020204" pitchFamily="34" charset="0"/>
                <a:cs typeface="Arial" panose="020B0604020202020204" pitchFamily="34" charset="0"/>
              </a:rPr>
              <a:t>Anxiety or distress</a:t>
            </a:r>
          </a:p>
          <a:p>
            <a:pPr eaLnBrk="1" hangingPunct="1">
              <a:spcBef>
                <a:spcPct val="0"/>
              </a:spcBef>
              <a:spcAft>
                <a:spcPts val="1200"/>
              </a:spcAft>
            </a:pPr>
            <a:r>
              <a:rPr lang="en-US" altLang="en-US">
                <a:latin typeface="Arial" panose="020B0604020202020204" pitchFamily="34" charset="0"/>
                <a:cs typeface="Arial" panose="020B0604020202020204" pitchFamily="34" charset="0"/>
              </a:rPr>
              <a:t>Significant life events</a:t>
            </a:r>
          </a:p>
          <a:p>
            <a:pPr eaLnBrk="1" hangingPunct="1">
              <a:spcBef>
                <a:spcPct val="0"/>
              </a:spcBef>
              <a:spcAft>
                <a:spcPts val="1200"/>
              </a:spcAft>
            </a:pPr>
            <a:r>
              <a:rPr lang="en-US" altLang="en-US">
                <a:latin typeface="Arial" panose="020B0604020202020204" pitchFamily="34" charset="0"/>
                <a:cs typeface="Arial" panose="020B0604020202020204" pitchFamily="34" charset="0"/>
              </a:rPr>
              <a:t>Cognitive re-evaluation</a:t>
            </a:r>
          </a:p>
          <a:p>
            <a:pPr eaLnBrk="1" hangingPunct="1">
              <a:spcBef>
                <a:spcPct val="0"/>
              </a:spcBef>
              <a:spcAft>
                <a:spcPts val="1200"/>
              </a:spcAft>
            </a:pPr>
            <a:r>
              <a:rPr lang="en-US" altLang="en-US">
                <a:latin typeface="Arial" panose="020B0604020202020204" pitchFamily="34" charset="0"/>
                <a:cs typeface="Arial" panose="020B0604020202020204" pitchFamily="34" charset="0"/>
              </a:rPr>
              <a:t>Positive external incentives</a:t>
            </a:r>
          </a:p>
          <a:p>
            <a:pPr eaLnBrk="1" hangingPunct="1">
              <a:spcBef>
                <a:spcPct val="0"/>
              </a:spcBef>
              <a:spcAft>
                <a:spcPts val="1200"/>
              </a:spcAft>
            </a:pPr>
            <a:r>
              <a:rPr lang="en-US" altLang="en-US">
                <a:latin typeface="Arial" panose="020B0604020202020204" pitchFamily="34" charset="0"/>
                <a:cs typeface="Arial" panose="020B0604020202020204" pitchFamily="34" charset="0"/>
              </a:rPr>
              <a:t>Recognizing negative consequences</a:t>
            </a:r>
          </a:p>
          <a:p>
            <a:pPr eaLnBrk="1" hangingPunct="1">
              <a:spcBef>
                <a:spcPct val="0"/>
              </a:spcBef>
              <a:spcAft>
                <a:spcPts val="1200"/>
              </a:spcAft>
            </a:pPr>
            <a:r>
              <a:rPr lang="en-US" altLang="en-US">
                <a:latin typeface="Arial" panose="020B0604020202020204" pitchFamily="34" charset="0"/>
                <a:cs typeface="Arial" panose="020B0604020202020204" pitchFamily="34" charset="0"/>
              </a:rPr>
              <a:t>Expression of empathy in social context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D1AEA14-789F-4342-8403-9EE90B4F38FD}"/>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Worker Approaches	</a:t>
            </a:r>
          </a:p>
        </p:txBody>
      </p:sp>
      <p:sp>
        <p:nvSpPr>
          <p:cNvPr id="9219" name="Rectangle 3">
            <a:extLst>
              <a:ext uri="{FF2B5EF4-FFF2-40B4-BE49-F238E27FC236}">
                <a16:creationId xmlns:a16="http://schemas.microsoft.com/office/drawing/2014/main" id="{C13EA06D-2A15-4167-93C9-B7FDA5035AFA}"/>
              </a:ext>
            </a:extLst>
          </p:cNvPr>
          <p:cNvSpPr>
            <a:spLocks noGrp="1" noChangeArrowheads="1"/>
          </p:cNvSpPr>
          <p:nvPr>
            <p:ph idx="1"/>
          </p:nvPr>
        </p:nvSpPr>
        <p:spPr/>
        <p:txBody>
          <a:bodyPr rtlCol="0">
            <a:normAutofit fontScale="85000" lnSpcReduction="20000"/>
          </a:bodyPr>
          <a:lstStyle/>
          <a:p>
            <a:pPr eaLnBrk="1" fontAlgn="auto" hangingPunct="1">
              <a:lnSpc>
                <a:spcPct val="120000"/>
              </a:lnSpc>
              <a:spcBef>
                <a:spcPts val="0"/>
              </a:spcBef>
              <a:spcAft>
                <a:spcPts val="0"/>
              </a:spcAft>
              <a:buFont typeface="Arial"/>
              <a:buChar char="•"/>
              <a:defRPr/>
            </a:pPr>
            <a:r>
              <a:rPr lang="en-US" altLang="en-US" dirty="0"/>
              <a:t>Myth of Education: a degree doesn’t mean you have the ability to help motivate</a:t>
            </a:r>
          </a:p>
          <a:p>
            <a:pPr eaLnBrk="1" fontAlgn="auto" hangingPunct="1">
              <a:lnSpc>
                <a:spcPct val="120000"/>
              </a:lnSpc>
              <a:spcBef>
                <a:spcPts val="0"/>
              </a:spcBef>
              <a:spcAft>
                <a:spcPts val="0"/>
              </a:spcAft>
              <a:buFont typeface="Arial"/>
              <a:buChar char="•"/>
              <a:defRPr/>
            </a:pPr>
            <a:r>
              <a:rPr lang="en-US" altLang="en-US" dirty="0"/>
              <a:t>Myth of Experience: not having been in the same situation doesn’t mean you can’t be helpful in the change process</a:t>
            </a:r>
          </a:p>
          <a:p>
            <a:pPr eaLnBrk="1" fontAlgn="auto" hangingPunct="1">
              <a:lnSpc>
                <a:spcPct val="120000"/>
              </a:lnSpc>
              <a:spcBef>
                <a:spcPts val="0"/>
              </a:spcBef>
              <a:spcAft>
                <a:spcPts val="0"/>
              </a:spcAft>
              <a:buFont typeface="Arial"/>
              <a:buChar char="•"/>
              <a:defRPr/>
            </a:pPr>
            <a:r>
              <a:rPr lang="en-US" altLang="en-US" dirty="0"/>
              <a:t>Helping the “unwilling” to become “willing”</a:t>
            </a:r>
          </a:p>
          <a:p>
            <a:pPr eaLnBrk="1" fontAlgn="auto" hangingPunct="1">
              <a:lnSpc>
                <a:spcPct val="120000"/>
              </a:lnSpc>
              <a:spcBef>
                <a:spcPts val="0"/>
              </a:spcBef>
              <a:spcAft>
                <a:spcPts val="0"/>
              </a:spcAft>
              <a:buFont typeface="Arial"/>
              <a:buChar char="•"/>
              <a:defRPr/>
            </a:pPr>
            <a:r>
              <a:rPr lang="en-US" altLang="en-US" dirty="0"/>
              <a:t>“Sitting in the parent’s perspective” helps make the connection through empathy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244D82B-E4B7-402D-A706-4A018944FCBF}"/>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APPROACHES</a:t>
            </a:r>
          </a:p>
        </p:txBody>
      </p:sp>
      <p:sp>
        <p:nvSpPr>
          <p:cNvPr id="13315" name="Rectangle 3">
            <a:extLst>
              <a:ext uri="{FF2B5EF4-FFF2-40B4-BE49-F238E27FC236}">
                <a16:creationId xmlns:a16="http://schemas.microsoft.com/office/drawing/2014/main" id="{757702FB-9C0B-4570-A913-EDEC1BF67FF2}"/>
              </a:ext>
            </a:extLst>
          </p:cNvPr>
          <p:cNvSpPr>
            <a:spLocks noGrp="1" noChangeArrowheads="1"/>
          </p:cNvSpPr>
          <p:nvPr>
            <p:ph idx="1"/>
          </p:nvPr>
        </p:nvSpPr>
        <p:spPr/>
        <p:txBody>
          <a:bodyPr/>
          <a:lstStyle/>
          <a:p>
            <a:pPr eaLnBrk="1" hangingPunct="1"/>
            <a:r>
              <a:rPr lang="en-US" altLang="en-US">
                <a:latin typeface="Arial" panose="020B0604020202020204" pitchFamily="34" charset="0"/>
                <a:cs typeface="Arial" panose="020B0604020202020204" pitchFamily="34" charset="0"/>
              </a:rPr>
              <a:t>ONE-UP: worker is the expert/authority</a:t>
            </a:r>
          </a:p>
          <a:p>
            <a:pPr eaLnBrk="1" hangingPunct="1">
              <a:buFontTx/>
              <a:buNone/>
            </a:pPr>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ONE-DOWN: parent has “control”</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ONE-ONE: worker and parent are equals</a:t>
            </a:r>
          </a:p>
        </p:txBody>
      </p:sp>
    </p:spTree>
  </p:cSld>
  <p:clrMapOvr>
    <a:masterClrMapping/>
  </p:clrMapOvr>
</p:sld>
</file>

<file path=ppt/theme/theme1.xml><?xml version="1.0" encoding="utf-8"?>
<a:theme xmlns:a="http://schemas.openxmlformats.org/drawingml/2006/main" name="RCFF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FFP Theme" id="{C9F40229-AA66-4084-9765-C65F2E57B251}" vid="{5FE69578-8C68-4CD9-ABD4-D0DFB6F9D26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 141 RCFFP PPT Template draft" id="{22635EFE-1E64-7D48-A174-67955F226EF8}" vid="{1873938D-596C-C14A-A5EC-CA5915C7C1B3}"/>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 141 RCFFP PPT Template draft" id="{22635EFE-1E64-7D48-A174-67955F226EF8}" vid="{CEF52D8A-5A88-9148-982E-1D37035C2C4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4 141 RCFFP PPT Template draft" id="{22635EFE-1E64-7D48-A174-67955F226EF8}" vid="{486856F7-E4CE-B447-B75D-E368870E1E1A}"/>
    </a:ext>
  </a:extLst>
</a:theme>
</file>

<file path=docProps/app.xml><?xml version="1.0" encoding="utf-8"?>
<Properties xmlns="http://schemas.openxmlformats.org/officeDocument/2006/extended-properties" xmlns:vt="http://schemas.openxmlformats.org/officeDocument/2006/docPropsVTypes">
  <Template>RCFFP Theme</Template>
  <TotalTime>608</TotalTime>
  <Words>2112</Words>
  <Application>Microsoft Office PowerPoint</Application>
  <PresentationFormat>On-screen Show (4:3)</PresentationFormat>
  <Paragraphs>272</Paragraphs>
  <Slides>48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48</vt:i4>
      </vt:variant>
    </vt:vector>
  </HeadingPairs>
  <TitlesOfParts>
    <vt:vector size="56" baseType="lpstr">
      <vt:lpstr>Arial</vt:lpstr>
      <vt:lpstr>Calibri</vt:lpstr>
      <vt:lpstr>Calibri Light</vt:lpstr>
      <vt:lpstr>Wingdings</vt:lpstr>
      <vt:lpstr>RCFFP Theme</vt:lpstr>
      <vt:lpstr>1_Custom Design</vt:lpstr>
      <vt:lpstr>2_Custom Design</vt:lpstr>
      <vt:lpstr>Custom Design</vt:lpstr>
      <vt:lpstr>Mutual Commitment to Supporting Families</vt:lpstr>
      <vt:lpstr>Objectives</vt:lpstr>
      <vt:lpstr>Class Exercise</vt:lpstr>
      <vt:lpstr>Change Principles</vt:lpstr>
      <vt:lpstr>Factors of Change</vt:lpstr>
      <vt:lpstr>What is Motivation?</vt:lpstr>
      <vt:lpstr>Elements that can Stimulate Motivation</vt:lpstr>
      <vt:lpstr>Worker Approaches </vt:lpstr>
      <vt:lpstr>APPROACHES</vt:lpstr>
      <vt:lpstr> Class Exercise</vt:lpstr>
      <vt:lpstr>STAGES OF CHANGE</vt:lpstr>
      <vt:lpstr>PRE-CONTEMPLATION “What problem?”</vt:lpstr>
      <vt:lpstr>CONTEMPLATION “There may be a problem.”</vt:lpstr>
      <vt:lpstr>PREPARATION “I am getting ready to deal.”</vt:lpstr>
      <vt:lpstr>ACTION “ I am dealing with the problem.”</vt:lpstr>
      <vt:lpstr>MAINTENANCE “I continue to deal with the problem.”</vt:lpstr>
      <vt:lpstr>RELAPSE “Oops, I did it again.”</vt:lpstr>
      <vt:lpstr>Class Exercise</vt:lpstr>
      <vt:lpstr>Techniques of Motivational Interviewing</vt:lpstr>
      <vt:lpstr>Goals of Motivational Interviewing</vt:lpstr>
      <vt:lpstr>Motivational Interviewing Principles</vt:lpstr>
      <vt:lpstr>Empathy through Reflective Listening</vt:lpstr>
      <vt:lpstr>Developing Discrepancies</vt:lpstr>
      <vt:lpstr>Avoid Arguments and Direct Confrontation</vt:lpstr>
      <vt:lpstr>“Roll” with Resistance Rather than Opposing It </vt:lpstr>
      <vt:lpstr>Change Talk  Listen for &amp; Remark on Parent’s:</vt:lpstr>
      <vt:lpstr>Questions that Promote Change Talk </vt:lpstr>
      <vt:lpstr>Ruler of Readiness Scale</vt:lpstr>
      <vt:lpstr>Ruler of Readiness Scale Continued</vt:lpstr>
      <vt:lpstr>Class Exercise</vt:lpstr>
      <vt:lpstr>Parent Partner Tasks for Each Stage of Change</vt:lpstr>
      <vt:lpstr>Pre-Contemplation</vt:lpstr>
      <vt:lpstr>Contemplation</vt:lpstr>
      <vt:lpstr>Preparation </vt:lpstr>
      <vt:lpstr>Action</vt:lpstr>
      <vt:lpstr>Maintenance</vt:lpstr>
      <vt:lpstr>Relapse</vt:lpstr>
      <vt:lpstr>Tailoring Interventions from the Ruler of Readiness Scale</vt:lpstr>
      <vt:lpstr>Useful Questions</vt:lpstr>
      <vt:lpstr>Parent places self 4 to 6</vt:lpstr>
      <vt:lpstr>Useful Questions</vt:lpstr>
      <vt:lpstr>Parent places self on scale: 7 to 10</vt:lpstr>
      <vt:lpstr>Useful Questions</vt:lpstr>
      <vt:lpstr>Closing an Encounter with Confidence Statements</vt:lpstr>
      <vt:lpstr>Confidence Statement Examples</vt:lpstr>
      <vt:lpstr>Traps to Avoid</vt:lpstr>
      <vt:lpstr>Class Exercise</vt:lpstr>
      <vt:lpstr>Thank you for attending!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Partners Module 1 Day 3</dc:title>
  <dc:creator>Edward Pieczenik</dc:creator>
  <cp:lastModifiedBy>Lisa A Muller</cp:lastModifiedBy>
  <cp:revision>25</cp:revision>
  <dcterms:created xsi:type="dcterms:W3CDTF">2007-03-31T19:29:36Z</dcterms:created>
  <dcterms:modified xsi:type="dcterms:W3CDTF">2019-03-20T18:53:51Z</dcterms:modified>
</cp:coreProperties>
</file>