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89" r:id="rId3"/>
    <p:sldId id="293" r:id="rId4"/>
    <p:sldId id="296" r:id="rId5"/>
    <p:sldId id="295" r:id="rId6"/>
    <p:sldId id="297" r:id="rId7"/>
    <p:sldId id="299" r:id="rId8"/>
    <p:sldId id="300" r:id="rId9"/>
    <p:sldId id="298" r:id="rId10"/>
    <p:sldId id="317" r:id="rId11"/>
  </p:sldIdLst>
  <p:sldSz cx="9144000" cy="5143500" type="screen16x9"/>
  <p:notesSz cx="6858000" cy="9144000"/>
  <p:embeddedFontLst>
    <p:embeddedFont>
      <p:font typeface="Peralta" charset="0"/>
      <p:regular r:id="rId13"/>
    </p:embeddedFont>
    <p:embeddedFont>
      <p:font typeface="Bitter" charset="0"/>
      <p:bold r:id="rId14"/>
      <p:italic r:id="rId15"/>
    </p:embeddedFont>
  </p:embeddedFontLst>
  <p:custDataLst>
    <p:tags r:id="rId16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2B136548-47E9-4B15-B0C2-4D55161F7D7A}">
  <a:tblStyle styleId="{2B136548-47E9-4B15-B0C2-4D55161F7D7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-616" y="-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869925" y="1382250"/>
            <a:ext cx="34041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bg>
      <p:bgPr>
        <a:gradFill>
          <a:gsLst>
            <a:gs pos="0">
              <a:srgbClr val="0F0706"/>
            </a:gs>
            <a:gs pos="58000">
              <a:srgbClr val="0F0706"/>
            </a:gs>
            <a:gs pos="88000">
              <a:srgbClr val="AF4024"/>
            </a:gs>
            <a:gs pos="100000">
              <a:srgbClr val="FB7720"/>
            </a:gs>
          </a:gsLst>
          <a:lin ang="5400012" scaled="0"/>
        </a:gra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1009650" y="381000"/>
            <a:ext cx="7121100" cy="57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1009650" y="895350"/>
            <a:ext cx="7121100" cy="280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💀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☠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⚰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pic>
        <p:nvPicPr>
          <p:cNvPr id="19" name="Google Shape;19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490225" y="3579626"/>
            <a:ext cx="6163550" cy="156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>
          <a:gsLst>
            <a:gs pos="0">
              <a:srgbClr val="0F0706"/>
            </a:gs>
            <a:gs pos="58000">
              <a:srgbClr val="0F0706"/>
            </a:gs>
            <a:gs pos="88000">
              <a:srgbClr val="AF4024"/>
            </a:gs>
            <a:gs pos="100000">
              <a:srgbClr val="FB7720"/>
            </a:gs>
          </a:gsLst>
          <a:lin ang="54007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09650" y="381000"/>
            <a:ext cx="7121100" cy="575100"/>
          </a:xfrm>
          <a:prstGeom prst="rect">
            <a:avLst/>
          </a:prstGeom>
          <a:noFill/>
          <a:ln>
            <a:noFill/>
          </a:ln>
          <a:effectLst>
            <a:outerShdw blurRad="71438" dist="19050" dir="5400000" algn="bl" rotWithShape="0">
              <a:srgbClr val="000000">
                <a:alpha val="30000"/>
              </a:srgbClr>
            </a:outerShdw>
          </a:effectLst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26040"/>
              </a:buClr>
              <a:buSzPts val="2000"/>
              <a:buFont typeface="Peralta"/>
              <a:buNone/>
              <a:defRPr sz="2000">
                <a:solidFill>
                  <a:srgbClr val="F26040"/>
                </a:solidFill>
                <a:latin typeface="Peralta"/>
                <a:ea typeface="Peralta"/>
                <a:cs typeface="Peralta"/>
                <a:sym typeface="Peralt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26040"/>
              </a:buClr>
              <a:buSzPts val="2000"/>
              <a:buFont typeface="Peralta"/>
              <a:buNone/>
              <a:defRPr sz="2000">
                <a:solidFill>
                  <a:srgbClr val="F26040"/>
                </a:solidFill>
                <a:latin typeface="Peralta"/>
                <a:ea typeface="Peralta"/>
                <a:cs typeface="Peralta"/>
                <a:sym typeface="Peralta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26040"/>
              </a:buClr>
              <a:buSzPts val="2000"/>
              <a:buFont typeface="Peralta"/>
              <a:buNone/>
              <a:defRPr sz="2000">
                <a:solidFill>
                  <a:srgbClr val="F26040"/>
                </a:solidFill>
                <a:latin typeface="Peralta"/>
                <a:ea typeface="Peralta"/>
                <a:cs typeface="Peralta"/>
                <a:sym typeface="Peralta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26040"/>
              </a:buClr>
              <a:buSzPts val="2000"/>
              <a:buFont typeface="Peralta"/>
              <a:buNone/>
              <a:defRPr sz="2000">
                <a:solidFill>
                  <a:srgbClr val="F26040"/>
                </a:solidFill>
                <a:latin typeface="Peralta"/>
                <a:ea typeface="Peralta"/>
                <a:cs typeface="Peralta"/>
                <a:sym typeface="Peralta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26040"/>
              </a:buClr>
              <a:buSzPts val="2000"/>
              <a:buFont typeface="Peralta"/>
              <a:buNone/>
              <a:defRPr sz="2000">
                <a:solidFill>
                  <a:srgbClr val="F26040"/>
                </a:solidFill>
                <a:latin typeface="Peralta"/>
                <a:ea typeface="Peralta"/>
                <a:cs typeface="Peralta"/>
                <a:sym typeface="Peralta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26040"/>
              </a:buClr>
              <a:buSzPts val="2000"/>
              <a:buFont typeface="Peralta"/>
              <a:buNone/>
              <a:defRPr sz="2000">
                <a:solidFill>
                  <a:srgbClr val="F26040"/>
                </a:solidFill>
                <a:latin typeface="Peralta"/>
                <a:ea typeface="Peralta"/>
                <a:cs typeface="Peralta"/>
                <a:sym typeface="Peralta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26040"/>
              </a:buClr>
              <a:buSzPts val="2000"/>
              <a:buFont typeface="Peralta"/>
              <a:buNone/>
              <a:defRPr sz="2000">
                <a:solidFill>
                  <a:srgbClr val="F26040"/>
                </a:solidFill>
                <a:latin typeface="Peralta"/>
                <a:ea typeface="Peralta"/>
                <a:cs typeface="Peralta"/>
                <a:sym typeface="Peralta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26040"/>
              </a:buClr>
              <a:buSzPts val="2000"/>
              <a:buFont typeface="Peralta"/>
              <a:buNone/>
              <a:defRPr sz="2000">
                <a:solidFill>
                  <a:srgbClr val="F26040"/>
                </a:solidFill>
                <a:latin typeface="Peralta"/>
                <a:ea typeface="Peralta"/>
                <a:cs typeface="Peralta"/>
                <a:sym typeface="Peralta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26040"/>
              </a:buClr>
              <a:buSzPts val="2000"/>
              <a:buFont typeface="Peralta"/>
              <a:buNone/>
              <a:defRPr sz="2000">
                <a:solidFill>
                  <a:srgbClr val="F26040"/>
                </a:solidFill>
                <a:latin typeface="Peralta"/>
                <a:ea typeface="Peralta"/>
                <a:cs typeface="Peralta"/>
                <a:sym typeface="Peralt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09650" y="895350"/>
            <a:ext cx="7121100" cy="28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F26040"/>
              </a:buClr>
              <a:buSzPts val="2000"/>
              <a:buFont typeface="Bitter"/>
              <a:buChar char="💀"/>
              <a:defRPr sz="2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26040"/>
              </a:buClr>
              <a:buSzPts val="2000"/>
              <a:buFont typeface="Bitter"/>
              <a:buChar char="☠"/>
              <a:defRPr sz="2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26040"/>
              </a:buClr>
              <a:buSzPts val="2000"/>
              <a:buFont typeface="Bitter"/>
              <a:buChar char="⚰"/>
              <a:defRPr sz="2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Bitter"/>
              <a:buChar char="●"/>
              <a:defRPr sz="2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Bitter"/>
              <a:buChar char="○"/>
              <a:defRPr sz="2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Bitter"/>
              <a:buChar char="■"/>
              <a:defRPr sz="2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Bitter"/>
              <a:buChar char="●"/>
              <a:defRPr sz="2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Bitter"/>
              <a:buChar char="○"/>
              <a:defRPr sz="2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Bitter"/>
              <a:buChar char="■"/>
              <a:defRPr sz="2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ctrTitle"/>
          </p:nvPr>
        </p:nvSpPr>
        <p:spPr>
          <a:xfrm>
            <a:off x="1363297" y="574430"/>
            <a:ext cx="6350487" cy="283698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FFFF00"/>
                </a:solidFill>
              </a:rPr>
              <a:t>LITERARY</a:t>
            </a:r>
            <a:br>
              <a:rPr lang="en" dirty="0" smtClean="0">
                <a:solidFill>
                  <a:srgbClr val="FFFF00"/>
                </a:solidFill>
              </a:rPr>
            </a:br>
            <a:r>
              <a:rPr lang="en" dirty="0" smtClean="0">
                <a:solidFill>
                  <a:srgbClr val="FFFF00"/>
                </a:solidFill>
              </a:rPr>
              <a:t>ELEMENTS</a:t>
            </a:r>
            <a:br>
              <a:rPr lang="en" dirty="0" smtClean="0">
                <a:solidFill>
                  <a:srgbClr val="FFFF00"/>
                </a:solidFill>
              </a:rPr>
            </a:br>
            <a:r>
              <a:rPr lang="en" dirty="0" smtClean="0">
                <a:solidFill>
                  <a:srgbClr val="00FF00"/>
                </a:solidFill>
              </a:rPr>
              <a:t>North American Literature </a:t>
            </a:r>
            <a:br>
              <a:rPr lang="en" dirty="0" smtClean="0">
                <a:solidFill>
                  <a:srgbClr val="00FF00"/>
                </a:solidFill>
              </a:rPr>
            </a:br>
            <a:r>
              <a:rPr lang="en" dirty="0" smtClean="0">
                <a:solidFill>
                  <a:srgbClr val="FFFF00"/>
                </a:solidFill>
              </a:rPr>
              <a:t>2019</a:t>
            </a:r>
            <a:endParaRPr dirty="0">
              <a:solidFill>
                <a:srgbClr val="FFFF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3742" y="309197"/>
            <a:ext cx="5618835" cy="29967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51962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SV" sz="11500" dirty="0" smtClean="0">
                <a:solidFill>
                  <a:srgbClr val="FFFF00"/>
                </a:solidFill>
                <a:latin typeface="Peralta" panose="020B0604020202020204" charset="0"/>
              </a:rPr>
              <a:t>PLOT</a:t>
            </a:r>
            <a:endParaRPr lang="es-SV" dirty="0">
              <a:solidFill>
                <a:srgbClr val="FFFF00"/>
              </a:solidFill>
              <a:latin typeface="Peralta" panose="020B060402020202020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66626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err="1" smtClean="0"/>
              <a:t>What</a:t>
            </a:r>
            <a:r>
              <a:rPr lang="es-SV" dirty="0" smtClean="0"/>
              <a:t> </a:t>
            </a:r>
            <a:r>
              <a:rPr lang="es-SV" dirty="0" err="1" smtClean="0"/>
              <a:t>is</a:t>
            </a:r>
            <a:r>
              <a:rPr lang="es-SV" dirty="0" smtClean="0"/>
              <a:t> </a:t>
            </a:r>
            <a:r>
              <a:rPr lang="es-SV" dirty="0" err="1" smtClean="0"/>
              <a:t>that</a:t>
            </a:r>
            <a:r>
              <a:rPr lang="es-SV" dirty="0" smtClean="0"/>
              <a:t>???????</a:t>
            </a:r>
            <a:endParaRPr lang="es-SV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SV" dirty="0" err="1" smtClean="0"/>
              <a:t>Is</a:t>
            </a:r>
            <a:r>
              <a:rPr lang="es-SV" dirty="0" smtClean="0"/>
              <a:t> </a:t>
            </a:r>
            <a:r>
              <a:rPr lang="es-SV" dirty="0" err="1" smtClean="0"/>
              <a:t>how</a:t>
            </a:r>
            <a:r>
              <a:rPr lang="es-SV" dirty="0" smtClean="0"/>
              <a:t> </a:t>
            </a:r>
            <a:r>
              <a:rPr lang="es-SV" dirty="0" err="1" smtClean="0"/>
              <a:t>the</a:t>
            </a:r>
            <a:r>
              <a:rPr lang="es-SV" dirty="0" smtClean="0"/>
              <a:t> </a:t>
            </a:r>
            <a:r>
              <a:rPr lang="es-SV" dirty="0" err="1" smtClean="0"/>
              <a:t>author</a:t>
            </a:r>
            <a:r>
              <a:rPr lang="es-SV" dirty="0" smtClean="0"/>
              <a:t> </a:t>
            </a:r>
            <a:r>
              <a:rPr lang="es-SV" dirty="0" err="1" smtClean="0"/>
              <a:t>arranges</a:t>
            </a:r>
            <a:r>
              <a:rPr lang="es-SV" dirty="0" smtClean="0"/>
              <a:t> </a:t>
            </a:r>
            <a:r>
              <a:rPr lang="es-SV" dirty="0" err="1" smtClean="0"/>
              <a:t>events</a:t>
            </a:r>
            <a:r>
              <a:rPr lang="es-SV" dirty="0" smtClean="0"/>
              <a:t> to </a:t>
            </a:r>
            <a:r>
              <a:rPr lang="es-SV" dirty="0" err="1" smtClean="0"/>
              <a:t>develop</a:t>
            </a:r>
            <a:r>
              <a:rPr lang="es-SV" dirty="0" smtClean="0"/>
              <a:t> </a:t>
            </a:r>
            <a:r>
              <a:rPr lang="es-SV" dirty="0" err="1" smtClean="0"/>
              <a:t>his</a:t>
            </a:r>
            <a:r>
              <a:rPr lang="es-SV" dirty="0" smtClean="0"/>
              <a:t> </a:t>
            </a:r>
            <a:r>
              <a:rPr lang="es-SV" dirty="0" err="1" smtClean="0"/>
              <a:t>or</a:t>
            </a:r>
            <a:r>
              <a:rPr lang="es-SV" dirty="0" smtClean="0"/>
              <a:t> </a:t>
            </a:r>
            <a:r>
              <a:rPr lang="es-SV" dirty="0" err="1" smtClean="0"/>
              <a:t>her</a:t>
            </a:r>
            <a:r>
              <a:rPr lang="es-SV" dirty="0" smtClean="0"/>
              <a:t> </a:t>
            </a:r>
            <a:r>
              <a:rPr lang="es-SV" dirty="0" err="1" smtClean="0"/>
              <a:t>basic</a:t>
            </a:r>
            <a:r>
              <a:rPr lang="es-SV" dirty="0" smtClean="0"/>
              <a:t> idea.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SV" dirty="0" err="1" smtClean="0"/>
              <a:t>It</a:t>
            </a:r>
            <a:r>
              <a:rPr lang="es-SV" dirty="0" smtClean="0"/>
              <a:t> </a:t>
            </a:r>
            <a:r>
              <a:rPr lang="es-SV" dirty="0" err="1" smtClean="0"/>
              <a:t>is</a:t>
            </a:r>
            <a:r>
              <a:rPr lang="es-SV" dirty="0" smtClean="0"/>
              <a:t> </a:t>
            </a:r>
            <a:r>
              <a:rPr lang="es-SV" dirty="0" err="1" smtClean="0"/>
              <a:t>the</a:t>
            </a:r>
            <a:r>
              <a:rPr lang="es-SV" dirty="0" smtClean="0"/>
              <a:t> </a:t>
            </a:r>
            <a:r>
              <a:rPr lang="es-SV" dirty="0" err="1" smtClean="0"/>
              <a:t>sequence</a:t>
            </a:r>
            <a:r>
              <a:rPr lang="es-SV" dirty="0" smtClean="0"/>
              <a:t> of </a:t>
            </a:r>
            <a:r>
              <a:rPr lang="es-SV" dirty="0" err="1" smtClean="0"/>
              <a:t>events</a:t>
            </a:r>
            <a:r>
              <a:rPr lang="es-SV" dirty="0" smtClean="0"/>
              <a:t> in a </a:t>
            </a:r>
            <a:r>
              <a:rPr lang="es-SV" dirty="0" err="1" smtClean="0"/>
              <a:t>story</a:t>
            </a:r>
            <a:r>
              <a:rPr lang="es-SV" dirty="0" smtClean="0"/>
              <a:t> </a:t>
            </a:r>
            <a:r>
              <a:rPr lang="es-SV" dirty="0" err="1" smtClean="0"/>
              <a:t>or</a:t>
            </a:r>
            <a:r>
              <a:rPr lang="es-SV" dirty="0" smtClean="0"/>
              <a:t> </a:t>
            </a:r>
            <a:r>
              <a:rPr lang="es-SV" dirty="0" err="1" smtClean="0"/>
              <a:t>play</a:t>
            </a:r>
            <a:r>
              <a:rPr lang="es-SV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SV" dirty="0" err="1" smtClean="0"/>
              <a:t>It</a:t>
            </a:r>
            <a:r>
              <a:rPr lang="es-SV" dirty="0" smtClean="0"/>
              <a:t> </a:t>
            </a:r>
            <a:r>
              <a:rPr lang="es-SV" dirty="0" err="1" smtClean="0"/>
              <a:t>is</a:t>
            </a:r>
            <a:r>
              <a:rPr lang="es-SV" dirty="0" smtClean="0"/>
              <a:t> a </a:t>
            </a:r>
            <a:r>
              <a:rPr lang="es-SV" dirty="0" err="1" smtClean="0"/>
              <a:t>planned</a:t>
            </a:r>
            <a:r>
              <a:rPr lang="es-SV" dirty="0" smtClean="0"/>
              <a:t>, </a:t>
            </a:r>
            <a:r>
              <a:rPr lang="es-SV" dirty="0" err="1" smtClean="0"/>
              <a:t>logical</a:t>
            </a:r>
            <a:r>
              <a:rPr lang="es-SV" dirty="0" smtClean="0"/>
              <a:t> series of </a:t>
            </a:r>
            <a:r>
              <a:rPr lang="es-SV" dirty="0" err="1" smtClean="0"/>
              <a:t>events</a:t>
            </a:r>
            <a:r>
              <a:rPr lang="es-SV" dirty="0" smtClean="0"/>
              <a:t>, </a:t>
            </a:r>
            <a:r>
              <a:rPr lang="es-SV" dirty="0" err="1" smtClean="0"/>
              <a:t>having</a:t>
            </a:r>
            <a:r>
              <a:rPr lang="es-SV" dirty="0" smtClean="0"/>
              <a:t> </a:t>
            </a:r>
            <a:r>
              <a:rPr lang="es-SV" dirty="0" err="1" smtClean="0"/>
              <a:t>beginning</a:t>
            </a:r>
            <a:r>
              <a:rPr lang="es-SV" dirty="0" smtClean="0"/>
              <a:t>, </a:t>
            </a:r>
            <a:r>
              <a:rPr lang="es-SV" dirty="0" err="1" smtClean="0"/>
              <a:t>middle</a:t>
            </a:r>
            <a:r>
              <a:rPr lang="es-SV" dirty="0" smtClean="0"/>
              <a:t>, and </a:t>
            </a:r>
            <a:r>
              <a:rPr lang="es-SV" dirty="0" err="1" smtClean="0"/>
              <a:t>end</a:t>
            </a:r>
            <a:r>
              <a:rPr lang="es-SV" dirty="0" smtClean="0"/>
              <a:t>. </a:t>
            </a:r>
            <a:r>
              <a:rPr lang="es-SV" dirty="0" err="1" smtClean="0"/>
              <a:t>Every</a:t>
            </a:r>
            <a:r>
              <a:rPr lang="es-SV" dirty="0" smtClean="0"/>
              <a:t> </a:t>
            </a:r>
            <a:r>
              <a:rPr lang="es-SV" dirty="0" err="1" smtClean="0"/>
              <a:t>story</a:t>
            </a:r>
            <a:r>
              <a:rPr lang="es-SV" dirty="0" smtClean="0"/>
              <a:t> </a:t>
            </a:r>
            <a:r>
              <a:rPr lang="es-SV" dirty="0" err="1" smtClean="0"/>
              <a:t>usually</a:t>
            </a:r>
            <a:r>
              <a:rPr lang="es-SV" dirty="0" smtClean="0"/>
              <a:t> has </a:t>
            </a:r>
            <a:r>
              <a:rPr lang="es-SV" dirty="0" err="1" smtClean="0"/>
              <a:t>one</a:t>
            </a:r>
            <a:r>
              <a:rPr lang="es-SV" dirty="0" smtClean="0"/>
              <a:t> </a:t>
            </a:r>
            <a:r>
              <a:rPr lang="es-SV" dirty="0" err="1" smtClean="0"/>
              <a:t>plot</a:t>
            </a:r>
            <a:r>
              <a:rPr lang="es-SV" dirty="0" smtClean="0"/>
              <a:t>.</a:t>
            </a:r>
            <a:endParaRPr lang="es-SV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76355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6204" y="111370"/>
            <a:ext cx="7121100" cy="1037492"/>
          </a:xfrm>
        </p:spPr>
        <p:txBody>
          <a:bodyPr/>
          <a:lstStyle/>
          <a:p>
            <a:r>
              <a:rPr lang="es-SV" dirty="0" smtClean="0">
                <a:solidFill>
                  <a:srgbClr val="FFFF00"/>
                </a:solidFill>
              </a:rPr>
              <a:t>THE PLOT IS COMPOSED BY 5 DIFFERENT PARTS :</a:t>
            </a:r>
            <a:endParaRPr lang="es-SV" dirty="0">
              <a:solidFill>
                <a:srgbClr val="FFFF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93784" y="3382107"/>
            <a:ext cx="2766646" cy="12426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800" b="1" dirty="0" smtClean="0">
                <a:solidFill>
                  <a:srgbClr val="FF0000"/>
                </a:solidFill>
              </a:rPr>
              <a:t>INTRODUCTION</a:t>
            </a:r>
            <a:endParaRPr lang="es-SV" sz="1800" b="1" dirty="0">
              <a:solidFill>
                <a:srgbClr val="FF0000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1652953" y="2344613"/>
            <a:ext cx="2414954" cy="920262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800" b="1" dirty="0" smtClean="0">
                <a:solidFill>
                  <a:srgbClr val="002060"/>
                </a:solidFill>
              </a:rPr>
              <a:t>RISING ACTION</a:t>
            </a:r>
            <a:endParaRPr lang="es-SV" sz="2800" b="1" dirty="0">
              <a:solidFill>
                <a:srgbClr val="002060"/>
              </a:solidFill>
            </a:endParaRPr>
          </a:p>
        </p:txBody>
      </p:sp>
      <p:sp>
        <p:nvSpPr>
          <p:cNvPr id="6" name="Nube 5"/>
          <p:cNvSpPr/>
          <p:nvPr/>
        </p:nvSpPr>
        <p:spPr>
          <a:xfrm>
            <a:off x="3538537" y="1137138"/>
            <a:ext cx="2520462" cy="1148862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800" b="1" dirty="0" smtClean="0">
                <a:solidFill>
                  <a:srgbClr val="7030A0"/>
                </a:solidFill>
              </a:rPr>
              <a:t>CLIMAX</a:t>
            </a:r>
            <a:endParaRPr lang="es-SV" sz="2800" b="1" dirty="0">
              <a:solidFill>
                <a:srgbClr val="7030A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682093" y="2344614"/>
            <a:ext cx="2425211" cy="9964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800" b="1" dirty="0" smtClean="0">
                <a:solidFill>
                  <a:srgbClr val="FFFF00"/>
                </a:solidFill>
              </a:rPr>
              <a:t>FALLING ACTION</a:t>
            </a:r>
            <a:endParaRPr lang="es-SV" sz="2800" b="1" dirty="0">
              <a:solidFill>
                <a:srgbClr val="FFFF00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5968512" y="3566745"/>
            <a:ext cx="3058258" cy="1219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rgbClr val="FF0000"/>
                </a:solidFill>
              </a:rPr>
              <a:t>DENOUEMENT OR RESOLUTION</a:t>
            </a:r>
            <a:endParaRPr lang="es-SV" sz="20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5839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s-SV" dirty="0" smtClean="0">
                <a:solidFill>
                  <a:srgbClr val="FF0000"/>
                </a:solidFill>
              </a:rPr>
              <a:t>INTRODUCTION</a:t>
            </a:r>
            <a:endParaRPr lang="es-SV" dirty="0">
              <a:solidFill>
                <a:srgbClr val="FF000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27588" y="1176704"/>
            <a:ext cx="7121100" cy="2805000"/>
          </a:xfrm>
          <a:solidFill>
            <a:srgbClr val="FF0000"/>
          </a:solidFill>
        </p:spPr>
        <p:txBody>
          <a:bodyPr/>
          <a:lstStyle/>
          <a:p>
            <a:pPr algn="just"/>
            <a:r>
              <a:rPr lang="es-SV" sz="3200" dirty="0" err="1" smtClean="0">
                <a:solidFill>
                  <a:srgbClr val="FFC000"/>
                </a:solidFill>
              </a:rPr>
              <a:t>Is</a:t>
            </a:r>
            <a:r>
              <a:rPr lang="es-SV" sz="3200" dirty="0" smtClean="0">
                <a:solidFill>
                  <a:srgbClr val="FFC000"/>
                </a:solidFill>
              </a:rPr>
              <a:t> </a:t>
            </a:r>
            <a:r>
              <a:rPr lang="es-SV" sz="3200" dirty="0" err="1" smtClean="0">
                <a:solidFill>
                  <a:srgbClr val="FFC000"/>
                </a:solidFill>
              </a:rPr>
              <a:t>the</a:t>
            </a:r>
            <a:r>
              <a:rPr lang="es-SV" sz="3200" dirty="0" smtClean="0">
                <a:solidFill>
                  <a:srgbClr val="FFC000"/>
                </a:solidFill>
              </a:rPr>
              <a:t> </a:t>
            </a:r>
            <a:r>
              <a:rPr lang="es-SV" sz="3200" dirty="0" err="1" smtClean="0">
                <a:solidFill>
                  <a:srgbClr val="FFC000"/>
                </a:solidFill>
              </a:rPr>
              <a:t>beginning</a:t>
            </a:r>
            <a:r>
              <a:rPr lang="es-SV" sz="3200" dirty="0" smtClean="0">
                <a:solidFill>
                  <a:srgbClr val="FFC000"/>
                </a:solidFill>
              </a:rPr>
              <a:t> of </a:t>
            </a:r>
            <a:r>
              <a:rPr lang="es-SV" sz="3200" dirty="0" err="1" smtClean="0">
                <a:solidFill>
                  <a:srgbClr val="FFC000"/>
                </a:solidFill>
              </a:rPr>
              <a:t>the</a:t>
            </a:r>
            <a:r>
              <a:rPr lang="es-SV" sz="3200" dirty="0" smtClean="0">
                <a:solidFill>
                  <a:srgbClr val="FFC000"/>
                </a:solidFill>
              </a:rPr>
              <a:t> </a:t>
            </a:r>
            <a:r>
              <a:rPr lang="es-SV" sz="3200" dirty="0" err="1" smtClean="0">
                <a:solidFill>
                  <a:srgbClr val="FFC000"/>
                </a:solidFill>
              </a:rPr>
              <a:t>story</a:t>
            </a:r>
            <a:r>
              <a:rPr lang="es-SV" sz="3200" dirty="0" smtClean="0">
                <a:solidFill>
                  <a:srgbClr val="FFC000"/>
                </a:solidFill>
              </a:rPr>
              <a:t>, </a:t>
            </a:r>
            <a:r>
              <a:rPr lang="es-SV" sz="3200" dirty="0" err="1" smtClean="0">
                <a:solidFill>
                  <a:srgbClr val="FFC000"/>
                </a:solidFill>
              </a:rPr>
              <a:t>where</a:t>
            </a:r>
            <a:r>
              <a:rPr lang="es-SV" sz="3200" dirty="0" smtClean="0">
                <a:solidFill>
                  <a:srgbClr val="FFC000"/>
                </a:solidFill>
              </a:rPr>
              <a:t> </a:t>
            </a:r>
            <a:r>
              <a:rPr lang="es-SV" sz="3200" dirty="0" err="1" smtClean="0">
                <a:solidFill>
                  <a:srgbClr val="FFC000"/>
                </a:solidFill>
              </a:rPr>
              <a:t>the</a:t>
            </a:r>
            <a:r>
              <a:rPr lang="es-SV" sz="3200" dirty="0" smtClean="0">
                <a:solidFill>
                  <a:srgbClr val="FFC000"/>
                </a:solidFill>
              </a:rPr>
              <a:t> </a:t>
            </a:r>
            <a:r>
              <a:rPr lang="es-SV" sz="3200" dirty="0" err="1" smtClean="0">
                <a:solidFill>
                  <a:srgbClr val="FFC000"/>
                </a:solidFill>
              </a:rPr>
              <a:t>characters</a:t>
            </a:r>
            <a:r>
              <a:rPr lang="es-SV" sz="3200" dirty="0" smtClean="0">
                <a:solidFill>
                  <a:srgbClr val="FFC000"/>
                </a:solidFill>
              </a:rPr>
              <a:t> and </a:t>
            </a:r>
            <a:r>
              <a:rPr lang="es-SV" sz="3200" dirty="0" err="1" smtClean="0">
                <a:solidFill>
                  <a:srgbClr val="FFC000"/>
                </a:solidFill>
              </a:rPr>
              <a:t>the</a:t>
            </a:r>
            <a:r>
              <a:rPr lang="es-SV" sz="3200" dirty="0" smtClean="0">
                <a:solidFill>
                  <a:srgbClr val="FFC000"/>
                </a:solidFill>
              </a:rPr>
              <a:t> </a:t>
            </a:r>
            <a:r>
              <a:rPr lang="es-SV" sz="3200" dirty="0" err="1" smtClean="0">
                <a:solidFill>
                  <a:srgbClr val="FFC000"/>
                </a:solidFill>
              </a:rPr>
              <a:t>setting</a:t>
            </a:r>
            <a:r>
              <a:rPr lang="es-SV" sz="3200" dirty="0" smtClean="0">
                <a:solidFill>
                  <a:srgbClr val="FFC000"/>
                </a:solidFill>
              </a:rPr>
              <a:t> are </a:t>
            </a:r>
            <a:r>
              <a:rPr lang="es-SV" sz="3200" dirty="0" err="1" smtClean="0">
                <a:solidFill>
                  <a:srgbClr val="FFC000"/>
                </a:solidFill>
              </a:rPr>
              <a:t>revealed</a:t>
            </a:r>
            <a:r>
              <a:rPr lang="es-SV" sz="3200" dirty="0" smtClean="0">
                <a:solidFill>
                  <a:srgbClr val="FFC000"/>
                </a:solidFill>
              </a:rPr>
              <a:t>…</a:t>
            </a:r>
            <a:endParaRPr lang="es-SV" sz="3200" dirty="0">
              <a:solidFill>
                <a:srgbClr val="FFC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68445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00FF"/>
          </a:solidFill>
        </p:spPr>
        <p:txBody>
          <a:bodyPr/>
          <a:lstStyle/>
          <a:p>
            <a:r>
              <a:rPr lang="es-SV" sz="2800" b="1" dirty="0" smtClean="0">
                <a:solidFill>
                  <a:srgbClr val="002060"/>
                </a:solidFill>
              </a:rPr>
              <a:t>RISING ACTION</a:t>
            </a:r>
            <a:endParaRPr lang="es-SV" sz="2800" b="1" dirty="0">
              <a:solidFill>
                <a:srgbClr val="00206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09650" y="1153258"/>
            <a:ext cx="7121100" cy="2805000"/>
          </a:xfrm>
          <a:solidFill>
            <a:srgbClr val="002060"/>
          </a:solidFill>
        </p:spPr>
        <p:txBody>
          <a:bodyPr/>
          <a:lstStyle/>
          <a:p>
            <a:pPr marL="93663" indent="-11113" algn="just">
              <a:tabLst>
                <a:tab pos="0" algn="l"/>
              </a:tabLst>
            </a:pPr>
            <a:r>
              <a:rPr lang="es-SV" sz="3200" dirty="0" err="1" smtClean="0">
                <a:solidFill>
                  <a:srgbClr val="FF00FF"/>
                </a:solidFill>
              </a:rPr>
              <a:t>This</a:t>
            </a:r>
            <a:r>
              <a:rPr lang="es-SV" sz="3200" dirty="0" smtClean="0">
                <a:solidFill>
                  <a:srgbClr val="FF00FF"/>
                </a:solidFill>
              </a:rPr>
              <a:t> </a:t>
            </a:r>
            <a:r>
              <a:rPr lang="es-SV" sz="3200" dirty="0" err="1" smtClean="0">
                <a:solidFill>
                  <a:srgbClr val="FF00FF"/>
                </a:solidFill>
              </a:rPr>
              <a:t>is</a:t>
            </a:r>
            <a:r>
              <a:rPr lang="es-SV" sz="3200" dirty="0" smtClean="0">
                <a:solidFill>
                  <a:srgbClr val="FF00FF"/>
                </a:solidFill>
              </a:rPr>
              <a:t> </a:t>
            </a:r>
            <a:r>
              <a:rPr lang="es-SV" sz="3200" dirty="0" err="1" smtClean="0">
                <a:solidFill>
                  <a:srgbClr val="FF00FF"/>
                </a:solidFill>
              </a:rPr>
              <a:t>where</a:t>
            </a:r>
            <a:r>
              <a:rPr lang="es-SV" sz="3200" dirty="0" smtClean="0">
                <a:solidFill>
                  <a:srgbClr val="FF00FF"/>
                </a:solidFill>
              </a:rPr>
              <a:t> </a:t>
            </a:r>
            <a:r>
              <a:rPr lang="es-SV" sz="3200" dirty="0" err="1" smtClean="0">
                <a:solidFill>
                  <a:srgbClr val="FF00FF"/>
                </a:solidFill>
              </a:rPr>
              <a:t>the</a:t>
            </a:r>
            <a:r>
              <a:rPr lang="es-SV" sz="3200" dirty="0" smtClean="0">
                <a:solidFill>
                  <a:srgbClr val="FF00FF"/>
                </a:solidFill>
              </a:rPr>
              <a:t> </a:t>
            </a:r>
            <a:r>
              <a:rPr lang="es-SV" sz="3200" dirty="0" err="1" smtClean="0">
                <a:solidFill>
                  <a:srgbClr val="FF00FF"/>
                </a:solidFill>
              </a:rPr>
              <a:t>events</a:t>
            </a:r>
            <a:r>
              <a:rPr lang="es-SV" sz="3200" dirty="0" smtClean="0">
                <a:solidFill>
                  <a:srgbClr val="FF00FF"/>
                </a:solidFill>
              </a:rPr>
              <a:t> in </a:t>
            </a:r>
            <a:r>
              <a:rPr lang="es-SV" sz="3200" dirty="0" err="1" smtClean="0">
                <a:solidFill>
                  <a:srgbClr val="FF00FF"/>
                </a:solidFill>
              </a:rPr>
              <a:t>the</a:t>
            </a:r>
            <a:r>
              <a:rPr lang="es-SV" sz="3200" dirty="0" smtClean="0">
                <a:solidFill>
                  <a:srgbClr val="FF00FF"/>
                </a:solidFill>
              </a:rPr>
              <a:t> </a:t>
            </a:r>
            <a:r>
              <a:rPr lang="es-SV" sz="3200" dirty="0" err="1" smtClean="0">
                <a:solidFill>
                  <a:srgbClr val="FF00FF"/>
                </a:solidFill>
              </a:rPr>
              <a:t>story</a:t>
            </a:r>
            <a:r>
              <a:rPr lang="es-SV" sz="3200" dirty="0" smtClean="0">
                <a:solidFill>
                  <a:srgbClr val="FF00FF"/>
                </a:solidFill>
              </a:rPr>
              <a:t> </a:t>
            </a:r>
            <a:r>
              <a:rPr lang="es-SV" sz="3200" dirty="0" err="1" smtClean="0">
                <a:solidFill>
                  <a:srgbClr val="FF00FF"/>
                </a:solidFill>
              </a:rPr>
              <a:t>become</a:t>
            </a:r>
            <a:r>
              <a:rPr lang="es-SV" sz="3200" dirty="0" smtClean="0">
                <a:solidFill>
                  <a:srgbClr val="FF00FF"/>
                </a:solidFill>
              </a:rPr>
              <a:t> </a:t>
            </a:r>
            <a:r>
              <a:rPr lang="es-SV" sz="3200" dirty="0" err="1" smtClean="0">
                <a:solidFill>
                  <a:srgbClr val="FF00FF"/>
                </a:solidFill>
              </a:rPr>
              <a:t>complicated</a:t>
            </a:r>
            <a:r>
              <a:rPr lang="es-SV" sz="3200" dirty="0" smtClean="0">
                <a:solidFill>
                  <a:srgbClr val="FF00FF"/>
                </a:solidFill>
              </a:rPr>
              <a:t> and </a:t>
            </a:r>
            <a:r>
              <a:rPr lang="es-SV" sz="3200" dirty="0" err="1" smtClean="0">
                <a:solidFill>
                  <a:srgbClr val="FF00FF"/>
                </a:solidFill>
              </a:rPr>
              <a:t>the</a:t>
            </a:r>
            <a:r>
              <a:rPr lang="es-SV" sz="3200" dirty="0" smtClean="0">
                <a:solidFill>
                  <a:srgbClr val="FF00FF"/>
                </a:solidFill>
              </a:rPr>
              <a:t> conflicto in </a:t>
            </a:r>
            <a:r>
              <a:rPr lang="es-SV" sz="3200" dirty="0" err="1" smtClean="0">
                <a:solidFill>
                  <a:srgbClr val="FF00FF"/>
                </a:solidFill>
              </a:rPr>
              <a:t>the</a:t>
            </a:r>
            <a:r>
              <a:rPr lang="es-SV" sz="3200" dirty="0" smtClean="0">
                <a:solidFill>
                  <a:srgbClr val="FF00FF"/>
                </a:solidFill>
              </a:rPr>
              <a:t> </a:t>
            </a:r>
            <a:r>
              <a:rPr lang="es-SV" sz="3200" dirty="0" err="1" smtClean="0">
                <a:solidFill>
                  <a:srgbClr val="FF00FF"/>
                </a:solidFill>
              </a:rPr>
              <a:t>story</a:t>
            </a:r>
            <a:r>
              <a:rPr lang="es-SV" sz="3200" dirty="0" smtClean="0">
                <a:solidFill>
                  <a:srgbClr val="FF00FF"/>
                </a:solidFill>
              </a:rPr>
              <a:t> </a:t>
            </a:r>
            <a:r>
              <a:rPr lang="es-SV" sz="3200" dirty="0" err="1" smtClean="0">
                <a:solidFill>
                  <a:srgbClr val="FF00FF"/>
                </a:solidFill>
              </a:rPr>
              <a:t>is</a:t>
            </a:r>
            <a:r>
              <a:rPr lang="es-SV" sz="3200" dirty="0" smtClean="0">
                <a:solidFill>
                  <a:srgbClr val="FF00FF"/>
                </a:solidFill>
              </a:rPr>
              <a:t> </a:t>
            </a:r>
            <a:r>
              <a:rPr lang="es-SV" sz="3200" dirty="0" err="1" smtClean="0">
                <a:solidFill>
                  <a:srgbClr val="FF00FF"/>
                </a:solidFill>
              </a:rPr>
              <a:t>revealed</a:t>
            </a:r>
            <a:r>
              <a:rPr lang="es-SV" sz="3200" dirty="0" smtClean="0">
                <a:solidFill>
                  <a:srgbClr val="FF00FF"/>
                </a:solidFill>
              </a:rPr>
              <a:t> (</a:t>
            </a:r>
            <a:r>
              <a:rPr lang="es-SV" sz="3200" dirty="0" err="1" smtClean="0">
                <a:solidFill>
                  <a:srgbClr val="FF00FF"/>
                </a:solidFill>
              </a:rPr>
              <a:t>events</a:t>
            </a:r>
            <a:r>
              <a:rPr lang="es-SV" sz="3200" dirty="0" smtClean="0">
                <a:solidFill>
                  <a:srgbClr val="FF00FF"/>
                </a:solidFill>
              </a:rPr>
              <a:t> </a:t>
            </a:r>
            <a:r>
              <a:rPr lang="es-SV" sz="3200" dirty="0" err="1" smtClean="0">
                <a:solidFill>
                  <a:srgbClr val="FF00FF"/>
                </a:solidFill>
              </a:rPr>
              <a:t>between</a:t>
            </a:r>
            <a:r>
              <a:rPr lang="es-SV" sz="3200" dirty="0" smtClean="0">
                <a:solidFill>
                  <a:srgbClr val="FF00FF"/>
                </a:solidFill>
              </a:rPr>
              <a:t> </a:t>
            </a:r>
            <a:r>
              <a:rPr lang="es-SV" sz="3200" dirty="0" err="1" smtClean="0">
                <a:solidFill>
                  <a:srgbClr val="FF00FF"/>
                </a:solidFill>
              </a:rPr>
              <a:t>the</a:t>
            </a:r>
            <a:r>
              <a:rPr lang="es-SV" sz="3200" dirty="0" smtClean="0">
                <a:solidFill>
                  <a:srgbClr val="FF00FF"/>
                </a:solidFill>
              </a:rPr>
              <a:t> </a:t>
            </a:r>
            <a:r>
              <a:rPr lang="es-SV" sz="3200" dirty="0" err="1" smtClean="0">
                <a:solidFill>
                  <a:srgbClr val="FF00FF"/>
                </a:solidFill>
              </a:rPr>
              <a:t>introduction</a:t>
            </a:r>
            <a:r>
              <a:rPr lang="es-SV" sz="3200" dirty="0" smtClean="0">
                <a:solidFill>
                  <a:srgbClr val="FF00FF"/>
                </a:solidFill>
              </a:rPr>
              <a:t> and </a:t>
            </a:r>
            <a:r>
              <a:rPr lang="es-SV" sz="3200" dirty="0" err="1" smtClean="0">
                <a:solidFill>
                  <a:srgbClr val="FF00FF"/>
                </a:solidFill>
              </a:rPr>
              <a:t>climax</a:t>
            </a:r>
            <a:r>
              <a:rPr lang="es-SV" sz="3200" dirty="0" smtClean="0">
                <a:solidFill>
                  <a:srgbClr val="FF00FF"/>
                </a:solidFill>
              </a:rPr>
              <a:t>).</a:t>
            </a:r>
            <a:endParaRPr lang="es-SV" sz="3200" dirty="0">
              <a:solidFill>
                <a:srgbClr val="FF00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59134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9650" y="381000"/>
            <a:ext cx="7121100" cy="732692"/>
          </a:xfrm>
          <a:solidFill>
            <a:srgbClr val="FFFF00"/>
          </a:solidFill>
        </p:spPr>
        <p:txBody>
          <a:bodyPr/>
          <a:lstStyle/>
          <a:p>
            <a:r>
              <a:rPr lang="es-SV" sz="3200" b="1" dirty="0" smtClean="0">
                <a:solidFill>
                  <a:srgbClr val="7030A0"/>
                </a:solidFill>
              </a:rPr>
              <a:t>CLIMAX</a:t>
            </a:r>
            <a:endParaRPr lang="es-SV" b="1" dirty="0">
              <a:solidFill>
                <a:srgbClr val="7030A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09650" y="1317381"/>
            <a:ext cx="7121100" cy="2805000"/>
          </a:xfrm>
          <a:solidFill>
            <a:srgbClr val="7030A0"/>
          </a:solidFill>
        </p:spPr>
        <p:txBody>
          <a:bodyPr/>
          <a:lstStyle/>
          <a:p>
            <a:pPr marL="0" indent="0" algn="just"/>
            <a:r>
              <a:rPr lang="es-SV" sz="3200" dirty="0" err="1" smtClean="0">
                <a:solidFill>
                  <a:srgbClr val="FFFF00"/>
                </a:solidFill>
              </a:rPr>
              <a:t>Or</a:t>
            </a:r>
            <a:r>
              <a:rPr lang="es-SV" sz="3200" dirty="0" smtClean="0">
                <a:solidFill>
                  <a:srgbClr val="FFFF00"/>
                </a:solidFill>
              </a:rPr>
              <a:t> </a:t>
            </a:r>
            <a:r>
              <a:rPr lang="es-SV" sz="3200" dirty="0" err="1" smtClean="0">
                <a:solidFill>
                  <a:srgbClr val="FFFF00"/>
                </a:solidFill>
              </a:rPr>
              <a:t>turning</a:t>
            </a:r>
            <a:r>
              <a:rPr lang="es-SV" sz="3200" dirty="0" smtClean="0">
                <a:solidFill>
                  <a:srgbClr val="FFFF00"/>
                </a:solidFill>
              </a:rPr>
              <a:t> </a:t>
            </a:r>
            <a:r>
              <a:rPr lang="es-SV" sz="3200" dirty="0" err="1" smtClean="0">
                <a:solidFill>
                  <a:srgbClr val="FFFF00"/>
                </a:solidFill>
              </a:rPr>
              <a:t>point</a:t>
            </a:r>
            <a:r>
              <a:rPr lang="es-SV" sz="3200" dirty="0" smtClean="0">
                <a:solidFill>
                  <a:srgbClr val="FFFF00"/>
                </a:solidFill>
              </a:rPr>
              <a:t>. </a:t>
            </a:r>
            <a:r>
              <a:rPr lang="es-SV" sz="3200" dirty="0" err="1" smtClean="0">
                <a:solidFill>
                  <a:srgbClr val="FFFF00"/>
                </a:solidFill>
              </a:rPr>
              <a:t>This</a:t>
            </a:r>
            <a:r>
              <a:rPr lang="es-SV" sz="3200" dirty="0" smtClean="0">
                <a:solidFill>
                  <a:srgbClr val="FFFF00"/>
                </a:solidFill>
              </a:rPr>
              <a:t> </a:t>
            </a:r>
            <a:r>
              <a:rPr lang="es-SV" sz="3200" dirty="0" err="1" smtClean="0">
                <a:solidFill>
                  <a:srgbClr val="FFFF00"/>
                </a:solidFill>
              </a:rPr>
              <a:t>is</a:t>
            </a:r>
            <a:r>
              <a:rPr lang="es-SV" sz="3200" dirty="0" smtClean="0">
                <a:solidFill>
                  <a:srgbClr val="FFFF00"/>
                </a:solidFill>
              </a:rPr>
              <a:t> </a:t>
            </a:r>
            <a:r>
              <a:rPr lang="es-SV" sz="3200" dirty="0" err="1" smtClean="0">
                <a:solidFill>
                  <a:srgbClr val="FFFF00"/>
                </a:solidFill>
              </a:rPr>
              <a:t>the</a:t>
            </a:r>
            <a:r>
              <a:rPr lang="es-SV" sz="3200" dirty="0" smtClean="0">
                <a:solidFill>
                  <a:srgbClr val="FFFF00"/>
                </a:solidFill>
              </a:rPr>
              <a:t> </a:t>
            </a:r>
            <a:r>
              <a:rPr lang="es-SV" sz="3200" dirty="0" err="1" smtClean="0">
                <a:solidFill>
                  <a:srgbClr val="FFFF00"/>
                </a:solidFill>
              </a:rPr>
              <a:t>highest</a:t>
            </a:r>
            <a:r>
              <a:rPr lang="es-SV" sz="3200" dirty="0" smtClean="0">
                <a:solidFill>
                  <a:srgbClr val="FFFF00"/>
                </a:solidFill>
              </a:rPr>
              <a:t> </a:t>
            </a:r>
            <a:r>
              <a:rPr lang="es-SV" sz="3200" dirty="0" err="1" smtClean="0">
                <a:solidFill>
                  <a:srgbClr val="FFFF00"/>
                </a:solidFill>
              </a:rPr>
              <a:t>situation</a:t>
            </a:r>
            <a:r>
              <a:rPr lang="es-SV" sz="3200" dirty="0" smtClean="0">
                <a:solidFill>
                  <a:srgbClr val="FFFF00"/>
                </a:solidFill>
              </a:rPr>
              <a:t> of </a:t>
            </a:r>
            <a:r>
              <a:rPr lang="es-SV" sz="3200" dirty="0" err="1" smtClean="0">
                <a:solidFill>
                  <a:srgbClr val="FFFF00"/>
                </a:solidFill>
              </a:rPr>
              <a:t>interest</a:t>
            </a:r>
            <a:r>
              <a:rPr lang="es-SV" sz="3200" dirty="0" smtClean="0">
                <a:solidFill>
                  <a:srgbClr val="FFFF00"/>
                </a:solidFill>
              </a:rPr>
              <a:t> and </a:t>
            </a:r>
            <a:r>
              <a:rPr lang="es-SV" sz="3200" dirty="0" err="1" smtClean="0">
                <a:solidFill>
                  <a:srgbClr val="FFFF00"/>
                </a:solidFill>
              </a:rPr>
              <a:t>the</a:t>
            </a:r>
            <a:r>
              <a:rPr lang="es-SV" sz="3200" dirty="0" smtClean="0">
                <a:solidFill>
                  <a:srgbClr val="FFFF00"/>
                </a:solidFill>
              </a:rPr>
              <a:t> </a:t>
            </a:r>
            <a:r>
              <a:rPr lang="es-SV" sz="3200" dirty="0" err="1" smtClean="0">
                <a:solidFill>
                  <a:srgbClr val="FFFF00"/>
                </a:solidFill>
              </a:rPr>
              <a:t>turning</a:t>
            </a:r>
            <a:r>
              <a:rPr lang="es-SV" sz="3200" dirty="0" smtClean="0">
                <a:solidFill>
                  <a:srgbClr val="FFFF00"/>
                </a:solidFill>
              </a:rPr>
              <a:t> </a:t>
            </a:r>
            <a:r>
              <a:rPr lang="es-SV" sz="3200" dirty="0" err="1" smtClean="0">
                <a:solidFill>
                  <a:srgbClr val="FFFF00"/>
                </a:solidFill>
              </a:rPr>
              <a:t>point</a:t>
            </a:r>
            <a:r>
              <a:rPr lang="es-SV" sz="3200" dirty="0" smtClean="0">
                <a:solidFill>
                  <a:srgbClr val="FFFF00"/>
                </a:solidFill>
              </a:rPr>
              <a:t> of </a:t>
            </a:r>
            <a:r>
              <a:rPr lang="es-SV" sz="3200" dirty="0" err="1" smtClean="0">
                <a:solidFill>
                  <a:srgbClr val="FFFF00"/>
                </a:solidFill>
              </a:rPr>
              <a:t>the</a:t>
            </a:r>
            <a:r>
              <a:rPr lang="es-SV" sz="3200" dirty="0" smtClean="0">
                <a:solidFill>
                  <a:srgbClr val="FFFF00"/>
                </a:solidFill>
              </a:rPr>
              <a:t> </a:t>
            </a:r>
            <a:r>
              <a:rPr lang="es-SV" sz="3200" dirty="0" err="1" smtClean="0">
                <a:solidFill>
                  <a:srgbClr val="FFFF00"/>
                </a:solidFill>
              </a:rPr>
              <a:t>story</a:t>
            </a:r>
            <a:r>
              <a:rPr lang="es-SV" sz="3200" dirty="0" smtClean="0">
                <a:solidFill>
                  <a:srgbClr val="FFFF00"/>
                </a:solidFill>
              </a:rPr>
              <a:t>. </a:t>
            </a:r>
            <a:r>
              <a:rPr lang="es-SV" sz="3200" dirty="0" err="1" smtClean="0">
                <a:solidFill>
                  <a:srgbClr val="FFFF00"/>
                </a:solidFill>
              </a:rPr>
              <a:t>Where</a:t>
            </a:r>
            <a:r>
              <a:rPr lang="es-SV" sz="3200" dirty="0" smtClean="0">
                <a:solidFill>
                  <a:srgbClr val="FFFF00"/>
                </a:solidFill>
              </a:rPr>
              <a:t> </a:t>
            </a:r>
            <a:r>
              <a:rPr lang="es-SV" sz="3200" dirty="0" err="1" smtClean="0">
                <a:solidFill>
                  <a:srgbClr val="FFFF00"/>
                </a:solidFill>
              </a:rPr>
              <a:t>we</a:t>
            </a:r>
            <a:r>
              <a:rPr lang="es-SV" sz="3200" dirty="0" smtClean="0">
                <a:solidFill>
                  <a:srgbClr val="FFFF00"/>
                </a:solidFill>
              </a:rPr>
              <a:t> </a:t>
            </a:r>
            <a:r>
              <a:rPr lang="es-SV" sz="3200" dirty="0" err="1" smtClean="0">
                <a:solidFill>
                  <a:srgbClr val="FFFF00"/>
                </a:solidFill>
              </a:rPr>
              <a:t>find</a:t>
            </a:r>
            <a:r>
              <a:rPr lang="es-SV" sz="3200" dirty="0" smtClean="0">
                <a:solidFill>
                  <a:srgbClr val="FFFF00"/>
                </a:solidFill>
              </a:rPr>
              <a:t> </a:t>
            </a:r>
            <a:r>
              <a:rPr lang="es-SV" sz="3200" dirty="0" err="1" smtClean="0">
                <a:solidFill>
                  <a:srgbClr val="FFFF00"/>
                </a:solidFill>
              </a:rPr>
              <a:t>the</a:t>
            </a:r>
            <a:r>
              <a:rPr lang="es-SV" sz="3200" dirty="0" smtClean="0">
                <a:solidFill>
                  <a:srgbClr val="FFFF00"/>
                </a:solidFill>
              </a:rPr>
              <a:t> </a:t>
            </a:r>
            <a:r>
              <a:rPr lang="es-SV" sz="3200" dirty="0" err="1" smtClean="0">
                <a:solidFill>
                  <a:srgbClr val="FFFF00"/>
                </a:solidFill>
              </a:rPr>
              <a:t>most</a:t>
            </a:r>
            <a:r>
              <a:rPr lang="es-SV" sz="3200" dirty="0" smtClean="0">
                <a:solidFill>
                  <a:srgbClr val="FFFF00"/>
                </a:solidFill>
              </a:rPr>
              <a:t> </a:t>
            </a:r>
            <a:r>
              <a:rPr lang="es-SV" sz="3200" dirty="0" err="1" smtClean="0">
                <a:solidFill>
                  <a:srgbClr val="FFFF00"/>
                </a:solidFill>
              </a:rPr>
              <a:t>unexpected</a:t>
            </a:r>
            <a:r>
              <a:rPr lang="es-SV" sz="3200" dirty="0" smtClean="0">
                <a:solidFill>
                  <a:srgbClr val="FFFF00"/>
                </a:solidFill>
              </a:rPr>
              <a:t> </a:t>
            </a:r>
            <a:r>
              <a:rPr lang="es-SV" sz="3200" dirty="0" err="1" smtClean="0">
                <a:solidFill>
                  <a:srgbClr val="FFFF00"/>
                </a:solidFill>
              </a:rPr>
              <a:t>surprises</a:t>
            </a:r>
            <a:r>
              <a:rPr lang="es-SV" sz="3200" dirty="0" smtClean="0">
                <a:solidFill>
                  <a:srgbClr val="FFFF00"/>
                </a:solidFill>
              </a:rPr>
              <a:t>!!</a:t>
            </a:r>
          </a:p>
          <a:p>
            <a:pPr marL="0" indent="0" algn="just"/>
            <a:endParaRPr lang="es-SV" sz="32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33864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s-SV" sz="2800" b="1" dirty="0" smtClean="0">
                <a:solidFill>
                  <a:srgbClr val="FFFF00"/>
                </a:solidFill>
              </a:rPr>
              <a:t>FALLING ACTION</a:t>
            </a:r>
            <a:endParaRPr lang="es-SV" sz="2800" b="1" dirty="0">
              <a:solidFill>
                <a:srgbClr val="FFFF0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09650" y="1118088"/>
            <a:ext cx="7121100" cy="2805000"/>
          </a:xfrm>
          <a:solidFill>
            <a:srgbClr val="FFFF00"/>
          </a:solidFill>
        </p:spPr>
        <p:txBody>
          <a:bodyPr/>
          <a:lstStyle/>
          <a:p>
            <a:pPr marL="176213" indent="-74613" algn="just"/>
            <a:r>
              <a:rPr lang="es-SV" sz="3200" b="1" dirty="0" err="1" smtClean="0">
                <a:solidFill>
                  <a:srgbClr val="00B0F0"/>
                </a:solidFill>
              </a:rPr>
              <a:t>The</a:t>
            </a:r>
            <a:r>
              <a:rPr lang="es-SV" sz="3200" b="1" dirty="0" smtClean="0">
                <a:solidFill>
                  <a:srgbClr val="00B0F0"/>
                </a:solidFill>
              </a:rPr>
              <a:t> </a:t>
            </a:r>
            <a:r>
              <a:rPr lang="es-SV" sz="3200" b="1" dirty="0" err="1" smtClean="0">
                <a:solidFill>
                  <a:srgbClr val="00B0F0"/>
                </a:solidFill>
              </a:rPr>
              <a:t>events</a:t>
            </a:r>
            <a:r>
              <a:rPr lang="es-SV" sz="3200" b="1" dirty="0" smtClean="0">
                <a:solidFill>
                  <a:srgbClr val="00B0F0"/>
                </a:solidFill>
              </a:rPr>
              <a:t> and </a:t>
            </a:r>
            <a:r>
              <a:rPr lang="es-SV" sz="3200" b="1" dirty="0" err="1" smtClean="0">
                <a:solidFill>
                  <a:srgbClr val="00B0F0"/>
                </a:solidFill>
              </a:rPr>
              <a:t>complications</a:t>
            </a:r>
            <a:r>
              <a:rPr lang="es-SV" sz="3200" b="1" dirty="0" smtClean="0">
                <a:solidFill>
                  <a:srgbClr val="00B0F0"/>
                </a:solidFill>
              </a:rPr>
              <a:t> </a:t>
            </a:r>
            <a:r>
              <a:rPr lang="es-SV" sz="3200" b="1" dirty="0" err="1" smtClean="0">
                <a:solidFill>
                  <a:srgbClr val="00B0F0"/>
                </a:solidFill>
              </a:rPr>
              <a:t>begin</a:t>
            </a:r>
            <a:r>
              <a:rPr lang="es-SV" sz="3200" b="1" dirty="0" smtClean="0">
                <a:solidFill>
                  <a:srgbClr val="00B0F0"/>
                </a:solidFill>
              </a:rPr>
              <a:t> to </a:t>
            </a:r>
            <a:r>
              <a:rPr lang="es-SV" sz="3200" b="1" dirty="0" err="1" smtClean="0">
                <a:solidFill>
                  <a:srgbClr val="00B0F0"/>
                </a:solidFill>
              </a:rPr>
              <a:t>resolve</a:t>
            </a:r>
            <a:r>
              <a:rPr lang="es-SV" sz="3200" b="1" dirty="0" smtClean="0">
                <a:solidFill>
                  <a:srgbClr val="00B0F0"/>
                </a:solidFill>
              </a:rPr>
              <a:t> </a:t>
            </a:r>
            <a:r>
              <a:rPr lang="es-SV" sz="3200" b="1" dirty="0" err="1" smtClean="0">
                <a:solidFill>
                  <a:srgbClr val="00B0F0"/>
                </a:solidFill>
              </a:rPr>
              <a:t>themselves</a:t>
            </a:r>
            <a:r>
              <a:rPr lang="es-SV" sz="3200" b="1" dirty="0" smtClean="0">
                <a:solidFill>
                  <a:srgbClr val="00B0F0"/>
                </a:solidFill>
              </a:rPr>
              <a:t>. </a:t>
            </a:r>
            <a:r>
              <a:rPr lang="es-SV" sz="3200" b="1" dirty="0" err="1" smtClean="0">
                <a:solidFill>
                  <a:srgbClr val="00B0F0"/>
                </a:solidFill>
              </a:rPr>
              <a:t>The</a:t>
            </a:r>
            <a:r>
              <a:rPr lang="es-SV" sz="3200" b="1" dirty="0" smtClean="0">
                <a:solidFill>
                  <a:srgbClr val="00B0F0"/>
                </a:solidFill>
              </a:rPr>
              <a:t> </a:t>
            </a:r>
            <a:r>
              <a:rPr lang="es-SV" sz="3200" b="1" dirty="0" err="1" smtClean="0">
                <a:solidFill>
                  <a:srgbClr val="00B0F0"/>
                </a:solidFill>
              </a:rPr>
              <a:t>reader</a:t>
            </a:r>
            <a:r>
              <a:rPr lang="es-SV" sz="3200" b="1" dirty="0" smtClean="0">
                <a:solidFill>
                  <a:srgbClr val="00B0F0"/>
                </a:solidFill>
              </a:rPr>
              <a:t> </a:t>
            </a:r>
            <a:r>
              <a:rPr lang="es-SV" sz="3200" b="1" dirty="0" err="1" smtClean="0">
                <a:solidFill>
                  <a:srgbClr val="00B0F0"/>
                </a:solidFill>
              </a:rPr>
              <a:t>knows</a:t>
            </a:r>
            <a:r>
              <a:rPr lang="es-SV" sz="3200" b="1" dirty="0" smtClean="0">
                <a:solidFill>
                  <a:srgbClr val="00B0F0"/>
                </a:solidFill>
              </a:rPr>
              <a:t> </a:t>
            </a:r>
            <a:r>
              <a:rPr lang="es-SV" sz="3200" b="1" dirty="0" err="1" smtClean="0">
                <a:solidFill>
                  <a:srgbClr val="00B0F0"/>
                </a:solidFill>
              </a:rPr>
              <a:t>what</a:t>
            </a:r>
            <a:r>
              <a:rPr lang="es-SV" sz="3200" b="1" dirty="0" smtClean="0">
                <a:solidFill>
                  <a:srgbClr val="00B0F0"/>
                </a:solidFill>
              </a:rPr>
              <a:t> has </a:t>
            </a:r>
            <a:r>
              <a:rPr lang="es-SV" sz="3200" b="1" dirty="0" err="1" smtClean="0">
                <a:solidFill>
                  <a:srgbClr val="00B0F0"/>
                </a:solidFill>
              </a:rPr>
              <a:t>happened</a:t>
            </a:r>
            <a:r>
              <a:rPr lang="es-SV" sz="3200" b="1" dirty="0" smtClean="0">
                <a:solidFill>
                  <a:srgbClr val="00B0F0"/>
                </a:solidFill>
              </a:rPr>
              <a:t> </a:t>
            </a:r>
            <a:r>
              <a:rPr lang="es-SV" sz="3200" b="1" dirty="0" err="1" smtClean="0">
                <a:solidFill>
                  <a:srgbClr val="00B0F0"/>
                </a:solidFill>
              </a:rPr>
              <a:t>next</a:t>
            </a:r>
            <a:r>
              <a:rPr lang="es-SV" sz="3200" b="1" dirty="0" smtClean="0">
                <a:solidFill>
                  <a:srgbClr val="00B0F0"/>
                </a:solidFill>
              </a:rPr>
              <a:t> and </a:t>
            </a:r>
            <a:r>
              <a:rPr lang="es-SV" sz="3200" b="1" dirty="0" err="1" smtClean="0">
                <a:solidFill>
                  <a:srgbClr val="00B0F0"/>
                </a:solidFill>
              </a:rPr>
              <a:t>if</a:t>
            </a:r>
            <a:r>
              <a:rPr lang="es-SV" sz="3200" b="1" dirty="0" smtClean="0">
                <a:solidFill>
                  <a:srgbClr val="00B0F0"/>
                </a:solidFill>
              </a:rPr>
              <a:t> </a:t>
            </a:r>
            <a:r>
              <a:rPr lang="es-SV" sz="3200" b="1" dirty="0" err="1" smtClean="0">
                <a:solidFill>
                  <a:srgbClr val="00B0F0"/>
                </a:solidFill>
              </a:rPr>
              <a:t>the</a:t>
            </a:r>
            <a:r>
              <a:rPr lang="es-SV" sz="3200" b="1" dirty="0" smtClean="0">
                <a:solidFill>
                  <a:srgbClr val="00B0F0"/>
                </a:solidFill>
              </a:rPr>
              <a:t> </a:t>
            </a:r>
            <a:r>
              <a:rPr lang="es-SV" sz="3200" b="1" dirty="0" err="1" smtClean="0">
                <a:solidFill>
                  <a:srgbClr val="00B0F0"/>
                </a:solidFill>
              </a:rPr>
              <a:t>conflict</a:t>
            </a:r>
            <a:r>
              <a:rPr lang="es-SV" sz="3200" b="1" dirty="0" smtClean="0">
                <a:solidFill>
                  <a:srgbClr val="00B0F0"/>
                </a:solidFill>
              </a:rPr>
              <a:t> </a:t>
            </a:r>
            <a:r>
              <a:rPr lang="es-SV" sz="3200" b="1" dirty="0" err="1" smtClean="0">
                <a:solidFill>
                  <a:srgbClr val="00B0F0"/>
                </a:solidFill>
              </a:rPr>
              <a:t>was</a:t>
            </a:r>
            <a:r>
              <a:rPr lang="es-SV" sz="3200" b="1" dirty="0" smtClean="0">
                <a:solidFill>
                  <a:srgbClr val="00B0F0"/>
                </a:solidFill>
              </a:rPr>
              <a:t> </a:t>
            </a:r>
            <a:r>
              <a:rPr lang="es-SV" sz="3200" b="1" dirty="0" err="1" smtClean="0">
                <a:solidFill>
                  <a:srgbClr val="00B0F0"/>
                </a:solidFill>
              </a:rPr>
              <a:t>solved</a:t>
            </a:r>
            <a:r>
              <a:rPr lang="es-SV" sz="3200" b="1" dirty="0" smtClean="0">
                <a:solidFill>
                  <a:srgbClr val="00B0F0"/>
                </a:solidFill>
              </a:rPr>
              <a:t> </a:t>
            </a:r>
            <a:r>
              <a:rPr lang="es-SV" sz="3200" b="1" dirty="0" err="1" smtClean="0">
                <a:solidFill>
                  <a:srgbClr val="00B0F0"/>
                </a:solidFill>
              </a:rPr>
              <a:t>or</a:t>
            </a:r>
            <a:r>
              <a:rPr lang="es-SV" sz="3200" b="1" dirty="0" smtClean="0">
                <a:solidFill>
                  <a:srgbClr val="00B0F0"/>
                </a:solidFill>
              </a:rPr>
              <a:t> </a:t>
            </a:r>
            <a:r>
              <a:rPr lang="es-SV" sz="3200" b="1" dirty="0" err="1" smtClean="0">
                <a:solidFill>
                  <a:srgbClr val="00B0F0"/>
                </a:solidFill>
              </a:rPr>
              <a:t>not</a:t>
            </a:r>
            <a:r>
              <a:rPr lang="es-SV" sz="3200" b="1" dirty="0" smtClean="0">
                <a:solidFill>
                  <a:srgbClr val="00B0F0"/>
                </a:solidFill>
              </a:rPr>
              <a:t>.</a:t>
            </a:r>
            <a:endParaRPr lang="es-SV" sz="3200" b="1" dirty="0">
              <a:solidFill>
                <a:srgbClr val="00B0F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91050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s-SV" dirty="0" smtClean="0">
                <a:solidFill>
                  <a:srgbClr val="FF0000"/>
                </a:solidFill>
              </a:rPr>
              <a:t>DENOUEMENT OR RESOLUTION</a:t>
            </a:r>
            <a:endParaRPr lang="es-SV" dirty="0">
              <a:solidFill>
                <a:srgbClr val="FF000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09650" y="1200149"/>
            <a:ext cx="7121100" cy="3618035"/>
          </a:xfrm>
          <a:solidFill>
            <a:srgbClr val="FF0000"/>
          </a:solidFill>
        </p:spPr>
        <p:txBody>
          <a:bodyPr/>
          <a:lstStyle/>
          <a:p>
            <a:pPr marL="93663" indent="7938" algn="just"/>
            <a:r>
              <a:rPr lang="es-SV" sz="3200" dirty="0" err="1" smtClean="0">
                <a:solidFill>
                  <a:srgbClr val="92D050"/>
                </a:solidFill>
              </a:rPr>
              <a:t>Comprises</a:t>
            </a:r>
            <a:r>
              <a:rPr lang="es-SV" sz="3200" dirty="0" smtClean="0">
                <a:solidFill>
                  <a:srgbClr val="92D050"/>
                </a:solidFill>
              </a:rPr>
              <a:t> </a:t>
            </a:r>
            <a:r>
              <a:rPr lang="es-SV" sz="3200" dirty="0" err="1" smtClean="0">
                <a:solidFill>
                  <a:srgbClr val="92D050"/>
                </a:solidFill>
              </a:rPr>
              <a:t>events</a:t>
            </a:r>
            <a:r>
              <a:rPr lang="es-SV" sz="3200" dirty="0" smtClean="0">
                <a:solidFill>
                  <a:srgbClr val="92D050"/>
                </a:solidFill>
              </a:rPr>
              <a:t> </a:t>
            </a:r>
            <a:r>
              <a:rPr lang="es-SV" sz="3200" dirty="0" err="1" smtClean="0">
                <a:solidFill>
                  <a:srgbClr val="92D050"/>
                </a:solidFill>
              </a:rPr>
              <a:t>from</a:t>
            </a:r>
            <a:r>
              <a:rPr lang="es-SV" sz="3200" dirty="0" smtClean="0">
                <a:solidFill>
                  <a:srgbClr val="92D050"/>
                </a:solidFill>
              </a:rPr>
              <a:t> </a:t>
            </a:r>
            <a:r>
              <a:rPr lang="es-SV" sz="3200" dirty="0" err="1" smtClean="0">
                <a:solidFill>
                  <a:srgbClr val="92D050"/>
                </a:solidFill>
              </a:rPr>
              <a:t>the</a:t>
            </a:r>
            <a:r>
              <a:rPr lang="es-SV" sz="3200" dirty="0" smtClean="0">
                <a:solidFill>
                  <a:srgbClr val="92D050"/>
                </a:solidFill>
              </a:rPr>
              <a:t> </a:t>
            </a:r>
            <a:r>
              <a:rPr lang="es-SV" sz="3200" dirty="0" err="1" smtClean="0">
                <a:solidFill>
                  <a:srgbClr val="92D050"/>
                </a:solidFill>
              </a:rPr>
              <a:t>end</a:t>
            </a:r>
            <a:r>
              <a:rPr lang="es-SV" sz="3200" dirty="0" smtClean="0">
                <a:solidFill>
                  <a:srgbClr val="92D050"/>
                </a:solidFill>
              </a:rPr>
              <a:t> of </a:t>
            </a:r>
            <a:r>
              <a:rPr lang="es-SV" sz="3200" dirty="0" err="1" smtClean="0">
                <a:solidFill>
                  <a:srgbClr val="92D050"/>
                </a:solidFill>
              </a:rPr>
              <a:t>the</a:t>
            </a:r>
            <a:r>
              <a:rPr lang="es-SV" sz="3200" dirty="0" smtClean="0">
                <a:solidFill>
                  <a:srgbClr val="92D050"/>
                </a:solidFill>
              </a:rPr>
              <a:t> </a:t>
            </a:r>
            <a:r>
              <a:rPr lang="es-SV" sz="3200" dirty="0" err="1" smtClean="0">
                <a:solidFill>
                  <a:srgbClr val="92D050"/>
                </a:solidFill>
              </a:rPr>
              <a:t>falling</a:t>
            </a:r>
            <a:r>
              <a:rPr lang="es-SV" sz="3200" dirty="0" smtClean="0">
                <a:solidFill>
                  <a:srgbClr val="92D050"/>
                </a:solidFill>
              </a:rPr>
              <a:t> </a:t>
            </a:r>
            <a:r>
              <a:rPr lang="es-SV" sz="3200" dirty="0" err="1" smtClean="0">
                <a:solidFill>
                  <a:srgbClr val="92D050"/>
                </a:solidFill>
              </a:rPr>
              <a:t>action</a:t>
            </a:r>
            <a:r>
              <a:rPr lang="es-SV" sz="3200" dirty="0" smtClean="0">
                <a:solidFill>
                  <a:srgbClr val="92D050"/>
                </a:solidFill>
              </a:rPr>
              <a:t> to </a:t>
            </a:r>
            <a:r>
              <a:rPr lang="es-SV" sz="3200" dirty="0" err="1" smtClean="0">
                <a:solidFill>
                  <a:srgbClr val="92D050"/>
                </a:solidFill>
              </a:rPr>
              <a:t>the</a:t>
            </a:r>
            <a:r>
              <a:rPr lang="es-SV" sz="3200" dirty="0" smtClean="0">
                <a:solidFill>
                  <a:srgbClr val="92D050"/>
                </a:solidFill>
              </a:rPr>
              <a:t> actual </a:t>
            </a:r>
            <a:r>
              <a:rPr lang="es-SV" sz="3200" dirty="0" err="1" smtClean="0">
                <a:solidFill>
                  <a:srgbClr val="92D050"/>
                </a:solidFill>
              </a:rPr>
              <a:t>ending</a:t>
            </a:r>
            <a:r>
              <a:rPr lang="es-SV" sz="3200" dirty="0" smtClean="0">
                <a:solidFill>
                  <a:srgbClr val="92D050"/>
                </a:solidFill>
              </a:rPr>
              <a:t> </a:t>
            </a:r>
            <a:r>
              <a:rPr lang="es-SV" sz="3200" dirty="0" err="1" smtClean="0">
                <a:solidFill>
                  <a:srgbClr val="92D050"/>
                </a:solidFill>
              </a:rPr>
              <a:t>scene</a:t>
            </a:r>
            <a:r>
              <a:rPr lang="es-SV" sz="3200" dirty="0" smtClean="0">
                <a:solidFill>
                  <a:srgbClr val="92D050"/>
                </a:solidFill>
              </a:rPr>
              <a:t> of </a:t>
            </a:r>
            <a:r>
              <a:rPr lang="es-SV" sz="3200" dirty="0" err="1" smtClean="0">
                <a:solidFill>
                  <a:srgbClr val="92D050"/>
                </a:solidFill>
              </a:rPr>
              <a:t>the</a:t>
            </a:r>
            <a:r>
              <a:rPr lang="es-SV" sz="3200" dirty="0" smtClean="0">
                <a:solidFill>
                  <a:srgbClr val="92D050"/>
                </a:solidFill>
              </a:rPr>
              <a:t> drama </a:t>
            </a:r>
            <a:r>
              <a:rPr lang="es-SV" sz="3200" dirty="0" err="1" smtClean="0">
                <a:solidFill>
                  <a:srgbClr val="92D050"/>
                </a:solidFill>
              </a:rPr>
              <a:t>or</a:t>
            </a:r>
            <a:r>
              <a:rPr lang="es-SV" sz="3200" dirty="0" smtClean="0">
                <a:solidFill>
                  <a:srgbClr val="92D050"/>
                </a:solidFill>
              </a:rPr>
              <a:t> </a:t>
            </a:r>
            <a:r>
              <a:rPr lang="es-SV" sz="3200" dirty="0" err="1" smtClean="0">
                <a:solidFill>
                  <a:srgbClr val="92D050"/>
                </a:solidFill>
              </a:rPr>
              <a:t>narrative</a:t>
            </a:r>
            <a:r>
              <a:rPr lang="es-SV" sz="3200" dirty="0" smtClean="0">
                <a:solidFill>
                  <a:srgbClr val="92D050"/>
                </a:solidFill>
              </a:rPr>
              <a:t>. </a:t>
            </a:r>
            <a:r>
              <a:rPr lang="es-SV" sz="3200" dirty="0" err="1" smtClean="0">
                <a:solidFill>
                  <a:srgbClr val="92D050"/>
                </a:solidFill>
              </a:rPr>
              <a:t>Conflicts</a:t>
            </a:r>
            <a:r>
              <a:rPr lang="es-SV" sz="3200" dirty="0" smtClean="0">
                <a:solidFill>
                  <a:srgbClr val="92D050"/>
                </a:solidFill>
              </a:rPr>
              <a:t> are resolved, </a:t>
            </a:r>
            <a:r>
              <a:rPr lang="es-SV" sz="3200" dirty="0" err="1" smtClean="0">
                <a:solidFill>
                  <a:srgbClr val="92D050"/>
                </a:solidFill>
              </a:rPr>
              <a:t>creating</a:t>
            </a:r>
            <a:r>
              <a:rPr lang="es-SV" sz="3200" dirty="0" smtClean="0">
                <a:solidFill>
                  <a:srgbClr val="92D050"/>
                </a:solidFill>
              </a:rPr>
              <a:t> </a:t>
            </a:r>
            <a:r>
              <a:rPr lang="es-SV" sz="3200" dirty="0" err="1" smtClean="0">
                <a:solidFill>
                  <a:srgbClr val="92D050"/>
                </a:solidFill>
              </a:rPr>
              <a:t>normality</a:t>
            </a:r>
            <a:r>
              <a:rPr lang="es-SV" sz="3200" dirty="0" smtClean="0">
                <a:solidFill>
                  <a:srgbClr val="92D050"/>
                </a:solidFill>
              </a:rPr>
              <a:t> </a:t>
            </a:r>
            <a:r>
              <a:rPr lang="es-SV" sz="3200" dirty="0" err="1" smtClean="0">
                <a:solidFill>
                  <a:srgbClr val="92D050"/>
                </a:solidFill>
              </a:rPr>
              <a:t>for</a:t>
            </a:r>
            <a:r>
              <a:rPr lang="es-SV" sz="3200" dirty="0" smtClean="0">
                <a:solidFill>
                  <a:srgbClr val="92D050"/>
                </a:solidFill>
              </a:rPr>
              <a:t> </a:t>
            </a:r>
            <a:r>
              <a:rPr lang="es-SV" sz="3200" dirty="0" err="1" smtClean="0">
                <a:solidFill>
                  <a:srgbClr val="92D050"/>
                </a:solidFill>
              </a:rPr>
              <a:t>the</a:t>
            </a:r>
            <a:r>
              <a:rPr lang="es-SV" sz="3200" dirty="0" smtClean="0">
                <a:solidFill>
                  <a:srgbClr val="92D050"/>
                </a:solidFill>
              </a:rPr>
              <a:t> </a:t>
            </a:r>
            <a:r>
              <a:rPr lang="es-SV" sz="3200" dirty="0" err="1" smtClean="0">
                <a:solidFill>
                  <a:srgbClr val="92D050"/>
                </a:solidFill>
              </a:rPr>
              <a:t>characters</a:t>
            </a:r>
            <a:r>
              <a:rPr lang="es-SV" sz="3200" dirty="0" smtClean="0">
                <a:solidFill>
                  <a:srgbClr val="92D050"/>
                </a:solidFill>
              </a:rPr>
              <a:t> and </a:t>
            </a:r>
            <a:r>
              <a:rPr lang="es-SV" sz="3200" dirty="0" err="1" smtClean="0">
                <a:solidFill>
                  <a:srgbClr val="92D050"/>
                </a:solidFill>
              </a:rPr>
              <a:t>sense</a:t>
            </a:r>
            <a:r>
              <a:rPr lang="es-SV" sz="3200" dirty="0" smtClean="0">
                <a:solidFill>
                  <a:srgbClr val="92D050"/>
                </a:solidFill>
              </a:rPr>
              <a:t> of catarsis, </a:t>
            </a:r>
            <a:r>
              <a:rPr lang="es-SV" sz="3200" dirty="0" err="1" smtClean="0">
                <a:solidFill>
                  <a:srgbClr val="92D050"/>
                </a:solidFill>
              </a:rPr>
              <a:t>or</a:t>
            </a:r>
            <a:r>
              <a:rPr lang="es-SV" sz="3200" dirty="0" smtClean="0">
                <a:solidFill>
                  <a:srgbClr val="92D050"/>
                </a:solidFill>
              </a:rPr>
              <a:t> </a:t>
            </a:r>
            <a:r>
              <a:rPr lang="es-SV" sz="3200" dirty="0" err="1" smtClean="0">
                <a:solidFill>
                  <a:srgbClr val="92D050"/>
                </a:solidFill>
              </a:rPr>
              <a:t>release</a:t>
            </a:r>
            <a:r>
              <a:rPr lang="es-SV" sz="3200" dirty="0" smtClean="0">
                <a:solidFill>
                  <a:srgbClr val="92D050"/>
                </a:solidFill>
              </a:rPr>
              <a:t> of </a:t>
            </a:r>
            <a:r>
              <a:rPr lang="es-SV" sz="3200" dirty="0" err="1" smtClean="0">
                <a:solidFill>
                  <a:srgbClr val="92D050"/>
                </a:solidFill>
              </a:rPr>
              <a:t>tension</a:t>
            </a:r>
            <a:r>
              <a:rPr lang="es-SV" sz="3200" dirty="0" smtClean="0">
                <a:solidFill>
                  <a:srgbClr val="92D050"/>
                </a:solidFill>
              </a:rPr>
              <a:t> and </a:t>
            </a:r>
            <a:r>
              <a:rPr lang="es-SV" sz="3200" dirty="0" err="1" smtClean="0">
                <a:solidFill>
                  <a:srgbClr val="92D050"/>
                </a:solidFill>
              </a:rPr>
              <a:t>anxiety</a:t>
            </a:r>
            <a:r>
              <a:rPr lang="es-SV" sz="3200" dirty="0" smtClean="0">
                <a:solidFill>
                  <a:srgbClr val="92D050"/>
                </a:solidFill>
              </a:rPr>
              <a:t>.</a:t>
            </a:r>
            <a:endParaRPr lang="es-SV" sz="3200" dirty="0">
              <a:solidFill>
                <a:srgbClr val="92D05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29481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60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alloween2018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219</Words>
  <Application>Microsoft Office PowerPoint</Application>
  <PresentationFormat>Presentación en pantalla (16:9)</PresentationFormat>
  <Paragraphs>22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Peralta</vt:lpstr>
      <vt:lpstr>Bitter</vt:lpstr>
      <vt:lpstr>Wingdings</vt:lpstr>
      <vt:lpstr>Halloween2018</vt:lpstr>
      <vt:lpstr>LITERARY ELEMENTS North American Literature  2019</vt:lpstr>
      <vt:lpstr>Diapositiva 2</vt:lpstr>
      <vt:lpstr>What is that???????</vt:lpstr>
      <vt:lpstr>THE PLOT IS COMPOSED BY 5 DIFFERENT PARTS :</vt:lpstr>
      <vt:lpstr>INTRODUCTION</vt:lpstr>
      <vt:lpstr>RISING ACTION</vt:lpstr>
      <vt:lpstr>CLIMAX</vt:lpstr>
      <vt:lpstr>FALLING ACTION</vt:lpstr>
      <vt:lpstr>DENOUEMENT OR RESOLUTION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spooky presentation title</dc:title>
  <dc:creator>SARA DE PACHECO</dc:creator>
  <cp:lastModifiedBy>Katherine</cp:lastModifiedBy>
  <cp:revision>85</cp:revision>
  <dcterms:modified xsi:type="dcterms:W3CDTF">2019-03-05T16:11:50Z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8DDA64B4-44E0-4565-B293-4ABC549D7482</vt:lpwstr>
  </property>
  <property fmtid="{D5CDD505-2E9C-101B-9397-08002B2CF9AE}" pid="3" name="ArticulatePath">
    <vt:lpwstr>Halloween 2018 · Día de muertos · SlidesCarnival</vt:lpwstr>
  </property>
</Properties>
</file>