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6" r:id="rId4"/>
    <p:sldId id="257" r:id="rId5"/>
    <p:sldId id="267" r:id="rId6"/>
    <p:sldId id="259" r:id="rId7"/>
    <p:sldId id="263" r:id="rId8"/>
    <p:sldId id="258" r:id="rId9"/>
    <p:sldId id="260" r:id="rId10"/>
    <p:sldId id="261" r:id="rId11"/>
    <p:sldId id="262" r:id="rId12"/>
    <p:sldId id="268" r:id="rId13"/>
    <p:sldId id="264" r:id="rId14"/>
    <p:sldId id="26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8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2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3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9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2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8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5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298CC-1E6A-4E20-A122-D8FDFBD2FFCF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D93B-B097-4711-8B50-D8395D7D5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2000" cy="6857999"/>
          </a:xfrm>
        </p:spPr>
        <p:txBody>
          <a:bodyPr>
            <a:normAutofit/>
          </a:bodyPr>
          <a:lstStyle/>
          <a:p>
            <a:endParaRPr lang="en-US" sz="3200" dirty="0" smtClean="0">
              <a:latin typeface="Arial Black" panose="020B0A04020102020204" pitchFamily="34" charset="0"/>
            </a:endParaRPr>
          </a:p>
          <a:p>
            <a:r>
              <a:rPr lang="en-US" sz="5400" b="1" dirty="0" smtClean="0"/>
              <a:t>Mobile Scavenger Hunt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Amanda McCroskey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Mobile Sprint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 smtClean="0"/>
              <a:t>February 2019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848" y="1479997"/>
            <a:ext cx="2820473" cy="28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2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11371" y="332703"/>
            <a:ext cx="4649272" cy="1290035"/>
          </a:xfrm>
          <a:prstGeom prst="wedgeRoundRectCallout">
            <a:avLst>
              <a:gd name="adj1" fmla="val -64046"/>
              <a:gd name="adj2" fmla="val -558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Follow these steps to find the class group on Facebook.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525886"/>
            <a:ext cx="3425780" cy="978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1383406"/>
            <a:ext cx="3399476" cy="376063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9878096" y="824248"/>
            <a:ext cx="804383" cy="4003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881870" y="2362200"/>
            <a:ext cx="269168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70" y="1973841"/>
            <a:ext cx="3322749" cy="332274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496282" y="332703"/>
            <a:ext cx="1506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Arial Black" panose="020B0A04020102020204" pitchFamily="34" charset="0"/>
              </a:rPr>
              <a:t>Click “Menu” icon.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82478" y="2247053"/>
            <a:ext cx="1320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 Black" panose="020B0A04020102020204" pitchFamily="34" charset="0"/>
              </a:rPr>
              <a:t>2. Click  “Groups.”</a:t>
            </a:r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62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608473" y="267286"/>
            <a:ext cx="5447763" cy="2360004"/>
          </a:xfrm>
          <a:prstGeom prst="wedgeRoundRectCallout">
            <a:avLst>
              <a:gd name="adj1" fmla="val -72842"/>
              <a:gd name="adj2" fmla="val -567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In the class group, follow the steps below and on the next page to share the photo.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9" b="7423"/>
          <a:stretch/>
        </p:blipFill>
        <p:spPr>
          <a:xfrm>
            <a:off x="6220496" y="3134580"/>
            <a:ext cx="5177307" cy="1617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7247" y="3343277"/>
            <a:ext cx="3674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1. Click this box on the group page.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82603" y="3850783"/>
            <a:ext cx="2137893" cy="450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27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80" y="1806842"/>
            <a:ext cx="3891775" cy="4767425"/>
          </a:xfrm>
          <a:prstGeom prst="rect">
            <a:avLst/>
          </a:prstGeom>
        </p:spPr>
      </p:pic>
      <p:sp>
        <p:nvSpPr>
          <p:cNvPr id="5" name="Left Bracket 4"/>
          <p:cNvSpPr/>
          <p:nvPr/>
        </p:nvSpPr>
        <p:spPr>
          <a:xfrm>
            <a:off x="7056236" y="1931831"/>
            <a:ext cx="174844" cy="4507606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2562" y="4929436"/>
            <a:ext cx="524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2. Click the camera icon then pick the photo you took from the photo gallery.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19072" y="5138670"/>
            <a:ext cx="1637164" cy="2417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31080" y="194684"/>
            <a:ext cx="4318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3. Click in the box that says “What’s on your mind?” Add a brief description of the photo. Click “post.”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251584" y="1573514"/>
            <a:ext cx="695372" cy="7166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1277671" y="1356277"/>
            <a:ext cx="4726547" cy="1402168"/>
          </a:xfrm>
          <a:prstGeom prst="wedgeRoundRectCallout">
            <a:avLst>
              <a:gd name="adj1" fmla="val -68517"/>
              <a:gd name="adj2" fmla="val -109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Follow Step 2 and then Step 3.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20986" y="3508125"/>
            <a:ext cx="198098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146220" y="528035"/>
            <a:ext cx="5859887" cy="1622738"/>
          </a:xfrm>
          <a:prstGeom prst="wedgeRoundRectCallout">
            <a:avLst>
              <a:gd name="adj1" fmla="val -68263"/>
              <a:gd name="adj2" fmla="val -628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latin typeface="Arial Black" panose="020B0A04020102020204" pitchFamily="34" charset="0"/>
              </a:rPr>
              <a:t>S</a:t>
            </a:r>
            <a:r>
              <a:rPr lang="en-US" sz="2000" dirty="0" smtClean="0">
                <a:latin typeface="Arial Black" panose="020B0A04020102020204" pitchFamily="34" charset="0"/>
              </a:rPr>
              <a:t>croll through everyone’s photos in the group.</a:t>
            </a:r>
          </a:p>
          <a:p>
            <a:endParaRPr lang="en-US" sz="1050" dirty="0">
              <a:latin typeface="Arial Black" panose="020B0A04020102020204" pitchFamily="34" charset="0"/>
            </a:endParaRPr>
          </a:p>
          <a:p>
            <a:r>
              <a:rPr lang="en-US" sz="2000" dirty="0" smtClean="0">
                <a:latin typeface="Arial Black" panose="020B0A04020102020204" pitchFamily="34" charset="0"/>
              </a:rPr>
              <a:t>Think about how their posts are similar or different.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959143" y="2266683"/>
            <a:ext cx="3515933" cy="2028420"/>
          </a:xfrm>
          <a:prstGeom prst="wedgeRoundRectCallout">
            <a:avLst>
              <a:gd name="adj1" fmla="val -67720"/>
              <a:gd name="adj2" fmla="val -1414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Leave a comment on someone else’s post if you’d like. </a:t>
            </a:r>
          </a:p>
          <a:p>
            <a:pPr algn="ctr"/>
            <a:endParaRPr lang="en-US" sz="800" dirty="0">
              <a:latin typeface="Arial Black" panose="020B0A04020102020204" pitchFamily="34" charset="0"/>
            </a:endParaRP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Please keep it positive!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96" y="2917066"/>
            <a:ext cx="3440608" cy="3450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06107" y="4971245"/>
            <a:ext cx="477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anose="020B0A04020102020204" pitchFamily="34" charset="0"/>
              </a:rPr>
              <a:t>…or give their post a LIKE!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2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395469" y="425002"/>
            <a:ext cx="5847010" cy="1596980"/>
          </a:xfrm>
          <a:prstGeom prst="wedgeRoundRectCallout">
            <a:avLst>
              <a:gd name="adj1" fmla="val -73867"/>
              <a:gd name="adj2" fmla="val -580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Next week, bring your list of things you want to know more about to class. 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We will be using them in class.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369713" y="2704562"/>
            <a:ext cx="5872766" cy="3484676"/>
          </a:xfrm>
          <a:prstGeom prst="wedgeRoundRectCallout">
            <a:avLst>
              <a:gd name="adj1" fmla="val -84378"/>
              <a:gd name="adj2" fmla="val -749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u="sng" dirty="0" smtClean="0">
                <a:latin typeface="Arial Black" panose="020B0A04020102020204" pitchFamily="34" charset="0"/>
              </a:rPr>
              <a:t>Questions to think about BEFORE next week:</a:t>
            </a:r>
          </a:p>
          <a:p>
            <a:pPr algn="ctr"/>
            <a:endParaRPr lang="en-US" sz="1700" u="sng" dirty="0" smtClean="0">
              <a:latin typeface="Arial Black" panose="020B0A040201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sz="1700" dirty="0" smtClean="0">
                <a:latin typeface="Arial Black" panose="020B0A04020102020204" pitchFamily="34" charset="0"/>
              </a:rPr>
              <a:t>Why do you want to know more information about the things you put on your list?</a:t>
            </a:r>
          </a:p>
          <a:p>
            <a:pPr marL="342900" indent="-342900" algn="ctr">
              <a:buAutoNum type="arabicPeriod"/>
            </a:pPr>
            <a:endParaRPr lang="en-US" sz="1700" dirty="0" smtClean="0">
              <a:latin typeface="Arial Black" panose="020B0A040201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sz="1700" dirty="0" smtClean="0">
                <a:latin typeface="Arial Black" panose="020B0A04020102020204" pitchFamily="34" charset="0"/>
              </a:rPr>
              <a:t>Where can you find more information about those topics or ideas?</a:t>
            </a:r>
          </a:p>
          <a:p>
            <a:pPr marL="342900" indent="-342900" algn="ctr">
              <a:buAutoNum type="arabicPeriod"/>
            </a:pPr>
            <a:endParaRPr lang="en-US" sz="1700" dirty="0" smtClean="0">
              <a:latin typeface="Arial Black" panose="020B0A04020102020204" pitchFamily="34" charset="0"/>
            </a:endParaRPr>
          </a:p>
          <a:p>
            <a:pPr marL="342900" indent="-342900" algn="ctr">
              <a:buAutoNum type="arabicPeriod"/>
            </a:pPr>
            <a:r>
              <a:rPr lang="en-US" sz="1700" dirty="0" smtClean="0">
                <a:latin typeface="Arial Black" panose="020B0A04020102020204" pitchFamily="34" charset="0"/>
              </a:rPr>
              <a:t>How could learning more about those topics or ideas help you in your personal or school life?</a:t>
            </a:r>
            <a:endParaRPr lang="en-US" sz="1700" dirty="0"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6420" y="3322749"/>
            <a:ext cx="2854494" cy="243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171978" y="2137894"/>
            <a:ext cx="2884867" cy="2253802"/>
          </a:xfrm>
          <a:prstGeom prst="wedgeRoundRectCallout">
            <a:avLst>
              <a:gd name="adj1" fmla="val -77083"/>
              <a:gd name="adj2" fmla="val -1353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Nice work! 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Mission Complete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5" y="1036280"/>
            <a:ext cx="4262906" cy="451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04" y="3236862"/>
            <a:ext cx="2308177" cy="2571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68" y="3485654"/>
            <a:ext cx="1609535" cy="1523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37868" y="4037581"/>
            <a:ext cx="133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Arial Black" panose="020B0A04020102020204" pitchFamily="34" charset="0"/>
              </a:rPr>
              <a:t>OR</a:t>
            </a:r>
            <a:endParaRPr lang="en-US" sz="3600" b="1" u="sng" dirty="0">
              <a:latin typeface="Arial Black" panose="020B0A040201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44" y="3485654"/>
            <a:ext cx="2873916" cy="2124782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3498260" y="354264"/>
            <a:ext cx="5012577" cy="1944730"/>
          </a:xfrm>
          <a:prstGeom prst="wedgeRoundRectCallout">
            <a:avLst>
              <a:gd name="adj1" fmla="val -83903"/>
              <a:gd name="adj2" fmla="val -540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Here’s your assignment…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Are you ready?!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 Let’s begin!!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669" y="5898134"/>
            <a:ext cx="24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Paper &amp; Pencil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5501" y="5808372"/>
            <a:ext cx="591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 Black" panose="020B0A04020102020204" pitchFamily="34" charset="0"/>
              </a:rPr>
              <a:t>Smartphone </a:t>
            </a:r>
            <a:r>
              <a:rPr lang="en-US" b="1" u="sng" dirty="0" smtClean="0">
                <a:latin typeface="Arial Black" panose="020B0A04020102020204" pitchFamily="34" charset="0"/>
              </a:rPr>
              <a:t>OR</a:t>
            </a:r>
            <a:r>
              <a:rPr lang="en-US" b="1" dirty="0" smtClean="0">
                <a:latin typeface="Arial Black" panose="020B0A04020102020204" pitchFamily="34" charset="0"/>
              </a:rPr>
              <a:t> Tablet</a:t>
            </a:r>
            <a:endParaRPr lang="en-US" b="1" dirty="0"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184" y="2310160"/>
            <a:ext cx="3039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You need:</a:t>
            </a: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627290" y="399243"/>
            <a:ext cx="6220496" cy="1532586"/>
          </a:xfrm>
          <a:prstGeom prst="wedgeRoundRectCallout">
            <a:avLst>
              <a:gd name="adj1" fmla="val -76143"/>
              <a:gd name="adj2" fmla="val -534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For this assignment, you will be using these on your mobile device.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60" y="3065374"/>
            <a:ext cx="4362175" cy="273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787" y="3219717"/>
            <a:ext cx="2729247" cy="2575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4101" y="5795494"/>
            <a:ext cx="256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Camera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2787" y="5795494"/>
            <a:ext cx="2729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Facebook App</a:t>
            </a:r>
            <a:endParaRPr lang="en-US" dirty="0">
              <a:latin typeface="Arial Black" panose="020B0A040201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45478" y="1738647"/>
            <a:ext cx="1242805" cy="13267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490950" y="1738647"/>
            <a:ext cx="1178417" cy="14810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30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030310" y="1650917"/>
            <a:ext cx="5557924" cy="3977151"/>
          </a:xfrm>
          <a:prstGeom prst="wedgeRoundRectCallout">
            <a:avLst>
              <a:gd name="adj1" fmla="val -62254"/>
              <a:gd name="adj2" fmla="val -917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O</a:t>
            </a:r>
            <a:r>
              <a:rPr lang="en-US" sz="2000" dirty="0" smtClean="0">
                <a:latin typeface="Arial Black" panose="020B0A04020102020204" pitchFamily="34" charset="0"/>
              </a:rPr>
              <a:t>n a piece of paper, make </a:t>
            </a:r>
            <a:r>
              <a:rPr lang="en-US" sz="2000" dirty="0">
                <a:latin typeface="Arial Black" panose="020B0A04020102020204" pitchFamily="34" charset="0"/>
              </a:rPr>
              <a:t>a list </a:t>
            </a:r>
            <a:r>
              <a:rPr lang="en-US" sz="2000" dirty="0" smtClean="0">
                <a:latin typeface="Arial Black" panose="020B0A04020102020204" pitchFamily="34" charset="0"/>
              </a:rPr>
              <a:t>of </a:t>
            </a:r>
            <a:r>
              <a:rPr lang="en-US" sz="2000" u="sng" dirty="0">
                <a:latin typeface="Arial Black" panose="020B0A04020102020204" pitchFamily="34" charset="0"/>
              </a:rPr>
              <a:t>3</a:t>
            </a:r>
            <a:r>
              <a:rPr lang="en-US" sz="2000" u="sng" dirty="0" smtClean="0">
                <a:latin typeface="Arial Black" panose="020B0A04020102020204" pitchFamily="34" charset="0"/>
              </a:rPr>
              <a:t> </a:t>
            </a:r>
            <a:r>
              <a:rPr lang="en-US" sz="2000" u="sng" dirty="0">
                <a:latin typeface="Arial Black" panose="020B0A04020102020204" pitchFamily="34" charset="0"/>
              </a:rPr>
              <a:t>types of </a:t>
            </a:r>
            <a:r>
              <a:rPr lang="en-US" sz="2000" u="sng" dirty="0" smtClean="0">
                <a:latin typeface="Arial Black" panose="020B0A04020102020204" pitchFamily="34" charset="0"/>
              </a:rPr>
              <a:t>information</a:t>
            </a:r>
            <a:r>
              <a:rPr lang="en-US" sz="2000" dirty="0" smtClean="0">
                <a:latin typeface="Arial Black" panose="020B0A04020102020204" pitchFamily="34" charset="0"/>
              </a:rPr>
              <a:t> in your personal or school life that you have needed to know more about </a:t>
            </a:r>
            <a:r>
              <a:rPr lang="en-US" sz="2000" dirty="0">
                <a:latin typeface="Arial Black" panose="020B0A04020102020204" pitchFamily="34" charset="0"/>
              </a:rPr>
              <a:t>or questions </a:t>
            </a:r>
            <a:r>
              <a:rPr lang="en-US" sz="2000" dirty="0" smtClean="0">
                <a:latin typeface="Arial Black" panose="020B0A04020102020204" pitchFamily="34" charset="0"/>
              </a:rPr>
              <a:t>you needed </a:t>
            </a:r>
            <a:r>
              <a:rPr lang="en-US" sz="2000" dirty="0">
                <a:latin typeface="Arial Black" panose="020B0A04020102020204" pitchFamily="34" charset="0"/>
              </a:rPr>
              <a:t>help answering</a:t>
            </a:r>
            <a:r>
              <a:rPr lang="en-US" sz="2000" dirty="0" smtClean="0">
                <a:latin typeface="Arial Black" panose="020B0A04020102020204" pitchFamily="34" charset="0"/>
              </a:rPr>
              <a:t>.</a:t>
            </a:r>
          </a:p>
          <a:p>
            <a:pPr algn="ctr"/>
            <a:endParaRPr lang="en-US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000" u="sng" dirty="0" smtClean="0">
                <a:latin typeface="Arial Black" panose="020B0A04020102020204" pitchFamily="34" charset="0"/>
              </a:rPr>
              <a:t>NOTE:</a:t>
            </a:r>
            <a:r>
              <a:rPr lang="en-US" sz="2000" dirty="0" smtClean="0">
                <a:latin typeface="Arial Black" panose="020B0A04020102020204" pitchFamily="34" charset="0"/>
              </a:rPr>
              <a:t> Examples on the next page. Please use your own ideas. The examples are there to help you.</a:t>
            </a:r>
            <a:endParaRPr lang="en-US" sz="2000" u="sng" dirty="0"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2" t="-4095" b="1"/>
          <a:stretch/>
        </p:blipFill>
        <p:spPr>
          <a:xfrm>
            <a:off x="7817475" y="1146220"/>
            <a:ext cx="3176649" cy="43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901" y="3538353"/>
            <a:ext cx="1453472" cy="1836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074" y="5537564"/>
            <a:ext cx="2361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Black" panose="020B0A04020102020204" pitchFamily="34" charset="0"/>
              </a:rPr>
              <a:t>Do I need to take my sick child to the doctor?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12" y="3516520"/>
            <a:ext cx="1839334" cy="1908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61127" y="5537564"/>
            <a:ext cx="1706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Black" panose="020B0A04020102020204" pitchFamily="34" charset="0"/>
              </a:rPr>
              <a:t>How do I check my grades online?</a:t>
            </a:r>
            <a:endParaRPr lang="en-US" sz="1400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4"/>
          <a:stretch/>
        </p:blipFill>
        <p:spPr>
          <a:xfrm>
            <a:off x="4546241" y="3544858"/>
            <a:ext cx="2560335" cy="18798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1649" y="5537213"/>
            <a:ext cx="370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 Black" panose="020B0A04020102020204" pitchFamily="34" charset="0"/>
              </a:rPr>
              <a:t>How do I pay for this ticket?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591613" y="780216"/>
            <a:ext cx="5144037" cy="1805605"/>
          </a:xfrm>
          <a:prstGeom prst="wedgeRoundRectCallout">
            <a:avLst>
              <a:gd name="adj1" fmla="val -64299"/>
              <a:gd name="adj2" fmla="val -824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Here are some examples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8345510" y="780216"/>
            <a:ext cx="3309870" cy="1422071"/>
          </a:xfrm>
          <a:prstGeom prst="wedgeRoundRectCallout">
            <a:avLst>
              <a:gd name="adj1" fmla="val -95416"/>
              <a:gd name="adj2" fmla="val -703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Now make </a:t>
            </a:r>
            <a:r>
              <a:rPr lang="en-US" sz="2000" u="sng" dirty="0" smtClean="0">
                <a:latin typeface="Arial Black" panose="020B0A04020102020204" pitchFamily="34" charset="0"/>
              </a:rPr>
              <a:t>YOUR</a:t>
            </a:r>
            <a:r>
              <a:rPr lang="en-US" sz="2000" dirty="0" smtClean="0">
                <a:latin typeface="Arial Black" panose="020B0A04020102020204" pitchFamily="34" charset="0"/>
              </a:rPr>
              <a:t> list.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850004" y="1878168"/>
            <a:ext cx="5615191" cy="2421227"/>
          </a:xfrm>
          <a:prstGeom prst="wedgeRoundRectCallout">
            <a:avLst>
              <a:gd name="adj1" fmla="val -52097"/>
              <a:gd name="adj2" fmla="val -1009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Pick </a:t>
            </a:r>
            <a:r>
              <a:rPr lang="en-US" sz="2000" b="1" u="sng" dirty="0" smtClean="0">
                <a:latin typeface="Arial Black" panose="020B0A04020102020204" pitchFamily="34" charset="0"/>
              </a:rPr>
              <a:t>ONE</a:t>
            </a:r>
            <a:r>
              <a:rPr lang="en-US" sz="2000" dirty="0" smtClean="0">
                <a:latin typeface="Arial Black" panose="020B0A04020102020204" pitchFamily="34" charset="0"/>
              </a:rPr>
              <a:t> thing from your list that you want to use for </a:t>
            </a:r>
            <a:r>
              <a:rPr lang="en-US" sz="2000" u="sng" dirty="0" smtClean="0">
                <a:latin typeface="Arial Black" panose="020B0A04020102020204" pitchFamily="34" charset="0"/>
              </a:rPr>
              <a:t>THIS</a:t>
            </a:r>
            <a:r>
              <a:rPr lang="en-US" sz="2000" dirty="0" smtClean="0">
                <a:latin typeface="Arial Black" panose="020B0A04020102020204" pitchFamily="34" charset="0"/>
              </a:rPr>
              <a:t> assignment because…</a:t>
            </a:r>
          </a:p>
          <a:p>
            <a:pPr algn="ctr"/>
            <a:endParaRPr lang="en-US" sz="2000" dirty="0"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WE’RE GOING ON A SCAVENGER HUNT!!!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19" y="435487"/>
            <a:ext cx="3464416" cy="53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2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2601533" y="296215"/>
            <a:ext cx="7212168" cy="1674253"/>
          </a:xfrm>
          <a:prstGeom prst="wedgeRoundRectCallout">
            <a:avLst>
              <a:gd name="adj1" fmla="val -83762"/>
              <a:gd name="adj2" fmla="val -506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Find the camera icon on your device.  </a:t>
            </a:r>
          </a:p>
          <a:p>
            <a:pPr algn="ctr"/>
            <a:endParaRPr lang="en-US" sz="8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400" dirty="0" smtClean="0">
                <a:latin typeface="Arial Black" panose="020B0A04020102020204" pitchFamily="34" charset="0"/>
              </a:rPr>
              <a:t>It’s usually on your home screen.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2" y="3065174"/>
            <a:ext cx="4919729" cy="3335628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6207617" y="1970468"/>
            <a:ext cx="1712890" cy="30136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16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030310" y="528034"/>
            <a:ext cx="5164428" cy="2021983"/>
          </a:xfrm>
          <a:prstGeom prst="wedgeRoundRectCallout">
            <a:avLst>
              <a:gd name="adj1" fmla="val -67965"/>
              <a:gd name="adj2" fmla="val -604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 Black" panose="020B0A04020102020204" pitchFamily="34" charset="0"/>
              </a:rPr>
              <a:t>F</a:t>
            </a:r>
            <a:r>
              <a:rPr lang="en-US" sz="2000" dirty="0" smtClean="0">
                <a:latin typeface="Arial Black" panose="020B0A04020102020204" pitchFamily="34" charset="0"/>
              </a:rPr>
              <a:t>ind something in your home that represents that </a:t>
            </a:r>
            <a:r>
              <a:rPr lang="en-US" sz="2000" u="sng" dirty="0" smtClean="0">
                <a:latin typeface="Arial Black" panose="020B0A04020102020204" pitchFamily="34" charset="0"/>
              </a:rPr>
              <a:t>ONE</a:t>
            </a:r>
            <a:r>
              <a:rPr lang="en-US" sz="2000" dirty="0" smtClean="0">
                <a:latin typeface="Arial Black" panose="020B0A04020102020204" pitchFamily="34" charset="0"/>
              </a:rPr>
              <a:t> thing from your list you want to know more information about. </a:t>
            </a:r>
          </a:p>
          <a:p>
            <a:pPr algn="ctr"/>
            <a:endParaRPr lang="en-US" sz="20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Now take a photo!</a:t>
            </a:r>
            <a:endParaRPr lang="en-US" sz="2000" b="1" u="sng" dirty="0">
              <a:latin typeface="Arial Black" panose="020B0A04020102020204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032400" y="1183089"/>
            <a:ext cx="3863127" cy="2041300"/>
          </a:xfrm>
          <a:prstGeom prst="wedgeRoundRectCallout">
            <a:avLst>
              <a:gd name="adj1" fmla="val 72493"/>
              <a:gd name="adj2" fmla="val -997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u="sng" dirty="0" smtClean="0">
                <a:latin typeface="Arial Black" panose="020B0A04020102020204" pitchFamily="34" charset="0"/>
              </a:rPr>
              <a:t>Reminder: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 Black" panose="020B0A04020102020204" pitchFamily="34" charset="0"/>
              </a:rPr>
              <a:t>You will be sharing this photo with the class online in our class Facebook group so please make sure it is class-appropriate.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917" y="4233613"/>
            <a:ext cx="2212243" cy="862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848" y="3580328"/>
            <a:ext cx="1983346" cy="19833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8" t="1729" r="23810" b="-1216"/>
          <a:stretch/>
        </p:blipFill>
        <p:spPr>
          <a:xfrm>
            <a:off x="2006122" y="2984006"/>
            <a:ext cx="2434107" cy="31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56816" y="815659"/>
            <a:ext cx="4224271" cy="1477902"/>
          </a:xfrm>
          <a:prstGeom prst="wedgeRoundRectCallout">
            <a:avLst>
              <a:gd name="adj1" fmla="val -57823"/>
              <a:gd name="adj2" fmla="val -923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 Black" panose="020B0A04020102020204" pitchFamily="34" charset="0"/>
              </a:rPr>
              <a:t>Find and open the Facebook app on your device.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0" y="2464690"/>
            <a:ext cx="2446985" cy="229069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096254" y="463639"/>
            <a:ext cx="4353063" cy="1272861"/>
          </a:xfrm>
          <a:prstGeom prst="wedgeRoundRectCallout">
            <a:avLst>
              <a:gd name="adj1" fmla="val -72846"/>
              <a:gd name="adj2" fmla="val -787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latin typeface="Arial Black" panose="020B0A04020102020204" pitchFamily="34" charset="0"/>
              </a:rPr>
              <a:t>NOTE:</a:t>
            </a:r>
            <a:r>
              <a:rPr lang="en-US" dirty="0" smtClean="0">
                <a:latin typeface="Arial Black" panose="020B0A04020102020204" pitchFamily="34" charset="0"/>
              </a:rPr>
              <a:t> You can find Facebook in your apps folder or app store.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86" y="2394395"/>
            <a:ext cx="3020100" cy="186851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7778836" y="1736500"/>
            <a:ext cx="0" cy="17128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27" y="1866361"/>
            <a:ext cx="2469381" cy="438036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10378221" y="1736500"/>
            <a:ext cx="2151" cy="203003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56093" y="4262908"/>
            <a:ext cx="302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Black" panose="020B0A04020102020204" pitchFamily="34" charset="0"/>
              </a:rPr>
              <a:t>Android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36927" y="6246721"/>
            <a:ext cx="2469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Black" panose="020B0A04020102020204" pitchFamily="34" charset="0"/>
              </a:rPr>
              <a:t>Apple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5460" y="4755385"/>
            <a:ext cx="2446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Black" panose="020B0A04020102020204" pitchFamily="34" charset="0"/>
              </a:rPr>
              <a:t>Facebook App</a:t>
            </a:r>
            <a:endParaRPr lang="en-US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491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McCroskey</dc:creator>
  <cp:lastModifiedBy>Amanda McCroskey</cp:lastModifiedBy>
  <cp:revision>57</cp:revision>
  <dcterms:created xsi:type="dcterms:W3CDTF">2019-02-20T22:05:23Z</dcterms:created>
  <dcterms:modified xsi:type="dcterms:W3CDTF">2019-02-26T20:55:57Z</dcterms:modified>
</cp:coreProperties>
</file>