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2.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3.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6.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9.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32.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33.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34.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35.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36.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37.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40"/>
  </p:notesMasterIdLst>
  <p:handoutMasterIdLst>
    <p:handoutMasterId r:id="rId41"/>
  </p:handoutMasterIdLst>
  <p:sldIdLst>
    <p:sldId id="275" r:id="rId2"/>
    <p:sldId id="256" r:id="rId3"/>
    <p:sldId id="352" r:id="rId4"/>
    <p:sldId id="351" r:id="rId5"/>
    <p:sldId id="349" r:id="rId6"/>
    <p:sldId id="287" r:id="rId7"/>
    <p:sldId id="286" r:id="rId8"/>
    <p:sldId id="289" r:id="rId9"/>
    <p:sldId id="334" r:id="rId10"/>
    <p:sldId id="290" r:id="rId11"/>
    <p:sldId id="320" r:id="rId12"/>
    <p:sldId id="332" r:id="rId13"/>
    <p:sldId id="321" r:id="rId14"/>
    <p:sldId id="291" r:id="rId15"/>
    <p:sldId id="333" r:id="rId16"/>
    <p:sldId id="354" r:id="rId17"/>
    <p:sldId id="348" r:id="rId18"/>
    <p:sldId id="301" r:id="rId19"/>
    <p:sldId id="326" r:id="rId20"/>
    <p:sldId id="312" r:id="rId21"/>
    <p:sldId id="316" r:id="rId22"/>
    <p:sldId id="336" r:id="rId23"/>
    <p:sldId id="317" r:id="rId24"/>
    <p:sldId id="344" r:id="rId25"/>
    <p:sldId id="318" r:id="rId26"/>
    <p:sldId id="319" r:id="rId27"/>
    <p:sldId id="355" r:id="rId28"/>
    <p:sldId id="341" r:id="rId29"/>
    <p:sldId id="356" r:id="rId30"/>
    <p:sldId id="345" r:id="rId31"/>
    <p:sldId id="357" r:id="rId32"/>
    <p:sldId id="358" r:id="rId33"/>
    <p:sldId id="359" r:id="rId34"/>
    <p:sldId id="343" r:id="rId35"/>
    <p:sldId id="346" r:id="rId36"/>
    <p:sldId id="347" r:id="rId37"/>
    <p:sldId id="294" r:id="rId38"/>
    <p:sldId id="288" r:id="rId39"/>
  </p:sldIdLst>
  <p:sldSz cx="9144000" cy="6858000" type="screen4x3"/>
  <p:notesSz cx="7053263" cy="9309100"/>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6" autoAdjust="0"/>
    <p:restoredTop sz="90160" autoAdjust="0"/>
  </p:normalViewPr>
  <p:slideViewPr>
    <p:cSldViewPr>
      <p:cViewPr varScale="1">
        <p:scale>
          <a:sx n="60" d="100"/>
          <a:sy n="60" d="100"/>
        </p:scale>
        <p:origin x="1074" y="78"/>
      </p:cViewPr>
      <p:guideLst>
        <p:guide orient="horz" pos="2160"/>
        <p:guide pos="2880"/>
      </p:guideLst>
    </p:cSldViewPr>
  </p:slideViewPr>
  <p:notesTextViewPr>
    <p:cViewPr>
      <p:scale>
        <a:sx n="1" d="1"/>
        <a:sy n="1" d="1"/>
      </p:scale>
      <p:origin x="0" y="0"/>
    </p:cViewPr>
  </p:notesTextViewPr>
  <p:sorterViewPr>
    <p:cViewPr>
      <p:scale>
        <a:sx n="79" d="100"/>
        <a:sy n="79" d="100"/>
      </p:scale>
      <p:origin x="0" y="-2460"/>
    </p:cViewPr>
  </p:sorterViewPr>
  <p:notesViewPr>
    <p:cSldViewPr>
      <p:cViewPr varScale="1">
        <p:scale>
          <a:sx n="64" d="100"/>
          <a:sy n="64" d="100"/>
        </p:scale>
        <p:origin x="3077"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_rels/data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image" Target="../media/image9.png"/></Relationships>
</file>

<file path=ppt/diagrams/_rels/data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iagrams/_rels/drawing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image" Target="../media/image9.png"/></Relationships>
</file>

<file path=ppt/diagrams/_rels/drawing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036420-E405-41A3-ADE8-096ED584675D}" type="doc">
      <dgm:prSet loTypeId="urn:microsoft.com/office/officeart/2005/8/layout/process4" loCatId="list" qsTypeId="urn:microsoft.com/office/officeart/2005/8/quickstyle/simple1" qsCatId="simple" csTypeId="urn:microsoft.com/office/officeart/2005/8/colors/colorful1" csCatId="colorful" phldr="1"/>
      <dgm:spPr/>
      <dgm:t>
        <a:bodyPr/>
        <a:lstStyle/>
        <a:p>
          <a:endParaRPr lang="en-US"/>
        </a:p>
      </dgm:t>
    </dgm:pt>
    <dgm:pt modelId="{2BBC4324-8CA5-4B09-861A-210E590B4812}">
      <dgm:prSet custT="1"/>
      <dgm:spPr/>
      <dgm:t>
        <a:bodyPr/>
        <a:lstStyle/>
        <a:p>
          <a:pPr rtl="0"/>
          <a:r>
            <a:rPr lang="en-US" sz="2400" dirty="0"/>
            <a:t>Recall the mandates to engage and assess families, to monitor and </a:t>
          </a:r>
        </a:p>
        <a:p>
          <a:pPr rtl="0"/>
          <a:r>
            <a:rPr lang="en-US" sz="2400" dirty="0"/>
            <a:t>adapt plans, and to safely promote permanency. </a:t>
          </a:r>
        </a:p>
      </dgm:t>
    </dgm:pt>
    <dgm:pt modelId="{CD068E07-D1F1-4E86-BA96-8105FA4CBC43}" type="parTrans" cxnId="{27789732-D30A-405A-92D0-30F8B65A5D82}">
      <dgm:prSet/>
      <dgm:spPr/>
      <dgm:t>
        <a:bodyPr/>
        <a:lstStyle/>
        <a:p>
          <a:endParaRPr lang="en-US"/>
        </a:p>
      </dgm:t>
    </dgm:pt>
    <dgm:pt modelId="{6B16B97F-84CE-4C70-868A-1E80E0C87E3D}" type="sibTrans" cxnId="{27789732-D30A-405A-92D0-30F8B65A5D82}">
      <dgm:prSet/>
      <dgm:spPr/>
      <dgm:t>
        <a:bodyPr/>
        <a:lstStyle/>
        <a:p>
          <a:endParaRPr lang="en-US"/>
        </a:p>
      </dgm:t>
    </dgm:pt>
    <dgm:pt modelId="{C0556416-09C4-4A5A-8738-4AE511236DB6}">
      <dgm:prSet custT="1"/>
      <dgm:spPr/>
      <dgm:t>
        <a:bodyPr/>
        <a:lstStyle/>
        <a:p>
          <a:pPr rtl="0"/>
          <a:r>
            <a:rPr lang="en-US" sz="2400" dirty="0"/>
            <a:t>What would we consider in our case planning </a:t>
          </a:r>
        </a:p>
        <a:p>
          <a:pPr rtl="0"/>
          <a:r>
            <a:rPr lang="en-US" sz="2400" dirty="0"/>
            <a:t>to support safety, stability, and well-being?</a:t>
          </a:r>
        </a:p>
      </dgm:t>
    </dgm:pt>
    <dgm:pt modelId="{360FE450-7434-4EFF-AE5A-14587F57B6D7}" type="parTrans" cxnId="{1DCA0B9B-B374-4004-BB5B-429C0DBFE057}">
      <dgm:prSet/>
      <dgm:spPr/>
      <dgm:t>
        <a:bodyPr/>
        <a:lstStyle/>
        <a:p>
          <a:endParaRPr lang="en-US"/>
        </a:p>
      </dgm:t>
    </dgm:pt>
    <dgm:pt modelId="{10316FE5-FD85-4051-88D1-349CD11FEA66}" type="sibTrans" cxnId="{1DCA0B9B-B374-4004-BB5B-429C0DBFE057}">
      <dgm:prSet/>
      <dgm:spPr/>
      <dgm:t>
        <a:bodyPr/>
        <a:lstStyle/>
        <a:p>
          <a:endParaRPr lang="en-US"/>
        </a:p>
      </dgm:t>
    </dgm:pt>
    <dgm:pt modelId="{188CEBA4-E883-4E1B-8BA2-82FC971B958A}">
      <dgm:prSet custT="1"/>
      <dgm:spPr/>
      <dgm:t>
        <a:bodyPr/>
        <a:lstStyle/>
        <a:p>
          <a:pPr rtl="0"/>
          <a:r>
            <a:rPr lang="en-US" sz="2400" dirty="0"/>
            <a:t>Let’s get ready to stretch our thinking.</a:t>
          </a:r>
        </a:p>
      </dgm:t>
    </dgm:pt>
    <dgm:pt modelId="{447B7116-96D2-4598-8FED-2C5C5655C137}" type="parTrans" cxnId="{EF151290-005F-4744-9F30-8DF6FBE5FDF3}">
      <dgm:prSet/>
      <dgm:spPr/>
      <dgm:t>
        <a:bodyPr/>
        <a:lstStyle/>
        <a:p>
          <a:endParaRPr lang="en-US"/>
        </a:p>
      </dgm:t>
    </dgm:pt>
    <dgm:pt modelId="{C33ACC6D-B873-475B-8226-BFE87E974CA5}" type="sibTrans" cxnId="{EF151290-005F-4744-9F30-8DF6FBE5FDF3}">
      <dgm:prSet/>
      <dgm:spPr/>
      <dgm:t>
        <a:bodyPr/>
        <a:lstStyle/>
        <a:p>
          <a:endParaRPr lang="en-US"/>
        </a:p>
      </dgm:t>
    </dgm:pt>
    <dgm:pt modelId="{0108108E-7A87-4205-991F-C5A9C651DF01}" type="pres">
      <dgm:prSet presAssocID="{07036420-E405-41A3-ADE8-096ED584675D}" presName="Name0" presStyleCnt="0">
        <dgm:presLayoutVars>
          <dgm:dir/>
          <dgm:animLvl val="lvl"/>
          <dgm:resizeHandles val="exact"/>
        </dgm:presLayoutVars>
      </dgm:prSet>
      <dgm:spPr/>
      <dgm:t>
        <a:bodyPr/>
        <a:lstStyle/>
        <a:p>
          <a:endParaRPr lang="en-US"/>
        </a:p>
      </dgm:t>
    </dgm:pt>
    <dgm:pt modelId="{49A97BD5-B68B-4EA5-9FC0-102F74AD9B93}" type="pres">
      <dgm:prSet presAssocID="{188CEBA4-E883-4E1B-8BA2-82FC971B958A}" presName="boxAndChildren" presStyleCnt="0"/>
      <dgm:spPr/>
    </dgm:pt>
    <dgm:pt modelId="{884F7B30-27FE-4AA4-8374-EA8A91A65DBB}" type="pres">
      <dgm:prSet presAssocID="{188CEBA4-E883-4E1B-8BA2-82FC971B958A}" presName="parentTextBox" presStyleLbl="node1" presStyleIdx="0" presStyleCnt="3"/>
      <dgm:spPr/>
      <dgm:t>
        <a:bodyPr/>
        <a:lstStyle/>
        <a:p>
          <a:endParaRPr lang="en-US"/>
        </a:p>
      </dgm:t>
    </dgm:pt>
    <dgm:pt modelId="{D1B5B10E-01FA-4FE6-ACCD-1393A24BF42A}" type="pres">
      <dgm:prSet presAssocID="{10316FE5-FD85-4051-88D1-349CD11FEA66}" presName="sp" presStyleCnt="0"/>
      <dgm:spPr/>
    </dgm:pt>
    <dgm:pt modelId="{92E2E793-FC2E-4515-9A1F-0555C23B1656}" type="pres">
      <dgm:prSet presAssocID="{C0556416-09C4-4A5A-8738-4AE511236DB6}" presName="arrowAndChildren" presStyleCnt="0"/>
      <dgm:spPr/>
    </dgm:pt>
    <dgm:pt modelId="{7174C62E-9F9A-4036-9F09-8A5459FDCA52}" type="pres">
      <dgm:prSet presAssocID="{C0556416-09C4-4A5A-8738-4AE511236DB6}" presName="parentTextArrow" presStyleLbl="node1" presStyleIdx="1" presStyleCnt="3"/>
      <dgm:spPr/>
      <dgm:t>
        <a:bodyPr/>
        <a:lstStyle/>
        <a:p>
          <a:endParaRPr lang="en-US"/>
        </a:p>
      </dgm:t>
    </dgm:pt>
    <dgm:pt modelId="{EC82DDFC-B6A9-4346-8420-A51C11751B51}" type="pres">
      <dgm:prSet presAssocID="{6B16B97F-84CE-4C70-868A-1E80E0C87E3D}" presName="sp" presStyleCnt="0"/>
      <dgm:spPr/>
    </dgm:pt>
    <dgm:pt modelId="{3C777DFE-95A4-4884-B758-7EC18F24125A}" type="pres">
      <dgm:prSet presAssocID="{2BBC4324-8CA5-4B09-861A-210E590B4812}" presName="arrowAndChildren" presStyleCnt="0"/>
      <dgm:spPr/>
    </dgm:pt>
    <dgm:pt modelId="{57E3BF56-FE69-43F7-8780-3E8002D1E2F8}" type="pres">
      <dgm:prSet presAssocID="{2BBC4324-8CA5-4B09-861A-210E590B4812}" presName="parentTextArrow" presStyleLbl="node1" presStyleIdx="2" presStyleCnt="3"/>
      <dgm:spPr/>
      <dgm:t>
        <a:bodyPr/>
        <a:lstStyle/>
        <a:p>
          <a:endParaRPr lang="en-US"/>
        </a:p>
      </dgm:t>
    </dgm:pt>
  </dgm:ptLst>
  <dgm:cxnLst>
    <dgm:cxn modelId="{27789732-D30A-405A-92D0-30F8B65A5D82}" srcId="{07036420-E405-41A3-ADE8-096ED584675D}" destId="{2BBC4324-8CA5-4B09-861A-210E590B4812}" srcOrd="0" destOrd="0" parTransId="{CD068E07-D1F1-4E86-BA96-8105FA4CBC43}" sibTransId="{6B16B97F-84CE-4C70-868A-1E80E0C87E3D}"/>
    <dgm:cxn modelId="{3C179F09-6B39-49BC-85BF-AC2A935B8342}" type="presOf" srcId="{188CEBA4-E883-4E1B-8BA2-82FC971B958A}" destId="{884F7B30-27FE-4AA4-8374-EA8A91A65DBB}" srcOrd="0" destOrd="0" presId="urn:microsoft.com/office/officeart/2005/8/layout/process4"/>
    <dgm:cxn modelId="{560F7F6E-42CE-4DB2-B4B2-71D6E55F4C3E}" type="presOf" srcId="{07036420-E405-41A3-ADE8-096ED584675D}" destId="{0108108E-7A87-4205-991F-C5A9C651DF01}" srcOrd="0" destOrd="0" presId="urn:microsoft.com/office/officeart/2005/8/layout/process4"/>
    <dgm:cxn modelId="{1DCA0B9B-B374-4004-BB5B-429C0DBFE057}" srcId="{07036420-E405-41A3-ADE8-096ED584675D}" destId="{C0556416-09C4-4A5A-8738-4AE511236DB6}" srcOrd="1" destOrd="0" parTransId="{360FE450-7434-4EFF-AE5A-14587F57B6D7}" sibTransId="{10316FE5-FD85-4051-88D1-349CD11FEA66}"/>
    <dgm:cxn modelId="{99583F7B-148A-43E4-898D-16F619AE20EF}" type="presOf" srcId="{C0556416-09C4-4A5A-8738-4AE511236DB6}" destId="{7174C62E-9F9A-4036-9F09-8A5459FDCA52}" srcOrd="0" destOrd="0" presId="urn:microsoft.com/office/officeart/2005/8/layout/process4"/>
    <dgm:cxn modelId="{EF151290-005F-4744-9F30-8DF6FBE5FDF3}" srcId="{07036420-E405-41A3-ADE8-096ED584675D}" destId="{188CEBA4-E883-4E1B-8BA2-82FC971B958A}" srcOrd="2" destOrd="0" parTransId="{447B7116-96D2-4598-8FED-2C5C5655C137}" sibTransId="{C33ACC6D-B873-475B-8226-BFE87E974CA5}"/>
    <dgm:cxn modelId="{62EFA052-8474-4D1B-A5FB-1B0B3C6614C2}" type="presOf" srcId="{2BBC4324-8CA5-4B09-861A-210E590B4812}" destId="{57E3BF56-FE69-43F7-8780-3E8002D1E2F8}" srcOrd="0" destOrd="0" presId="urn:microsoft.com/office/officeart/2005/8/layout/process4"/>
    <dgm:cxn modelId="{6D740674-AC8C-4570-8880-4CDBC088532A}" type="presParOf" srcId="{0108108E-7A87-4205-991F-C5A9C651DF01}" destId="{49A97BD5-B68B-4EA5-9FC0-102F74AD9B93}" srcOrd="0" destOrd="0" presId="urn:microsoft.com/office/officeart/2005/8/layout/process4"/>
    <dgm:cxn modelId="{051321AD-1664-4F99-B2FD-9E3416D7AE22}" type="presParOf" srcId="{49A97BD5-B68B-4EA5-9FC0-102F74AD9B93}" destId="{884F7B30-27FE-4AA4-8374-EA8A91A65DBB}" srcOrd="0" destOrd="0" presId="urn:microsoft.com/office/officeart/2005/8/layout/process4"/>
    <dgm:cxn modelId="{344DCEC6-528E-4675-83B7-5A0DE260D9A4}" type="presParOf" srcId="{0108108E-7A87-4205-991F-C5A9C651DF01}" destId="{D1B5B10E-01FA-4FE6-ACCD-1393A24BF42A}" srcOrd="1" destOrd="0" presId="urn:microsoft.com/office/officeart/2005/8/layout/process4"/>
    <dgm:cxn modelId="{48E45273-52BB-4A2B-8732-8142407E85C6}" type="presParOf" srcId="{0108108E-7A87-4205-991F-C5A9C651DF01}" destId="{92E2E793-FC2E-4515-9A1F-0555C23B1656}" srcOrd="2" destOrd="0" presId="urn:microsoft.com/office/officeart/2005/8/layout/process4"/>
    <dgm:cxn modelId="{B49A4234-3B76-40C4-A783-EDF81A258477}" type="presParOf" srcId="{92E2E793-FC2E-4515-9A1F-0555C23B1656}" destId="{7174C62E-9F9A-4036-9F09-8A5459FDCA52}" srcOrd="0" destOrd="0" presId="urn:microsoft.com/office/officeart/2005/8/layout/process4"/>
    <dgm:cxn modelId="{CA0EA174-165A-4FF9-810A-C80BCD46E679}" type="presParOf" srcId="{0108108E-7A87-4205-991F-C5A9C651DF01}" destId="{EC82DDFC-B6A9-4346-8420-A51C11751B51}" srcOrd="3" destOrd="0" presId="urn:microsoft.com/office/officeart/2005/8/layout/process4"/>
    <dgm:cxn modelId="{131768DE-280D-441E-859E-D5A3C71B854F}" type="presParOf" srcId="{0108108E-7A87-4205-991F-C5A9C651DF01}" destId="{3C777DFE-95A4-4884-B758-7EC18F24125A}" srcOrd="4" destOrd="0" presId="urn:microsoft.com/office/officeart/2005/8/layout/process4"/>
    <dgm:cxn modelId="{98CAF844-9297-476F-B8CF-F1EA710D2AC7}" type="presParOf" srcId="{3C777DFE-95A4-4884-B758-7EC18F24125A}" destId="{57E3BF56-FE69-43F7-8780-3E8002D1E2F8}"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E66647E-2E6D-44AC-826D-3B2DD65813E6}" type="doc">
      <dgm:prSet loTypeId="urn:microsoft.com/office/officeart/2005/8/layout/balance1" loCatId="relationship" qsTypeId="urn:microsoft.com/office/officeart/2005/8/quickstyle/simple1" qsCatId="simple" csTypeId="urn:microsoft.com/office/officeart/2005/8/colors/colorful1" csCatId="colorful" phldr="1"/>
      <dgm:spPr/>
      <dgm:t>
        <a:bodyPr/>
        <a:lstStyle/>
        <a:p>
          <a:endParaRPr lang="en-US"/>
        </a:p>
      </dgm:t>
    </dgm:pt>
    <dgm:pt modelId="{802BE8FD-B6EA-4A7B-A63C-68C60D8B4321}">
      <dgm:prSet phldrT="[Text]" custT="1"/>
      <dgm:spPr>
        <a:solidFill>
          <a:schemeClr val="accent4">
            <a:lumMod val="75000"/>
            <a:alpha val="90000"/>
          </a:schemeClr>
        </a:solidFill>
      </dgm:spPr>
      <dgm:t>
        <a:bodyPr/>
        <a:lstStyle/>
        <a:p>
          <a:r>
            <a:rPr lang="en-US" sz="2400" dirty="0">
              <a:solidFill>
                <a:schemeClr val="tx1"/>
              </a:solidFill>
            </a:rPr>
            <a:t>What are we worried about (past)?</a:t>
          </a:r>
        </a:p>
      </dgm:t>
    </dgm:pt>
    <dgm:pt modelId="{2BEEF3C2-E38B-4705-9E86-E6DC390D1D7E}" type="parTrans" cxnId="{70A2BC6C-3F5D-44A0-B46E-52FD3A16D662}">
      <dgm:prSet/>
      <dgm:spPr/>
      <dgm:t>
        <a:bodyPr/>
        <a:lstStyle/>
        <a:p>
          <a:endParaRPr lang="en-US"/>
        </a:p>
      </dgm:t>
    </dgm:pt>
    <dgm:pt modelId="{19AAF369-DD9B-48E8-AEC5-FEAEFDF671DB}" type="sibTrans" cxnId="{70A2BC6C-3F5D-44A0-B46E-52FD3A16D662}">
      <dgm:prSet/>
      <dgm:spPr/>
      <dgm:t>
        <a:bodyPr/>
        <a:lstStyle/>
        <a:p>
          <a:endParaRPr lang="en-US"/>
        </a:p>
      </dgm:t>
    </dgm:pt>
    <dgm:pt modelId="{2CA70BF7-1E49-4881-BCF4-C4C39A570363}">
      <dgm:prSet phldrT="[Text]" custT="1"/>
      <dgm:spPr/>
      <dgm:t>
        <a:bodyPr/>
        <a:lstStyle/>
        <a:p>
          <a:r>
            <a:rPr lang="en-US" sz="2400" dirty="0"/>
            <a:t>What is working well?</a:t>
          </a:r>
        </a:p>
      </dgm:t>
    </dgm:pt>
    <dgm:pt modelId="{4D370BB9-F427-4D28-B153-14ADF689A3FB}" type="parTrans" cxnId="{54480109-85D5-4F32-95EF-0B5F9FD65C4F}">
      <dgm:prSet/>
      <dgm:spPr/>
      <dgm:t>
        <a:bodyPr/>
        <a:lstStyle/>
        <a:p>
          <a:endParaRPr lang="en-US"/>
        </a:p>
      </dgm:t>
    </dgm:pt>
    <dgm:pt modelId="{AE56EA8E-6DAD-47FC-A7D0-5AE1BCEBB4A3}" type="sibTrans" cxnId="{54480109-85D5-4F32-95EF-0B5F9FD65C4F}">
      <dgm:prSet/>
      <dgm:spPr/>
      <dgm:t>
        <a:bodyPr/>
        <a:lstStyle/>
        <a:p>
          <a:endParaRPr lang="en-US"/>
        </a:p>
      </dgm:t>
    </dgm:pt>
    <dgm:pt modelId="{463AE65E-8F67-4EBC-8D9F-89F202D87BC6}">
      <dgm:prSet phldrT="[Text]" custT="1"/>
      <dgm:spPr>
        <a:solidFill>
          <a:schemeClr val="accent5">
            <a:alpha val="90000"/>
          </a:schemeClr>
        </a:solidFill>
      </dgm:spPr>
      <dgm:t>
        <a:bodyPr/>
        <a:lstStyle/>
        <a:p>
          <a:r>
            <a:rPr lang="en-US" sz="2400" dirty="0">
              <a:solidFill>
                <a:schemeClr val="tx1"/>
              </a:solidFill>
            </a:rPr>
            <a:t>What are we worried about (future)? </a:t>
          </a:r>
        </a:p>
      </dgm:t>
    </dgm:pt>
    <dgm:pt modelId="{BE78E4B5-93E2-4C7F-A00F-ADE4731FD0CA}" type="parTrans" cxnId="{67BE0804-D422-4570-BE5B-9E214B4E690F}">
      <dgm:prSet/>
      <dgm:spPr/>
      <dgm:t>
        <a:bodyPr/>
        <a:lstStyle/>
        <a:p>
          <a:endParaRPr lang="en-US"/>
        </a:p>
      </dgm:t>
    </dgm:pt>
    <dgm:pt modelId="{5B6A9004-3DE4-43CA-8BBF-D1A953D1968F}" type="sibTrans" cxnId="{67BE0804-D422-4570-BE5B-9E214B4E690F}">
      <dgm:prSet/>
      <dgm:spPr/>
      <dgm:t>
        <a:bodyPr/>
        <a:lstStyle/>
        <a:p>
          <a:endParaRPr lang="en-US"/>
        </a:p>
      </dgm:t>
    </dgm:pt>
    <dgm:pt modelId="{CB292D6A-D140-4C2E-A4A0-4E21E8075CDC}">
      <dgm:prSet phldrT="[Text]" custT="1"/>
      <dgm:spPr/>
      <dgm:t>
        <a:bodyPr/>
        <a:lstStyle/>
        <a:p>
          <a:r>
            <a:rPr lang="en-US" sz="2400" dirty="0"/>
            <a:t>What needs to happen next?</a:t>
          </a:r>
        </a:p>
      </dgm:t>
    </dgm:pt>
    <dgm:pt modelId="{4B228AED-034A-4309-B362-D2DB3AE45FC4}" type="parTrans" cxnId="{77E03804-FF6C-42B2-A646-8B92B1D04995}">
      <dgm:prSet/>
      <dgm:spPr/>
      <dgm:t>
        <a:bodyPr/>
        <a:lstStyle/>
        <a:p>
          <a:endParaRPr lang="en-US"/>
        </a:p>
      </dgm:t>
    </dgm:pt>
    <dgm:pt modelId="{D5A43C4D-E81F-4684-9F31-310CBBF8632D}" type="sibTrans" cxnId="{77E03804-FF6C-42B2-A646-8B92B1D04995}">
      <dgm:prSet/>
      <dgm:spPr/>
      <dgm:t>
        <a:bodyPr/>
        <a:lstStyle/>
        <a:p>
          <a:endParaRPr lang="en-US"/>
        </a:p>
      </dgm:t>
    </dgm:pt>
    <dgm:pt modelId="{784AB2AF-1A18-49A0-997D-DE07A8A7E69E}">
      <dgm:prSet/>
      <dgm:spPr/>
      <dgm:t>
        <a:bodyPr/>
        <a:lstStyle/>
        <a:p>
          <a:endParaRPr lang="en-US"/>
        </a:p>
      </dgm:t>
    </dgm:pt>
    <dgm:pt modelId="{D4408F7A-BC94-4B78-B7EA-F02E32284CA7}" type="parTrans" cxnId="{823B3A75-1E09-483B-9E21-B347B5C14BB6}">
      <dgm:prSet/>
      <dgm:spPr/>
      <dgm:t>
        <a:bodyPr/>
        <a:lstStyle/>
        <a:p>
          <a:endParaRPr lang="en-US"/>
        </a:p>
      </dgm:t>
    </dgm:pt>
    <dgm:pt modelId="{32205AA4-E4F8-4AAF-9AD8-6C0DC98EA480}" type="sibTrans" cxnId="{823B3A75-1E09-483B-9E21-B347B5C14BB6}">
      <dgm:prSet/>
      <dgm:spPr/>
      <dgm:t>
        <a:bodyPr/>
        <a:lstStyle/>
        <a:p>
          <a:endParaRPr lang="en-US"/>
        </a:p>
      </dgm:t>
    </dgm:pt>
    <dgm:pt modelId="{BAF43BD6-311D-43BE-A101-72397DCDEC58}">
      <dgm:prSet/>
      <dgm:spPr/>
      <dgm:t>
        <a:bodyPr/>
        <a:lstStyle/>
        <a:p>
          <a:endParaRPr lang="en-US"/>
        </a:p>
      </dgm:t>
    </dgm:pt>
    <dgm:pt modelId="{2C03DF3F-8123-4F38-9AA6-C89B55AC15AB}" type="parTrans" cxnId="{8EF6A54E-E163-41C9-8180-6A49277DA4B7}">
      <dgm:prSet/>
      <dgm:spPr/>
      <dgm:t>
        <a:bodyPr/>
        <a:lstStyle/>
        <a:p>
          <a:endParaRPr lang="en-US"/>
        </a:p>
      </dgm:t>
    </dgm:pt>
    <dgm:pt modelId="{923054BC-EAC7-4AAF-97D5-9A522F8EC713}" type="sibTrans" cxnId="{8EF6A54E-E163-41C9-8180-6A49277DA4B7}">
      <dgm:prSet/>
      <dgm:spPr/>
      <dgm:t>
        <a:bodyPr/>
        <a:lstStyle/>
        <a:p>
          <a:endParaRPr lang="en-US"/>
        </a:p>
      </dgm:t>
    </dgm:pt>
    <dgm:pt modelId="{32329A04-0BFD-4CED-8458-5413F7B343C9}">
      <dgm:prSet/>
      <dgm:spPr/>
      <dgm:t>
        <a:bodyPr/>
        <a:lstStyle/>
        <a:p>
          <a:endParaRPr lang="en-US"/>
        </a:p>
      </dgm:t>
    </dgm:pt>
    <dgm:pt modelId="{5C8853EC-4B2E-403C-B7AC-13C630B11975}" type="parTrans" cxnId="{44030594-D88F-41B7-B322-AC47B7361E3C}">
      <dgm:prSet/>
      <dgm:spPr/>
      <dgm:t>
        <a:bodyPr/>
        <a:lstStyle/>
        <a:p>
          <a:endParaRPr lang="en-US"/>
        </a:p>
      </dgm:t>
    </dgm:pt>
    <dgm:pt modelId="{F0C4F118-7042-46CA-893B-69BBA875A13F}" type="sibTrans" cxnId="{44030594-D88F-41B7-B322-AC47B7361E3C}">
      <dgm:prSet/>
      <dgm:spPr/>
      <dgm:t>
        <a:bodyPr/>
        <a:lstStyle/>
        <a:p>
          <a:endParaRPr lang="en-US"/>
        </a:p>
      </dgm:t>
    </dgm:pt>
    <dgm:pt modelId="{C152C4E3-82B2-465B-8E37-07AEC8D31B8C}">
      <dgm:prSet/>
      <dgm:spPr/>
      <dgm:t>
        <a:bodyPr/>
        <a:lstStyle/>
        <a:p>
          <a:endParaRPr lang="en-US"/>
        </a:p>
      </dgm:t>
    </dgm:pt>
    <dgm:pt modelId="{28D342F1-5255-4E6E-AB7D-4726C7A1A3F6}" type="parTrans" cxnId="{E4C4BAF8-8B27-44AC-9F34-543DB0611D49}">
      <dgm:prSet/>
      <dgm:spPr/>
      <dgm:t>
        <a:bodyPr/>
        <a:lstStyle/>
        <a:p>
          <a:endParaRPr lang="en-US"/>
        </a:p>
      </dgm:t>
    </dgm:pt>
    <dgm:pt modelId="{84E314C4-8C24-4E1F-8197-7EFDB91377BD}" type="sibTrans" cxnId="{E4C4BAF8-8B27-44AC-9F34-543DB0611D49}">
      <dgm:prSet/>
      <dgm:spPr/>
      <dgm:t>
        <a:bodyPr/>
        <a:lstStyle/>
        <a:p>
          <a:endParaRPr lang="en-US"/>
        </a:p>
      </dgm:t>
    </dgm:pt>
    <dgm:pt modelId="{C106B873-BD01-4729-80D8-B2F85FB1ABF7}">
      <dgm:prSet/>
      <dgm:spPr/>
      <dgm:t>
        <a:bodyPr/>
        <a:lstStyle/>
        <a:p>
          <a:endParaRPr lang="en-US"/>
        </a:p>
      </dgm:t>
    </dgm:pt>
    <dgm:pt modelId="{342F9CDE-C502-44FE-8587-02E329FF7151}" type="parTrans" cxnId="{30E36278-6681-48C8-A571-A9A8F652CC85}">
      <dgm:prSet/>
      <dgm:spPr/>
      <dgm:t>
        <a:bodyPr/>
        <a:lstStyle/>
        <a:p>
          <a:endParaRPr lang="en-US"/>
        </a:p>
      </dgm:t>
    </dgm:pt>
    <dgm:pt modelId="{E5DEA037-9A3D-4BFC-9752-D79ADF42EF36}" type="sibTrans" cxnId="{30E36278-6681-48C8-A571-A9A8F652CC85}">
      <dgm:prSet/>
      <dgm:spPr/>
      <dgm:t>
        <a:bodyPr/>
        <a:lstStyle/>
        <a:p>
          <a:endParaRPr lang="en-US"/>
        </a:p>
      </dgm:t>
    </dgm:pt>
    <dgm:pt modelId="{983B80D4-5DD7-48E1-AECB-F1688A72F5E3}">
      <dgm:prSet/>
      <dgm:spPr/>
      <dgm:t>
        <a:bodyPr/>
        <a:lstStyle/>
        <a:p>
          <a:endParaRPr lang="en-US"/>
        </a:p>
      </dgm:t>
    </dgm:pt>
    <dgm:pt modelId="{F49C4B15-E041-47EB-A1EA-E8AA26ABC500}" type="parTrans" cxnId="{703FF81B-2232-46C8-B47F-9401D7CABCF6}">
      <dgm:prSet/>
      <dgm:spPr/>
      <dgm:t>
        <a:bodyPr/>
        <a:lstStyle/>
        <a:p>
          <a:endParaRPr lang="en-US"/>
        </a:p>
      </dgm:t>
    </dgm:pt>
    <dgm:pt modelId="{73F3BB80-4B1B-4594-856E-32A9CCD6ED44}" type="sibTrans" cxnId="{703FF81B-2232-46C8-B47F-9401D7CABCF6}">
      <dgm:prSet/>
      <dgm:spPr/>
      <dgm:t>
        <a:bodyPr/>
        <a:lstStyle/>
        <a:p>
          <a:endParaRPr lang="en-US"/>
        </a:p>
      </dgm:t>
    </dgm:pt>
    <dgm:pt modelId="{62742E89-ADAC-44BA-A6C6-2BE1FBDCF6BA}">
      <dgm:prSet/>
      <dgm:spPr/>
      <dgm:t>
        <a:bodyPr/>
        <a:lstStyle/>
        <a:p>
          <a:endParaRPr lang="en-US"/>
        </a:p>
      </dgm:t>
    </dgm:pt>
    <dgm:pt modelId="{5E6BC52F-51D0-4A35-A5E0-837605884FCB}" type="parTrans" cxnId="{E77DBC73-E659-49AE-B99E-40DAEA8485F6}">
      <dgm:prSet/>
      <dgm:spPr/>
      <dgm:t>
        <a:bodyPr/>
        <a:lstStyle/>
        <a:p>
          <a:endParaRPr lang="en-US"/>
        </a:p>
      </dgm:t>
    </dgm:pt>
    <dgm:pt modelId="{E217B55F-398F-43B3-BDDC-B619EC710603}" type="sibTrans" cxnId="{E77DBC73-E659-49AE-B99E-40DAEA8485F6}">
      <dgm:prSet/>
      <dgm:spPr/>
      <dgm:t>
        <a:bodyPr/>
        <a:lstStyle/>
        <a:p>
          <a:endParaRPr lang="en-US"/>
        </a:p>
      </dgm:t>
    </dgm:pt>
    <dgm:pt modelId="{690A2263-8EB0-4C02-A5C8-D7A06E31F911}">
      <dgm:prSet/>
      <dgm:spPr/>
      <dgm:t>
        <a:bodyPr/>
        <a:lstStyle/>
        <a:p>
          <a:endParaRPr lang="en-US"/>
        </a:p>
      </dgm:t>
    </dgm:pt>
    <dgm:pt modelId="{048224E1-B6B7-424D-9445-821E69CEEF3C}" type="parTrans" cxnId="{EC54BCF4-14ED-48BA-9AF9-1EAB100B822E}">
      <dgm:prSet/>
      <dgm:spPr/>
      <dgm:t>
        <a:bodyPr/>
        <a:lstStyle/>
        <a:p>
          <a:endParaRPr lang="en-US"/>
        </a:p>
      </dgm:t>
    </dgm:pt>
    <dgm:pt modelId="{F8154926-57E1-4D4D-AA0F-300E2BBB1CCE}" type="sibTrans" cxnId="{EC54BCF4-14ED-48BA-9AF9-1EAB100B822E}">
      <dgm:prSet/>
      <dgm:spPr/>
      <dgm:t>
        <a:bodyPr/>
        <a:lstStyle/>
        <a:p>
          <a:endParaRPr lang="en-US"/>
        </a:p>
      </dgm:t>
    </dgm:pt>
    <dgm:pt modelId="{63307382-DEBE-4EA0-8690-270F3D8DCD4E}">
      <dgm:prSet/>
      <dgm:spPr/>
      <dgm:t>
        <a:bodyPr/>
        <a:lstStyle/>
        <a:p>
          <a:endParaRPr lang="en-US"/>
        </a:p>
      </dgm:t>
    </dgm:pt>
    <dgm:pt modelId="{4557D64B-079D-4489-A8DC-178A436EB980}" type="parTrans" cxnId="{F94D2790-F210-4797-880C-96329CDCC2CB}">
      <dgm:prSet/>
      <dgm:spPr/>
      <dgm:t>
        <a:bodyPr/>
        <a:lstStyle/>
        <a:p>
          <a:endParaRPr lang="en-US"/>
        </a:p>
      </dgm:t>
    </dgm:pt>
    <dgm:pt modelId="{ACF2C796-0E82-460D-9220-485D831F44BA}" type="sibTrans" cxnId="{F94D2790-F210-4797-880C-96329CDCC2CB}">
      <dgm:prSet/>
      <dgm:spPr/>
      <dgm:t>
        <a:bodyPr/>
        <a:lstStyle/>
        <a:p>
          <a:endParaRPr lang="en-US"/>
        </a:p>
      </dgm:t>
    </dgm:pt>
    <dgm:pt modelId="{57F9BB15-D167-4F23-9568-A8A74F671D6D}">
      <dgm:prSet/>
      <dgm:spPr/>
      <dgm:t>
        <a:bodyPr/>
        <a:lstStyle/>
        <a:p>
          <a:endParaRPr lang="en-US"/>
        </a:p>
      </dgm:t>
    </dgm:pt>
    <dgm:pt modelId="{0B935893-B7F8-4F60-877A-26AF9170AF93}" type="parTrans" cxnId="{DA50ADC3-2F6E-42FD-9412-5F97573BC758}">
      <dgm:prSet/>
      <dgm:spPr/>
      <dgm:t>
        <a:bodyPr/>
        <a:lstStyle/>
        <a:p>
          <a:endParaRPr lang="en-US"/>
        </a:p>
      </dgm:t>
    </dgm:pt>
    <dgm:pt modelId="{40627C02-694E-4663-B02D-65B273C21925}" type="sibTrans" cxnId="{DA50ADC3-2F6E-42FD-9412-5F97573BC758}">
      <dgm:prSet/>
      <dgm:spPr/>
      <dgm:t>
        <a:bodyPr/>
        <a:lstStyle/>
        <a:p>
          <a:endParaRPr lang="en-US"/>
        </a:p>
      </dgm:t>
    </dgm:pt>
    <dgm:pt modelId="{2C8B2B94-BEBC-42B3-B0D2-0942260D2EB4}">
      <dgm:prSet/>
      <dgm:spPr/>
      <dgm:t>
        <a:bodyPr/>
        <a:lstStyle/>
        <a:p>
          <a:endParaRPr lang="en-US"/>
        </a:p>
      </dgm:t>
    </dgm:pt>
    <dgm:pt modelId="{95C499FC-C093-46DC-A60D-C9260A4AF540}" type="parTrans" cxnId="{7AC01B0A-F8D3-41D8-A24B-9A079593AF15}">
      <dgm:prSet/>
      <dgm:spPr/>
      <dgm:t>
        <a:bodyPr/>
        <a:lstStyle/>
        <a:p>
          <a:endParaRPr lang="en-US"/>
        </a:p>
      </dgm:t>
    </dgm:pt>
    <dgm:pt modelId="{AC002D13-63A9-4C3E-AF05-FBA5588B35DE}" type="sibTrans" cxnId="{7AC01B0A-F8D3-41D8-A24B-9A079593AF15}">
      <dgm:prSet/>
      <dgm:spPr/>
      <dgm:t>
        <a:bodyPr/>
        <a:lstStyle/>
        <a:p>
          <a:endParaRPr lang="en-US"/>
        </a:p>
      </dgm:t>
    </dgm:pt>
    <dgm:pt modelId="{ACD0C1C6-FA58-4FB9-8F55-57F11C8CED30}" type="pres">
      <dgm:prSet presAssocID="{7E66647E-2E6D-44AC-826D-3B2DD65813E6}" presName="outerComposite" presStyleCnt="0">
        <dgm:presLayoutVars>
          <dgm:chMax val="2"/>
          <dgm:animLvl val="lvl"/>
          <dgm:resizeHandles val="exact"/>
        </dgm:presLayoutVars>
      </dgm:prSet>
      <dgm:spPr/>
      <dgm:t>
        <a:bodyPr/>
        <a:lstStyle/>
        <a:p>
          <a:endParaRPr lang="en-US"/>
        </a:p>
      </dgm:t>
    </dgm:pt>
    <dgm:pt modelId="{760066BC-B91C-42C1-B74F-666C6C7BFDBF}" type="pres">
      <dgm:prSet presAssocID="{7E66647E-2E6D-44AC-826D-3B2DD65813E6}" presName="dummyMaxCanvas" presStyleCnt="0"/>
      <dgm:spPr/>
    </dgm:pt>
    <dgm:pt modelId="{8403F7AC-D2D5-4B7B-B950-0F93B794C94A}" type="pres">
      <dgm:prSet presAssocID="{7E66647E-2E6D-44AC-826D-3B2DD65813E6}" presName="parentComposite" presStyleCnt="0"/>
      <dgm:spPr/>
    </dgm:pt>
    <dgm:pt modelId="{C4AA0E30-82F9-4C86-BCA3-8ABA81112ED0}" type="pres">
      <dgm:prSet presAssocID="{7E66647E-2E6D-44AC-826D-3B2DD65813E6}" presName="parent1" presStyleLbl="alignAccFollowNode1" presStyleIdx="0" presStyleCnt="4" custScaleX="99895" custScaleY="195973" custLinFactNeighborX="10499" custLinFactNeighborY="32315">
        <dgm:presLayoutVars>
          <dgm:chMax val="4"/>
        </dgm:presLayoutVars>
      </dgm:prSet>
      <dgm:spPr/>
      <dgm:t>
        <a:bodyPr/>
        <a:lstStyle/>
        <a:p>
          <a:endParaRPr lang="en-US"/>
        </a:p>
      </dgm:t>
    </dgm:pt>
    <dgm:pt modelId="{5C62394A-0AE4-437C-8B33-D5BEE9B3AF61}" type="pres">
      <dgm:prSet presAssocID="{7E66647E-2E6D-44AC-826D-3B2DD65813E6}" presName="parent2" presStyleLbl="alignAccFollowNode1" presStyleIdx="1" presStyleCnt="4" custScaleX="99895" custScaleY="195973" custLinFactX="-33945" custLinFactY="100000" custLinFactNeighborX="-100000" custLinFactNeighborY="146661">
        <dgm:presLayoutVars>
          <dgm:chMax val="4"/>
        </dgm:presLayoutVars>
      </dgm:prSet>
      <dgm:spPr/>
      <dgm:t>
        <a:bodyPr/>
        <a:lstStyle/>
        <a:p>
          <a:endParaRPr lang="en-US"/>
        </a:p>
      </dgm:t>
    </dgm:pt>
    <dgm:pt modelId="{EAB37B7F-6F09-40C7-822B-2FF81D5045DF}" type="pres">
      <dgm:prSet presAssocID="{7E66647E-2E6D-44AC-826D-3B2DD65813E6}" presName="childrenComposite" presStyleCnt="0"/>
      <dgm:spPr/>
    </dgm:pt>
    <dgm:pt modelId="{C8050E3D-AF83-405F-845F-80F15EF4E87F}" type="pres">
      <dgm:prSet presAssocID="{7E66647E-2E6D-44AC-826D-3B2DD65813E6}" presName="dummyMaxCanvas_ChildArea" presStyleCnt="0"/>
      <dgm:spPr/>
    </dgm:pt>
    <dgm:pt modelId="{8D7C60AB-8085-48A4-A583-A5646CF2EAB8}" type="pres">
      <dgm:prSet presAssocID="{7E66647E-2E6D-44AC-826D-3B2DD65813E6}" presName="fulcrum" presStyleLbl="alignAccFollowNode1" presStyleIdx="2" presStyleCnt="4"/>
      <dgm:spPr/>
    </dgm:pt>
    <dgm:pt modelId="{86264E6E-DACD-437B-AE54-D9BE68777261}" type="pres">
      <dgm:prSet presAssocID="{7E66647E-2E6D-44AC-826D-3B2DD65813E6}" presName="balance_11" presStyleLbl="alignAccFollowNode1" presStyleIdx="3" presStyleCnt="4">
        <dgm:presLayoutVars>
          <dgm:bulletEnabled val="1"/>
        </dgm:presLayoutVars>
      </dgm:prSet>
      <dgm:spPr/>
    </dgm:pt>
    <dgm:pt modelId="{18ACEB8D-09B7-4667-9BC8-DFDCE30F3B24}" type="pres">
      <dgm:prSet presAssocID="{7E66647E-2E6D-44AC-826D-3B2DD65813E6}" presName="left_11_1" presStyleLbl="node1" presStyleIdx="0" presStyleCnt="2" custScaleX="99895" custScaleY="73124" custLinFactX="31626" custLinFactNeighborX="100000" custLinFactNeighborY="-64808">
        <dgm:presLayoutVars>
          <dgm:bulletEnabled val="1"/>
        </dgm:presLayoutVars>
      </dgm:prSet>
      <dgm:spPr/>
      <dgm:t>
        <a:bodyPr/>
        <a:lstStyle/>
        <a:p>
          <a:endParaRPr lang="en-US"/>
        </a:p>
      </dgm:t>
    </dgm:pt>
    <dgm:pt modelId="{2471B246-0197-4DCC-95EE-54FCAB654221}" type="pres">
      <dgm:prSet presAssocID="{7E66647E-2E6D-44AC-826D-3B2DD65813E6}" presName="right_11_1" presStyleLbl="node1" presStyleIdx="1" presStyleCnt="2" custScaleY="73062" custLinFactNeighborX="-13327" custLinFactNeighborY="14858">
        <dgm:presLayoutVars>
          <dgm:bulletEnabled val="1"/>
        </dgm:presLayoutVars>
      </dgm:prSet>
      <dgm:spPr/>
      <dgm:t>
        <a:bodyPr/>
        <a:lstStyle/>
        <a:p>
          <a:endParaRPr lang="en-US"/>
        </a:p>
      </dgm:t>
    </dgm:pt>
  </dgm:ptLst>
  <dgm:cxnLst>
    <dgm:cxn modelId="{70A2BC6C-3F5D-44A0-B46E-52FD3A16D662}" srcId="{7E66647E-2E6D-44AC-826D-3B2DD65813E6}" destId="{802BE8FD-B6EA-4A7B-A63C-68C60D8B4321}" srcOrd="0" destOrd="0" parTransId="{2BEEF3C2-E38B-4705-9E86-E6DC390D1D7E}" sibTransId="{19AAF369-DD9B-48E8-AEC5-FEAEFDF671DB}"/>
    <dgm:cxn modelId="{703FF81B-2232-46C8-B47F-9401D7CABCF6}" srcId="{7E66647E-2E6D-44AC-826D-3B2DD65813E6}" destId="{983B80D4-5DD7-48E1-AECB-F1688A72F5E3}" srcOrd="7" destOrd="0" parTransId="{F49C4B15-E041-47EB-A1EA-E8AA26ABC500}" sibTransId="{73F3BB80-4B1B-4594-856E-32A9CCD6ED44}"/>
    <dgm:cxn modelId="{7AC01B0A-F8D3-41D8-A24B-9A079593AF15}" srcId="{7E66647E-2E6D-44AC-826D-3B2DD65813E6}" destId="{2C8B2B94-BEBC-42B3-B0D2-0942260D2EB4}" srcOrd="12" destOrd="0" parTransId="{95C499FC-C093-46DC-A60D-C9260A4AF540}" sibTransId="{AC002D13-63A9-4C3E-AF05-FBA5588B35DE}"/>
    <dgm:cxn modelId="{77E03804-FF6C-42B2-A646-8B92B1D04995}" srcId="{463AE65E-8F67-4EBC-8D9F-89F202D87BC6}" destId="{CB292D6A-D140-4C2E-A4A0-4E21E8075CDC}" srcOrd="0" destOrd="0" parTransId="{4B228AED-034A-4309-B362-D2DB3AE45FC4}" sibTransId="{D5A43C4D-E81F-4684-9F31-310CBBF8632D}"/>
    <dgm:cxn modelId="{51CCF1ED-4261-47BB-9A7D-71AD63C09573}" type="presOf" srcId="{463AE65E-8F67-4EBC-8D9F-89F202D87BC6}" destId="{5C62394A-0AE4-437C-8B33-D5BEE9B3AF61}" srcOrd="0" destOrd="0" presId="urn:microsoft.com/office/officeart/2005/8/layout/balance1"/>
    <dgm:cxn modelId="{54480109-85D5-4F32-95EF-0B5F9FD65C4F}" srcId="{802BE8FD-B6EA-4A7B-A63C-68C60D8B4321}" destId="{2CA70BF7-1E49-4881-BCF4-C4C39A570363}" srcOrd="0" destOrd="0" parTransId="{4D370BB9-F427-4D28-B153-14ADF689A3FB}" sibTransId="{AE56EA8E-6DAD-47FC-A7D0-5AE1BCEBB4A3}"/>
    <dgm:cxn modelId="{67BE0804-D422-4570-BE5B-9E214B4E690F}" srcId="{7E66647E-2E6D-44AC-826D-3B2DD65813E6}" destId="{463AE65E-8F67-4EBC-8D9F-89F202D87BC6}" srcOrd="1" destOrd="0" parTransId="{BE78E4B5-93E2-4C7F-A00F-ADE4731FD0CA}" sibTransId="{5B6A9004-3DE4-43CA-8BBF-D1A953D1968F}"/>
    <dgm:cxn modelId="{823B3A75-1E09-483B-9E21-B347B5C14BB6}" srcId="{7E66647E-2E6D-44AC-826D-3B2DD65813E6}" destId="{784AB2AF-1A18-49A0-997D-DE07A8A7E69E}" srcOrd="2" destOrd="0" parTransId="{D4408F7A-BC94-4B78-B7EA-F02E32284CA7}" sibTransId="{32205AA4-E4F8-4AAF-9AD8-6C0DC98EA480}"/>
    <dgm:cxn modelId="{DA50ADC3-2F6E-42FD-9412-5F97573BC758}" srcId="{7E66647E-2E6D-44AC-826D-3B2DD65813E6}" destId="{57F9BB15-D167-4F23-9568-A8A74F671D6D}" srcOrd="11" destOrd="0" parTransId="{0B935893-B7F8-4F60-877A-26AF9170AF93}" sibTransId="{40627C02-694E-4663-B02D-65B273C21925}"/>
    <dgm:cxn modelId="{F94D2790-F210-4797-880C-96329CDCC2CB}" srcId="{7E66647E-2E6D-44AC-826D-3B2DD65813E6}" destId="{63307382-DEBE-4EA0-8690-270F3D8DCD4E}" srcOrd="10" destOrd="0" parTransId="{4557D64B-079D-4489-A8DC-178A436EB980}" sibTransId="{ACF2C796-0E82-460D-9220-485D831F44BA}"/>
    <dgm:cxn modelId="{88D492A3-E181-48FC-BF08-B777550D6926}" type="presOf" srcId="{802BE8FD-B6EA-4A7B-A63C-68C60D8B4321}" destId="{C4AA0E30-82F9-4C86-BCA3-8ABA81112ED0}" srcOrd="0" destOrd="0" presId="urn:microsoft.com/office/officeart/2005/8/layout/balance1"/>
    <dgm:cxn modelId="{30E36278-6681-48C8-A571-A9A8F652CC85}" srcId="{7E66647E-2E6D-44AC-826D-3B2DD65813E6}" destId="{C106B873-BD01-4729-80D8-B2F85FB1ABF7}" srcOrd="6" destOrd="0" parTransId="{342F9CDE-C502-44FE-8587-02E329FF7151}" sibTransId="{E5DEA037-9A3D-4BFC-9752-D79ADF42EF36}"/>
    <dgm:cxn modelId="{E77DBC73-E659-49AE-B99E-40DAEA8485F6}" srcId="{7E66647E-2E6D-44AC-826D-3B2DD65813E6}" destId="{62742E89-ADAC-44BA-A6C6-2BE1FBDCF6BA}" srcOrd="8" destOrd="0" parTransId="{5E6BC52F-51D0-4A35-A5E0-837605884FCB}" sibTransId="{E217B55F-398F-43B3-BDDC-B619EC710603}"/>
    <dgm:cxn modelId="{8EF6A54E-E163-41C9-8180-6A49277DA4B7}" srcId="{7E66647E-2E6D-44AC-826D-3B2DD65813E6}" destId="{BAF43BD6-311D-43BE-A101-72397DCDEC58}" srcOrd="3" destOrd="0" parTransId="{2C03DF3F-8123-4F38-9AA6-C89B55AC15AB}" sibTransId="{923054BC-EAC7-4AAF-97D5-9A522F8EC713}"/>
    <dgm:cxn modelId="{8214A4F3-8CFB-4D04-820B-573EB3659CC9}" type="presOf" srcId="{2CA70BF7-1E49-4881-BCF4-C4C39A570363}" destId="{18ACEB8D-09B7-4667-9BC8-DFDCE30F3B24}" srcOrd="0" destOrd="0" presId="urn:microsoft.com/office/officeart/2005/8/layout/balance1"/>
    <dgm:cxn modelId="{D339B9BA-4868-48E2-816E-44329266CFD6}" type="presOf" srcId="{7E66647E-2E6D-44AC-826D-3B2DD65813E6}" destId="{ACD0C1C6-FA58-4FB9-8F55-57F11C8CED30}" srcOrd="0" destOrd="0" presId="urn:microsoft.com/office/officeart/2005/8/layout/balance1"/>
    <dgm:cxn modelId="{44030594-D88F-41B7-B322-AC47B7361E3C}" srcId="{7E66647E-2E6D-44AC-826D-3B2DD65813E6}" destId="{32329A04-0BFD-4CED-8458-5413F7B343C9}" srcOrd="4" destOrd="0" parTransId="{5C8853EC-4B2E-403C-B7AC-13C630B11975}" sibTransId="{F0C4F118-7042-46CA-893B-69BBA875A13F}"/>
    <dgm:cxn modelId="{EC54BCF4-14ED-48BA-9AF9-1EAB100B822E}" srcId="{7E66647E-2E6D-44AC-826D-3B2DD65813E6}" destId="{690A2263-8EB0-4C02-A5C8-D7A06E31F911}" srcOrd="9" destOrd="0" parTransId="{048224E1-B6B7-424D-9445-821E69CEEF3C}" sibTransId="{F8154926-57E1-4D4D-AA0F-300E2BBB1CCE}"/>
    <dgm:cxn modelId="{E4C4BAF8-8B27-44AC-9F34-543DB0611D49}" srcId="{7E66647E-2E6D-44AC-826D-3B2DD65813E6}" destId="{C152C4E3-82B2-465B-8E37-07AEC8D31B8C}" srcOrd="5" destOrd="0" parTransId="{28D342F1-5255-4E6E-AB7D-4726C7A1A3F6}" sibTransId="{84E314C4-8C24-4E1F-8197-7EFDB91377BD}"/>
    <dgm:cxn modelId="{17FB1983-25DA-4822-A1F9-E27C39B795CC}" type="presOf" srcId="{CB292D6A-D140-4C2E-A4A0-4E21E8075CDC}" destId="{2471B246-0197-4DCC-95EE-54FCAB654221}" srcOrd="0" destOrd="0" presId="urn:microsoft.com/office/officeart/2005/8/layout/balance1"/>
    <dgm:cxn modelId="{93576F66-4B5D-4E6D-AD8F-CFC32E9933F8}" type="presParOf" srcId="{ACD0C1C6-FA58-4FB9-8F55-57F11C8CED30}" destId="{760066BC-B91C-42C1-B74F-666C6C7BFDBF}" srcOrd="0" destOrd="0" presId="urn:microsoft.com/office/officeart/2005/8/layout/balance1"/>
    <dgm:cxn modelId="{DC11EE09-952E-4709-8668-9FCD38D3E7A1}" type="presParOf" srcId="{ACD0C1C6-FA58-4FB9-8F55-57F11C8CED30}" destId="{8403F7AC-D2D5-4B7B-B950-0F93B794C94A}" srcOrd="1" destOrd="0" presId="urn:microsoft.com/office/officeart/2005/8/layout/balance1"/>
    <dgm:cxn modelId="{CC968CE4-5E72-41FD-96F5-5619372DBA6F}" type="presParOf" srcId="{8403F7AC-D2D5-4B7B-B950-0F93B794C94A}" destId="{C4AA0E30-82F9-4C86-BCA3-8ABA81112ED0}" srcOrd="0" destOrd="0" presId="urn:microsoft.com/office/officeart/2005/8/layout/balance1"/>
    <dgm:cxn modelId="{AA49A156-2040-4ED1-927F-18C9E3AD85B4}" type="presParOf" srcId="{8403F7AC-D2D5-4B7B-B950-0F93B794C94A}" destId="{5C62394A-0AE4-437C-8B33-D5BEE9B3AF61}" srcOrd="1" destOrd="0" presId="urn:microsoft.com/office/officeart/2005/8/layout/balance1"/>
    <dgm:cxn modelId="{88A93473-84CB-48CF-90BB-88EF568C2C85}" type="presParOf" srcId="{ACD0C1C6-FA58-4FB9-8F55-57F11C8CED30}" destId="{EAB37B7F-6F09-40C7-822B-2FF81D5045DF}" srcOrd="2" destOrd="0" presId="urn:microsoft.com/office/officeart/2005/8/layout/balance1"/>
    <dgm:cxn modelId="{075E70B8-C65A-422A-B0D1-735A6C5D5D6C}" type="presParOf" srcId="{EAB37B7F-6F09-40C7-822B-2FF81D5045DF}" destId="{C8050E3D-AF83-405F-845F-80F15EF4E87F}" srcOrd="0" destOrd="0" presId="urn:microsoft.com/office/officeart/2005/8/layout/balance1"/>
    <dgm:cxn modelId="{7852128E-2232-4C57-8878-765FD86E939F}" type="presParOf" srcId="{EAB37B7F-6F09-40C7-822B-2FF81D5045DF}" destId="{8D7C60AB-8085-48A4-A583-A5646CF2EAB8}" srcOrd="1" destOrd="0" presId="urn:microsoft.com/office/officeart/2005/8/layout/balance1"/>
    <dgm:cxn modelId="{D53E44F9-2DAD-4CB8-9035-16B3C4EF9AB4}" type="presParOf" srcId="{EAB37B7F-6F09-40C7-822B-2FF81D5045DF}" destId="{86264E6E-DACD-437B-AE54-D9BE68777261}" srcOrd="2" destOrd="0" presId="urn:microsoft.com/office/officeart/2005/8/layout/balance1"/>
    <dgm:cxn modelId="{81D0DEB9-5B71-4AE5-93BA-23E2DFFC4735}" type="presParOf" srcId="{EAB37B7F-6F09-40C7-822B-2FF81D5045DF}" destId="{18ACEB8D-09B7-4667-9BC8-DFDCE30F3B24}" srcOrd="3" destOrd="0" presId="urn:microsoft.com/office/officeart/2005/8/layout/balance1"/>
    <dgm:cxn modelId="{515D4897-30F6-4508-86D4-08022C29515A}" type="presParOf" srcId="{EAB37B7F-6F09-40C7-822B-2FF81D5045DF}" destId="{2471B246-0197-4DCC-95EE-54FCAB654221}" srcOrd="4"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B9F3090-CCD0-4417-AF0B-43352E3C1034}" type="doc">
      <dgm:prSet loTypeId="urn:microsoft.com/office/officeart/2005/8/layout/venn2" loCatId="relationship" qsTypeId="urn:microsoft.com/office/officeart/2005/8/quickstyle/simple1" qsCatId="simple" csTypeId="urn:microsoft.com/office/officeart/2005/8/colors/colorful1" csCatId="colorful" phldr="1"/>
      <dgm:spPr/>
      <dgm:t>
        <a:bodyPr/>
        <a:lstStyle/>
        <a:p>
          <a:endParaRPr lang="en-US"/>
        </a:p>
      </dgm:t>
    </dgm:pt>
    <dgm:pt modelId="{332EA35F-C0AB-49B2-9FB0-64258E418FB6}">
      <dgm:prSet custT="1"/>
      <dgm:spPr/>
      <dgm:t>
        <a:bodyPr anchor="b"/>
        <a:lstStyle/>
        <a:p>
          <a:pPr rtl="0"/>
          <a:r>
            <a:rPr lang="en-US" sz="2400" dirty="0"/>
            <a:t>Attitudes &amp; Behaviors</a:t>
          </a:r>
        </a:p>
      </dgm:t>
    </dgm:pt>
    <dgm:pt modelId="{E7AFDB63-67A1-4DB6-80CD-0E0FC85954FE}" type="parTrans" cxnId="{FDBF73CB-6EB7-4E49-A058-B80D2A7FA079}">
      <dgm:prSet/>
      <dgm:spPr/>
      <dgm:t>
        <a:bodyPr/>
        <a:lstStyle/>
        <a:p>
          <a:endParaRPr lang="en-US" sz="1800"/>
        </a:p>
      </dgm:t>
    </dgm:pt>
    <dgm:pt modelId="{072068A6-2CD0-44F0-AD48-6E317F120E66}" type="sibTrans" cxnId="{FDBF73CB-6EB7-4E49-A058-B80D2A7FA079}">
      <dgm:prSet/>
      <dgm:spPr/>
      <dgm:t>
        <a:bodyPr/>
        <a:lstStyle/>
        <a:p>
          <a:endParaRPr lang="en-US" sz="1800"/>
        </a:p>
      </dgm:t>
    </dgm:pt>
    <dgm:pt modelId="{66AF5287-D8A4-4E03-8043-2E1CAF080555}">
      <dgm:prSet custT="1"/>
      <dgm:spPr/>
      <dgm:t>
        <a:bodyPr/>
        <a:lstStyle/>
        <a:p>
          <a:pPr rtl="0"/>
          <a:r>
            <a:rPr lang="en-US" sz="2800" dirty="0"/>
            <a:t>Lack of</a:t>
          </a:r>
          <a:r>
            <a:rPr lang="en-US" sz="2400" dirty="0"/>
            <a:t> </a:t>
          </a:r>
          <a:r>
            <a:rPr lang="en-US" sz="2800" dirty="0"/>
            <a:t>specific, concrete skills</a:t>
          </a:r>
        </a:p>
      </dgm:t>
    </dgm:pt>
    <dgm:pt modelId="{6FD3DA10-A481-432C-8DAF-DC953A252134}" type="parTrans" cxnId="{BB847429-E307-4E52-85F5-EFE3CFFD7E5C}">
      <dgm:prSet/>
      <dgm:spPr/>
      <dgm:t>
        <a:bodyPr/>
        <a:lstStyle/>
        <a:p>
          <a:endParaRPr lang="en-US" sz="1800"/>
        </a:p>
      </dgm:t>
    </dgm:pt>
    <dgm:pt modelId="{1EFC4C04-9A8E-4BFF-A684-04166D3B5998}" type="sibTrans" cxnId="{BB847429-E307-4E52-85F5-EFE3CFFD7E5C}">
      <dgm:prSet/>
      <dgm:spPr/>
      <dgm:t>
        <a:bodyPr/>
        <a:lstStyle/>
        <a:p>
          <a:endParaRPr lang="en-US" sz="1800"/>
        </a:p>
      </dgm:t>
    </dgm:pt>
    <dgm:pt modelId="{BE123C72-9F2B-4E25-9E62-F77E9ACE8E6E}">
      <dgm:prSet custT="1"/>
      <dgm:spPr/>
      <dgm:t>
        <a:bodyPr/>
        <a:lstStyle/>
        <a:p>
          <a:pPr rtl="0"/>
          <a:r>
            <a:rPr lang="en-US" sz="2800" dirty="0"/>
            <a:t>Relationships</a:t>
          </a:r>
        </a:p>
      </dgm:t>
    </dgm:pt>
    <dgm:pt modelId="{2D7BD158-2D80-40E5-9921-FA0AAC876245}" type="parTrans" cxnId="{852DB414-1A7C-4B4D-B173-4A5FEDFECBCA}">
      <dgm:prSet/>
      <dgm:spPr/>
      <dgm:t>
        <a:bodyPr/>
        <a:lstStyle/>
        <a:p>
          <a:endParaRPr lang="en-US" sz="1800"/>
        </a:p>
      </dgm:t>
    </dgm:pt>
    <dgm:pt modelId="{8F1775C9-0CE4-4F28-94FE-0F59E3F15DC9}" type="sibTrans" cxnId="{852DB414-1A7C-4B4D-B173-4A5FEDFECBCA}">
      <dgm:prSet/>
      <dgm:spPr/>
      <dgm:t>
        <a:bodyPr/>
        <a:lstStyle/>
        <a:p>
          <a:endParaRPr lang="en-US" sz="1800"/>
        </a:p>
      </dgm:t>
    </dgm:pt>
    <dgm:pt modelId="{B8A697D3-211F-48D3-846C-26CD82249AED}">
      <dgm:prSet custT="1"/>
      <dgm:spPr/>
      <dgm:t>
        <a:bodyPr/>
        <a:lstStyle/>
        <a:p>
          <a:pPr rtl="0"/>
          <a:r>
            <a:rPr lang="en-US" sz="2800" dirty="0"/>
            <a:t>Setbacks</a:t>
          </a:r>
        </a:p>
      </dgm:t>
    </dgm:pt>
    <dgm:pt modelId="{322701BA-48AC-4025-8F95-FFC2B3D652DC}" type="parTrans" cxnId="{84F45BF1-49EA-4436-ADE2-BC14C1B69B4E}">
      <dgm:prSet/>
      <dgm:spPr/>
      <dgm:t>
        <a:bodyPr/>
        <a:lstStyle/>
        <a:p>
          <a:endParaRPr lang="en-US" sz="1800"/>
        </a:p>
      </dgm:t>
    </dgm:pt>
    <dgm:pt modelId="{6FCFA87C-9E5E-4424-AD0C-B3C2D8966159}" type="sibTrans" cxnId="{84F45BF1-49EA-4436-ADE2-BC14C1B69B4E}">
      <dgm:prSet/>
      <dgm:spPr/>
      <dgm:t>
        <a:bodyPr/>
        <a:lstStyle/>
        <a:p>
          <a:endParaRPr lang="en-US" sz="1800"/>
        </a:p>
      </dgm:t>
    </dgm:pt>
    <dgm:pt modelId="{3A662B3E-C14C-4896-9DBD-7B9F6D2B180D}">
      <dgm:prSet custT="1"/>
      <dgm:spPr/>
      <dgm:t>
        <a:bodyPr/>
        <a:lstStyle/>
        <a:p>
          <a:pPr rtl="0"/>
          <a:r>
            <a:rPr lang="en-US" sz="2800" dirty="0"/>
            <a:t>Systemic Barriers</a:t>
          </a:r>
        </a:p>
      </dgm:t>
    </dgm:pt>
    <dgm:pt modelId="{E65AE333-3751-4D34-A61F-7559F399F41D}" type="parTrans" cxnId="{3F56FCF1-19A5-4942-8151-15734E584EAB}">
      <dgm:prSet/>
      <dgm:spPr/>
      <dgm:t>
        <a:bodyPr/>
        <a:lstStyle/>
        <a:p>
          <a:endParaRPr lang="en-US" sz="1800"/>
        </a:p>
      </dgm:t>
    </dgm:pt>
    <dgm:pt modelId="{CAAB2F75-DCC7-45BC-B635-7C11F5D5F4A6}" type="sibTrans" cxnId="{3F56FCF1-19A5-4942-8151-15734E584EAB}">
      <dgm:prSet/>
      <dgm:spPr/>
      <dgm:t>
        <a:bodyPr/>
        <a:lstStyle/>
        <a:p>
          <a:endParaRPr lang="en-US" sz="1800"/>
        </a:p>
      </dgm:t>
    </dgm:pt>
    <dgm:pt modelId="{F22869E7-1BD3-4033-AFCA-AD41285890E9}" type="pres">
      <dgm:prSet presAssocID="{EB9F3090-CCD0-4417-AF0B-43352E3C1034}" presName="Name0" presStyleCnt="0">
        <dgm:presLayoutVars>
          <dgm:chMax val="7"/>
          <dgm:resizeHandles val="exact"/>
        </dgm:presLayoutVars>
      </dgm:prSet>
      <dgm:spPr/>
      <dgm:t>
        <a:bodyPr/>
        <a:lstStyle/>
        <a:p>
          <a:endParaRPr lang="en-US"/>
        </a:p>
      </dgm:t>
    </dgm:pt>
    <dgm:pt modelId="{451AA61F-BA74-493B-9EEA-EB7081279AA1}" type="pres">
      <dgm:prSet presAssocID="{EB9F3090-CCD0-4417-AF0B-43352E3C1034}" presName="comp1" presStyleCnt="0"/>
      <dgm:spPr/>
    </dgm:pt>
    <dgm:pt modelId="{6A10E43D-BA55-4448-9090-3D07CFFF3F83}" type="pres">
      <dgm:prSet presAssocID="{EB9F3090-CCD0-4417-AF0B-43352E3C1034}" presName="circle1" presStyleLbl="node1" presStyleIdx="0" presStyleCnt="5" custScaleX="162903"/>
      <dgm:spPr/>
      <dgm:t>
        <a:bodyPr/>
        <a:lstStyle/>
        <a:p>
          <a:endParaRPr lang="en-US"/>
        </a:p>
      </dgm:t>
    </dgm:pt>
    <dgm:pt modelId="{4DFB7E23-13AE-4B28-B3EC-871D4C380775}" type="pres">
      <dgm:prSet presAssocID="{EB9F3090-CCD0-4417-AF0B-43352E3C1034}" presName="c1text" presStyleLbl="node1" presStyleIdx="0" presStyleCnt="5">
        <dgm:presLayoutVars>
          <dgm:bulletEnabled val="1"/>
        </dgm:presLayoutVars>
      </dgm:prSet>
      <dgm:spPr/>
      <dgm:t>
        <a:bodyPr/>
        <a:lstStyle/>
        <a:p>
          <a:endParaRPr lang="en-US"/>
        </a:p>
      </dgm:t>
    </dgm:pt>
    <dgm:pt modelId="{DED38171-F54D-4B66-96D9-E6D587615A22}" type="pres">
      <dgm:prSet presAssocID="{EB9F3090-CCD0-4417-AF0B-43352E3C1034}" presName="comp2" presStyleCnt="0"/>
      <dgm:spPr/>
    </dgm:pt>
    <dgm:pt modelId="{DF37D76F-166F-4800-B400-72A7484F20C0}" type="pres">
      <dgm:prSet presAssocID="{EB9F3090-CCD0-4417-AF0B-43352E3C1034}" presName="circle2" presStyleLbl="node1" presStyleIdx="1" presStyleCnt="5" custScaleX="156250" custScaleY="102206" custLinFactNeighborX="864" custLinFactNeighborY="-189"/>
      <dgm:spPr/>
      <dgm:t>
        <a:bodyPr/>
        <a:lstStyle/>
        <a:p>
          <a:endParaRPr lang="en-US"/>
        </a:p>
      </dgm:t>
    </dgm:pt>
    <dgm:pt modelId="{0C4FFFF6-3979-430F-A874-C72D7E128D58}" type="pres">
      <dgm:prSet presAssocID="{EB9F3090-CCD0-4417-AF0B-43352E3C1034}" presName="c2text" presStyleLbl="node1" presStyleIdx="1" presStyleCnt="5">
        <dgm:presLayoutVars>
          <dgm:bulletEnabled val="1"/>
        </dgm:presLayoutVars>
      </dgm:prSet>
      <dgm:spPr/>
      <dgm:t>
        <a:bodyPr/>
        <a:lstStyle/>
        <a:p>
          <a:endParaRPr lang="en-US"/>
        </a:p>
      </dgm:t>
    </dgm:pt>
    <dgm:pt modelId="{BFDE8CEB-9726-4EEB-AD54-0AAACF49F006}" type="pres">
      <dgm:prSet presAssocID="{EB9F3090-CCD0-4417-AF0B-43352E3C1034}" presName="comp3" presStyleCnt="0"/>
      <dgm:spPr/>
    </dgm:pt>
    <dgm:pt modelId="{1689E48D-C9BF-488C-9B4F-9D3A520666D3}" type="pres">
      <dgm:prSet presAssocID="{EB9F3090-CCD0-4417-AF0B-43352E3C1034}" presName="circle3" presStyleLbl="node1" presStyleIdx="2" presStyleCnt="5" custScaleX="136161" custScaleY="95089" custLinFactNeighborY="-3271"/>
      <dgm:spPr/>
      <dgm:t>
        <a:bodyPr/>
        <a:lstStyle/>
        <a:p>
          <a:endParaRPr lang="en-US"/>
        </a:p>
      </dgm:t>
    </dgm:pt>
    <dgm:pt modelId="{1FDFF633-0DA3-42AF-8F6A-FFF0689FC280}" type="pres">
      <dgm:prSet presAssocID="{EB9F3090-CCD0-4417-AF0B-43352E3C1034}" presName="c3text" presStyleLbl="node1" presStyleIdx="2" presStyleCnt="5">
        <dgm:presLayoutVars>
          <dgm:bulletEnabled val="1"/>
        </dgm:presLayoutVars>
      </dgm:prSet>
      <dgm:spPr/>
      <dgm:t>
        <a:bodyPr/>
        <a:lstStyle/>
        <a:p>
          <a:endParaRPr lang="en-US"/>
        </a:p>
      </dgm:t>
    </dgm:pt>
    <dgm:pt modelId="{C5A498D8-A1AA-4AD8-996D-A21ED28E5E00}" type="pres">
      <dgm:prSet presAssocID="{EB9F3090-CCD0-4417-AF0B-43352E3C1034}" presName="comp4" presStyleCnt="0"/>
      <dgm:spPr/>
    </dgm:pt>
    <dgm:pt modelId="{89472692-5AA2-4CD9-B5CC-FC14886827CB}" type="pres">
      <dgm:prSet presAssocID="{EB9F3090-CCD0-4417-AF0B-43352E3C1034}" presName="circle4" presStyleLbl="node1" presStyleIdx="3" presStyleCnt="5" custScaleX="133523" custScaleY="94100"/>
      <dgm:spPr/>
      <dgm:t>
        <a:bodyPr/>
        <a:lstStyle/>
        <a:p>
          <a:endParaRPr lang="en-US"/>
        </a:p>
      </dgm:t>
    </dgm:pt>
    <dgm:pt modelId="{61F1D9E5-E7BE-44BE-8A70-F6C625DC5088}" type="pres">
      <dgm:prSet presAssocID="{EB9F3090-CCD0-4417-AF0B-43352E3C1034}" presName="c4text" presStyleLbl="node1" presStyleIdx="3" presStyleCnt="5">
        <dgm:presLayoutVars>
          <dgm:bulletEnabled val="1"/>
        </dgm:presLayoutVars>
      </dgm:prSet>
      <dgm:spPr/>
      <dgm:t>
        <a:bodyPr/>
        <a:lstStyle/>
        <a:p>
          <a:endParaRPr lang="en-US"/>
        </a:p>
      </dgm:t>
    </dgm:pt>
    <dgm:pt modelId="{9FD32004-6B60-439A-B414-6258A82DEBEB}" type="pres">
      <dgm:prSet presAssocID="{EB9F3090-CCD0-4417-AF0B-43352E3C1034}" presName="comp5" presStyleCnt="0"/>
      <dgm:spPr/>
    </dgm:pt>
    <dgm:pt modelId="{D8B925BE-A72A-4D77-83E0-932598F46BFD}" type="pres">
      <dgm:prSet presAssocID="{EB9F3090-CCD0-4417-AF0B-43352E3C1034}" presName="circle5" presStyleLbl="node1" presStyleIdx="4" presStyleCnt="5" custScaleX="121094" custScaleY="82271"/>
      <dgm:spPr/>
      <dgm:t>
        <a:bodyPr/>
        <a:lstStyle/>
        <a:p>
          <a:endParaRPr lang="en-US"/>
        </a:p>
      </dgm:t>
    </dgm:pt>
    <dgm:pt modelId="{A1A52D5F-6C61-4C5D-8A6A-A2164A130656}" type="pres">
      <dgm:prSet presAssocID="{EB9F3090-CCD0-4417-AF0B-43352E3C1034}" presName="c5text" presStyleLbl="node1" presStyleIdx="4" presStyleCnt="5">
        <dgm:presLayoutVars>
          <dgm:bulletEnabled val="1"/>
        </dgm:presLayoutVars>
      </dgm:prSet>
      <dgm:spPr/>
      <dgm:t>
        <a:bodyPr/>
        <a:lstStyle/>
        <a:p>
          <a:endParaRPr lang="en-US"/>
        </a:p>
      </dgm:t>
    </dgm:pt>
  </dgm:ptLst>
  <dgm:cxnLst>
    <dgm:cxn modelId="{852DB414-1A7C-4B4D-B173-4A5FEDFECBCA}" srcId="{EB9F3090-CCD0-4417-AF0B-43352E3C1034}" destId="{BE123C72-9F2B-4E25-9E62-F77E9ACE8E6E}" srcOrd="2" destOrd="0" parTransId="{2D7BD158-2D80-40E5-9921-FA0AAC876245}" sibTransId="{8F1775C9-0CE4-4F28-94FE-0F59E3F15DC9}"/>
    <dgm:cxn modelId="{0552429A-991C-48CC-A583-96D410E0BF3F}" type="presOf" srcId="{332EA35F-C0AB-49B2-9FB0-64258E418FB6}" destId="{4DFB7E23-13AE-4B28-B3EC-871D4C380775}" srcOrd="1" destOrd="0" presId="urn:microsoft.com/office/officeart/2005/8/layout/venn2"/>
    <dgm:cxn modelId="{FDBF73CB-6EB7-4E49-A058-B80D2A7FA079}" srcId="{EB9F3090-CCD0-4417-AF0B-43352E3C1034}" destId="{332EA35F-C0AB-49B2-9FB0-64258E418FB6}" srcOrd="0" destOrd="0" parTransId="{E7AFDB63-67A1-4DB6-80CD-0E0FC85954FE}" sibTransId="{072068A6-2CD0-44F0-AD48-6E317F120E66}"/>
    <dgm:cxn modelId="{D722945B-4188-47DD-893B-AADAC8055F6C}" type="presOf" srcId="{66AF5287-D8A4-4E03-8043-2E1CAF080555}" destId="{0C4FFFF6-3979-430F-A874-C72D7E128D58}" srcOrd="1" destOrd="0" presId="urn:microsoft.com/office/officeart/2005/8/layout/venn2"/>
    <dgm:cxn modelId="{84F45BF1-49EA-4436-ADE2-BC14C1B69B4E}" srcId="{EB9F3090-CCD0-4417-AF0B-43352E3C1034}" destId="{B8A697D3-211F-48D3-846C-26CD82249AED}" srcOrd="4" destOrd="0" parTransId="{322701BA-48AC-4025-8F95-FFC2B3D652DC}" sibTransId="{6FCFA87C-9E5E-4424-AD0C-B3C2D8966159}"/>
    <dgm:cxn modelId="{D030DB0A-1202-4AF8-AD2B-FB70C114C8D0}" type="presOf" srcId="{B8A697D3-211F-48D3-846C-26CD82249AED}" destId="{A1A52D5F-6C61-4C5D-8A6A-A2164A130656}" srcOrd="1" destOrd="0" presId="urn:microsoft.com/office/officeart/2005/8/layout/venn2"/>
    <dgm:cxn modelId="{C07FB63B-D7DF-4992-AD2A-F71BE20D26B4}" type="presOf" srcId="{EB9F3090-CCD0-4417-AF0B-43352E3C1034}" destId="{F22869E7-1BD3-4033-AFCA-AD41285890E9}" srcOrd="0" destOrd="0" presId="urn:microsoft.com/office/officeart/2005/8/layout/venn2"/>
    <dgm:cxn modelId="{409A2E74-6375-458F-B2F3-06929B16E6BF}" type="presOf" srcId="{B8A697D3-211F-48D3-846C-26CD82249AED}" destId="{D8B925BE-A72A-4D77-83E0-932598F46BFD}" srcOrd="0" destOrd="0" presId="urn:microsoft.com/office/officeart/2005/8/layout/venn2"/>
    <dgm:cxn modelId="{DA75BE53-9CE8-4AC0-A6B0-99FC2500066B}" type="presOf" srcId="{66AF5287-D8A4-4E03-8043-2E1CAF080555}" destId="{DF37D76F-166F-4800-B400-72A7484F20C0}" srcOrd="0" destOrd="0" presId="urn:microsoft.com/office/officeart/2005/8/layout/venn2"/>
    <dgm:cxn modelId="{BC0FBB10-B1F5-4E20-9626-70537AC19DF7}" type="presOf" srcId="{BE123C72-9F2B-4E25-9E62-F77E9ACE8E6E}" destId="{1FDFF633-0DA3-42AF-8F6A-FFF0689FC280}" srcOrd="1" destOrd="0" presId="urn:microsoft.com/office/officeart/2005/8/layout/venn2"/>
    <dgm:cxn modelId="{2EA37FFE-2FF4-43CE-B8DB-D6E4D273515D}" type="presOf" srcId="{BE123C72-9F2B-4E25-9E62-F77E9ACE8E6E}" destId="{1689E48D-C9BF-488C-9B4F-9D3A520666D3}" srcOrd="0" destOrd="0" presId="urn:microsoft.com/office/officeart/2005/8/layout/venn2"/>
    <dgm:cxn modelId="{3F56FCF1-19A5-4942-8151-15734E584EAB}" srcId="{EB9F3090-CCD0-4417-AF0B-43352E3C1034}" destId="{3A662B3E-C14C-4896-9DBD-7B9F6D2B180D}" srcOrd="3" destOrd="0" parTransId="{E65AE333-3751-4D34-A61F-7559F399F41D}" sibTransId="{CAAB2F75-DCC7-45BC-B635-7C11F5D5F4A6}"/>
    <dgm:cxn modelId="{BB847429-E307-4E52-85F5-EFE3CFFD7E5C}" srcId="{EB9F3090-CCD0-4417-AF0B-43352E3C1034}" destId="{66AF5287-D8A4-4E03-8043-2E1CAF080555}" srcOrd="1" destOrd="0" parTransId="{6FD3DA10-A481-432C-8DAF-DC953A252134}" sibTransId="{1EFC4C04-9A8E-4BFF-A684-04166D3B5998}"/>
    <dgm:cxn modelId="{2630E3F5-AEEC-4766-A90C-8A9485DCBD10}" type="presOf" srcId="{3A662B3E-C14C-4896-9DBD-7B9F6D2B180D}" destId="{89472692-5AA2-4CD9-B5CC-FC14886827CB}" srcOrd="0" destOrd="0" presId="urn:microsoft.com/office/officeart/2005/8/layout/venn2"/>
    <dgm:cxn modelId="{1C2EE341-1FEF-4E42-946C-1FC09947C176}" type="presOf" srcId="{3A662B3E-C14C-4896-9DBD-7B9F6D2B180D}" destId="{61F1D9E5-E7BE-44BE-8A70-F6C625DC5088}" srcOrd="1" destOrd="0" presId="urn:microsoft.com/office/officeart/2005/8/layout/venn2"/>
    <dgm:cxn modelId="{D3EC3728-0E9B-4828-BBD8-8884EB612DDA}" type="presOf" srcId="{332EA35F-C0AB-49B2-9FB0-64258E418FB6}" destId="{6A10E43D-BA55-4448-9090-3D07CFFF3F83}" srcOrd="0" destOrd="0" presId="urn:microsoft.com/office/officeart/2005/8/layout/venn2"/>
    <dgm:cxn modelId="{5D007DF0-6983-4C00-BF87-03E514D9110B}" type="presParOf" srcId="{F22869E7-1BD3-4033-AFCA-AD41285890E9}" destId="{451AA61F-BA74-493B-9EEA-EB7081279AA1}" srcOrd="0" destOrd="0" presId="urn:microsoft.com/office/officeart/2005/8/layout/venn2"/>
    <dgm:cxn modelId="{A59FB8C8-69A7-40C4-8ADB-E6945766A8F3}" type="presParOf" srcId="{451AA61F-BA74-493B-9EEA-EB7081279AA1}" destId="{6A10E43D-BA55-4448-9090-3D07CFFF3F83}" srcOrd="0" destOrd="0" presId="urn:microsoft.com/office/officeart/2005/8/layout/venn2"/>
    <dgm:cxn modelId="{CCF148DD-ABAC-402E-A31F-28F9DEBB3262}" type="presParOf" srcId="{451AA61F-BA74-493B-9EEA-EB7081279AA1}" destId="{4DFB7E23-13AE-4B28-B3EC-871D4C380775}" srcOrd="1" destOrd="0" presId="urn:microsoft.com/office/officeart/2005/8/layout/venn2"/>
    <dgm:cxn modelId="{91289516-034B-4947-8EC1-168F5BD8842C}" type="presParOf" srcId="{F22869E7-1BD3-4033-AFCA-AD41285890E9}" destId="{DED38171-F54D-4B66-96D9-E6D587615A22}" srcOrd="1" destOrd="0" presId="urn:microsoft.com/office/officeart/2005/8/layout/venn2"/>
    <dgm:cxn modelId="{D2DFE900-6F9E-4BDB-A6B1-FD4888095872}" type="presParOf" srcId="{DED38171-F54D-4B66-96D9-E6D587615A22}" destId="{DF37D76F-166F-4800-B400-72A7484F20C0}" srcOrd="0" destOrd="0" presId="urn:microsoft.com/office/officeart/2005/8/layout/venn2"/>
    <dgm:cxn modelId="{788078C7-2000-4BD0-8765-CAF6E647E3F3}" type="presParOf" srcId="{DED38171-F54D-4B66-96D9-E6D587615A22}" destId="{0C4FFFF6-3979-430F-A874-C72D7E128D58}" srcOrd="1" destOrd="0" presId="urn:microsoft.com/office/officeart/2005/8/layout/venn2"/>
    <dgm:cxn modelId="{E81D5DE6-CF1E-4FED-B547-60DDF6258848}" type="presParOf" srcId="{F22869E7-1BD3-4033-AFCA-AD41285890E9}" destId="{BFDE8CEB-9726-4EEB-AD54-0AAACF49F006}" srcOrd="2" destOrd="0" presId="urn:microsoft.com/office/officeart/2005/8/layout/venn2"/>
    <dgm:cxn modelId="{6DE786CC-0404-4777-ABD0-914491414FF3}" type="presParOf" srcId="{BFDE8CEB-9726-4EEB-AD54-0AAACF49F006}" destId="{1689E48D-C9BF-488C-9B4F-9D3A520666D3}" srcOrd="0" destOrd="0" presId="urn:microsoft.com/office/officeart/2005/8/layout/venn2"/>
    <dgm:cxn modelId="{3FA67C30-818D-41F8-ABFE-739F7405645B}" type="presParOf" srcId="{BFDE8CEB-9726-4EEB-AD54-0AAACF49F006}" destId="{1FDFF633-0DA3-42AF-8F6A-FFF0689FC280}" srcOrd="1" destOrd="0" presId="urn:microsoft.com/office/officeart/2005/8/layout/venn2"/>
    <dgm:cxn modelId="{B7BC4A59-8DC4-433C-B95F-7C46866808B7}" type="presParOf" srcId="{F22869E7-1BD3-4033-AFCA-AD41285890E9}" destId="{C5A498D8-A1AA-4AD8-996D-A21ED28E5E00}" srcOrd="3" destOrd="0" presId="urn:microsoft.com/office/officeart/2005/8/layout/venn2"/>
    <dgm:cxn modelId="{FB1B2886-0F33-46B1-BEEF-21D69C600E96}" type="presParOf" srcId="{C5A498D8-A1AA-4AD8-996D-A21ED28E5E00}" destId="{89472692-5AA2-4CD9-B5CC-FC14886827CB}" srcOrd="0" destOrd="0" presId="urn:microsoft.com/office/officeart/2005/8/layout/venn2"/>
    <dgm:cxn modelId="{5ED36963-115F-4259-897E-344B26FA906F}" type="presParOf" srcId="{C5A498D8-A1AA-4AD8-996D-A21ED28E5E00}" destId="{61F1D9E5-E7BE-44BE-8A70-F6C625DC5088}" srcOrd="1" destOrd="0" presId="urn:microsoft.com/office/officeart/2005/8/layout/venn2"/>
    <dgm:cxn modelId="{54E00347-7CCB-4B06-A7D0-E04114ECA648}" type="presParOf" srcId="{F22869E7-1BD3-4033-AFCA-AD41285890E9}" destId="{9FD32004-6B60-439A-B414-6258A82DEBEB}" srcOrd="4" destOrd="0" presId="urn:microsoft.com/office/officeart/2005/8/layout/venn2"/>
    <dgm:cxn modelId="{06CF6701-FF31-44DC-86DB-989263EF80E5}" type="presParOf" srcId="{9FD32004-6B60-439A-B414-6258A82DEBEB}" destId="{D8B925BE-A72A-4D77-83E0-932598F46BFD}" srcOrd="0" destOrd="0" presId="urn:microsoft.com/office/officeart/2005/8/layout/venn2"/>
    <dgm:cxn modelId="{D9B30961-BAEE-4E7A-9EDD-F9CCC3825BCB}" type="presParOf" srcId="{9FD32004-6B60-439A-B414-6258A82DEBEB}" destId="{A1A52D5F-6C61-4C5D-8A6A-A2164A130656}"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AC2F955-D497-4B31-913D-D2AB2239F534}"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CF182F80-6626-4A86-B454-A5C0035465EF}">
      <dgm:prSet phldrT="[Text]" custT="1"/>
      <dgm:spPr/>
      <dgm:t>
        <a:bodyPr/>
        <a:lstStyle/>
        <a:p>
          <a:r>
            <a:rPr lang="en-US" sz="3200" dirty="0"/>
            <a:t>Collateral Reports</a:t>
          </a:r>
        </a:p>
      </dgm:t>
    </dgm:pt>
    <dgm:pt modelId="{CC7FAD84-528D-409E-9B58-E14330B4CBA8}" type="parTrans" cxnId="{D34D1D8A-42D6-4E01-811B-376E64094E51}">
      <dgm:prSet/>
      <dgm:spPr/>
      <dgm:t>
        <a:bodyPr/>
        <a:lstStyle/>
        <a:p>
          <a:endParaRPr lang="en-US"/>
        </a:p>
      </dgm:t>
    </dgm:pt>
    <dgm:pt modelId="{973A38A1-31C5-4C7C-B770-00CEE1EC85B6}" type="sibTrans" cxnId="{D34D1D8A-42D6-4E01-811B-376E64094E51}">
      <dgm:prSet/>
      <dgm:spPr/>
      <dgm:t>
        <a:bodyPr/>
        <a:lstStyle/>
        <a:p>
          <a:endParaRPr lang="en-US"/>
        </a:p>
      </dgm:t>
    </dgm:pt>
    <dgm:pt modelId="{000315FB-6A4A-41D3-A823-ADEC0E0C1931}">
      <dgm:prSet phldrT="[Text]" custT="1"/>
      <dgm:spPr/>
      <dgm:t>
        <a:bodyPr/>
        <a:lstStyle/>
        <a:p>
          <a:r>
            <a:rPr lang="en-US" sz="3200" dirty="0"/>
            <a:t>Visitation Log</a:t>
          </a:r>
        </a:p>
      </dgm:t>
    </dgm:pt>
    <dgm:pt modelId="{254F3305-9AB2-405C-B2DF-8901E6BCBC4C}" type="parTrans" cxnId="{53D6C06C-BCE4-4894-A7A9-F25DB0EE5B1C}">
      <dgm:prSet/>
      <dgm:spPr/>
      <dgm:t>
        <a:bodyPr/>
        <a:lstStyle/>
        <a:p>
          <a:endParaRPr lang="en-US"/>
        </a:p>
      </dgm:t>
    </dgm:pt>
    <dgm:pt modelId="{3A90BBF1-8756-43D4-8E7E-3449CBED81D2}" type="sibTrans" cxnId="{53D6C06C-BCE4-4894-A7A9-F25DB0EE5B1C}">
      <dgm:prSet/>
      <dgm:spPr/>
      <dgm:t>
        <a:bodyPr/>
        <a:lstStyle/>
        <a:p>
          <a:endParaRPr lang="en-US"/>
        </a:p>
      </dgm:t>
    </dgm:pt>
    <dgm:pt modelId="{0567063C-6193-4AF7-8820-C25EBF9FCE78}">
      <dgm:prSet phldrT="[Text]" custT="1"/>
      <dgm:spPr/>
      <dgm:t>
        <a:bodyPr/>
        <a:lstStyle/>
        <a:p>
          <a:r>
            <a:rPr lang="en-US" sz="2800" dirty="0"/>
            <a:t>Structured Decision Making/SDM Tools</a:t>
          </a:r>
        </a:p>
      </dgm:t>
    </dgm:pt>
    <dgm:pt modelId="{9274C44D-43CF-496E-B121-8E778BA1B703}" type="parTrans" cxnId="{6A2EDAE2-E18F-4474-A311-D1569289E33F}">
      <dgm:prSet/>
      <dgm:spPr/>
      <dgm:t>
        <a:bodyPr/>
        <a:lstStyle/>
        <a:p>
          <a:endParaRPr lang="en-US"/>
        </a:p>
      </dgm:t>
    </dgm:pt>
    <dgm:pt modelId="{13729B88-791A-4E73-B3B9-354F1F135FC8}" type="sibTrans" cxnId="{6A2EDAE2-E18F-4474-A311-D1569289E33F}">
      <dgm:prSet/>
      <dgm:spPr/>
      <dgm:t>
        <a:bodyPr/>
        <a:lstStyle/>
        <a:p>
          <a:endParaRPr lang="en-US"/>
        </a:p>
      </dgm:t>
    </dgm:pt>
    <dgm:pt modelId="{F11BC14E-64DD-422C-8798-55B7E398A349}">
      <dgm:prSet phldrT="[Text]" custT="1"/>
      <dgm:spPr/>
      <dgm:t>
        <a:bodyPr/>
        <a:lstStyle/>
        <a:p>
          <a:r>
            <a:rPr lang="en-US" sz="3200" dirty="0"/>
            <a:t>Family Interviews</a:t>
          </a:r>
        </a:p>
      </dgm:t>
    </dgm:pt>
    <dgm:pt modelId="{1D7AF815-8720-425B-B414-630024930971}" type="parTrans" cxnId="{7249E4DE-9AA6-4CDF-A081-A065440F21B3}">
      <dgm:prSet/>
      <dgm:spPr/>
      <dgm:t>
        <a:bodyPr/>
        <a:lstStyle/>
        <a:p>
          <a:endParaRPr lang="en-US"/>
        </a:p>
      </dgm:t>
    </dgm:pt>
    <dgm:pt modelId="{9304785D-613C-4EC2-B0FE-984FFF65834A}" type="sibTrans" cxnId="{7249E4DE-9AA6-4CDF-A081-A065440F21B3}">
      <dgm:prSet/>
      <dgm:spPr/>
      <dgm:t>
        <a:bodyPr/>
        <a:lstStyle/>
        <a:p>
          <a:endParaRPr lang="en-US"/>
        </a:p>
      </dgm:t>
    </dgm:pt>
    <dgm:pt modelId="{E7E5C97C-0159-4286-ABF7-D1D912EC3EEA}" type="pres">
      <dgm:prSet presAssocID="{9AC2F955-D497-4B31-913D-D2AB2239F534}" presName="diagram" presStyleCnt="0">
        <dgm:presLayoutVars>
          <dgm:dir/>
          <dgm:resizeHandles val="exact"/>
        </dgm:presLayoutVars>
      </dgm:prSet>
      <dgm:spPr/>
      <dgm:t>
        <a:bodyPr/>
        <a:lstStyle/>
        <a:p>
          <a:endParaRPr lang="en-US"/>
        </a:p>
      </dgm:t>
    </dgm:pt>
    <dgm:pt modelId="{D192B57D-AD81-4F1C-B57C-6EC45A358177}" type="pres">
      <dgm:prSet presAssocID="{CF182F80-6626-4A86-B454-A5C0035465EF}" presName="node" presStyleLbl="node1" presStyleIdx="0" presStyleCnt="4">
        <dgm:presLayoutVars>
          <dgm:bulletEnabled val="1"/>
        </dgm:presLayoutVars>
      </dgm:prSet>
      <dgm:spPr/>
      <dgm:t>
        <a:bodyPr/>
        <a:lstStyle/>
        <a:p>
          <a:endParaRPr lang="en-US"/>
        </a:p>
      </dgm:t>
    </dgm:pt>
    <dgm:pt modelId="{1E918DCA-D591-42EB-A61A-98B3B9FB7F82}" type="pres">
      <dgm:prSet presAssocID="{973A38A1-31C5-4C7C-B770-00CEE1EC85B6}" presName="sibTrans" presStyleCnt="0"/>
      <dgm:spPr/>
    </dgm:pt>
    <dgm:pt modelId="{180907EF-5684-4F21-AC9F-52DC54729750}" type="pres">
      <dgm:prSet presAssocID="{000315FB-6A4A-41D3-A823-ADEC0E0C1931}" presName="node" presStyleLbl="node1" presStyleIdx="1" presStyleCnt="4">
        <dgm:presLayoutVars>
          <dgm:bulletEnabled val="1"/>
        </dgm:presLayoutVars>
      </dgm:prSet>
      <dgm:spPr/>
      <dgm:t>
        <a:bodyPr/>
        <a:lstStyle/>
        <a:p>
          <a:endParaRPr lang="en-US"/>
        </a:p>
      </dgm:t>
    </dgm:pt>
    <dgm:pt modelId="{06529E99-D939-4644-9310-FFD71E49C792}" type="pres">
      <dgm:prSet presAssocID="{3A90BBF1-8756-43D4-8E7E-3449CBED81D2}" presName="sibTrans" presStyleCnt="0"/>
      <dgm:spPr/>
    </dgm:pt>
    <dgm:pt modelId="{36CDD38A-02DB-451B-AA9C-3A94D54010F2}" type="pres">
      <dgm:prSet presAssocID="{0567063C-6193-4AF7-8820-C25EBF9FCE78}" presName="node" presStyleLbl="node1" presStyleIdx="2" presStyleCnt="4">
        <dgm:presLayoutVars>
          <dgm:bulletEnabled val="1"/>
        </dgm:presLayoutVars>
      </dgm:prSet>
      <dgm:spPr/>
      <dgm:t>
        <a:bodyPr/>
        <a:lstStyle/>
        <a:p>
          <a:endParaRPr lang="en-US"/>
        </a:p>
      </dgm:t>
    </dgm:pt>
    <dgm:pt modelId="{9DDFC264-174B-46B1-A145-82F0DBEF200E}" type="pres">
      <dgm:prSet presAssocID="{13729B88-791A-4E73-B3B9-354F1F135FC8}" presName="sibTrans" presStyleCnt="0"/>
      <dgm:spPr/>
    </dgm:pt>
    <dgm:pt modelId="{F97FED34-6D0F-4443-A984-9C9D8EAFE929}" type="pres">
      <dgm:prSet presAssocID="{F11BC14E-64DD-422C-8798-55B7E398A349}" presName="node" presStyleLbl="node1" presStyleIdx="3" presStyleCnt="4">
        <dgm:presLayoutVars>
          <dgm:bulletEnabled val="1"/>
        </dgm:presLayoutVars>
      </dgm:prSet>
      <dgm:spPr/>
      <dgm:t>
        <a:bodyPr/>
        <a:lstStyle/>
        <a:p>
          <a:endParaRPr lang="en-US"/>
        </a:p>
      </dgm:t>
    </dgm:pt>
  </dgm:ptLst>
  <dgm:cxnLst>
    <dgm:cxn modelId="{E87BE96F-EF7C-4AB6-8B6D-ECB3E9ADB07E}" type="presOf" srcId="{9AC2F955-D497-4B31-913D-D2AB2239F534}" destId="{E7E5C97C-0159-4286-ABF7-D1D912EC3EEA}" srcOrd="0" destOrd="0" presId="urn:microsoft.com/office/officeart/2005/8/layout/default"/>
    <dgm:cxn modelId="{53D6C06C-BCE4-4894-A7A9-F25DB0EE5B1C}" srcId="{9AC2F955-D497-4B31-913D-D2AB2239F534}" destId="{000315FB-6A4A-41D3-A823-ADEC0E0C1931}" srcOrd="1" destOrd="0" parTransId="{254F3305-9AB2-405C-B2DF-8901E6BCBC4C}" sibTransId="{3A90BBF1-8756-43D4-8E7E-3449CBED81D2}"/>
    <dgm:cxn modelId="{7249E4DE-9AA6-4CDF-A081-A065440F21B3}" srcId="{9AC2F955-D497-4B31-913D-D2AB2239F534}" destId="{F11BC14E-64DD-422C-8798-55B7E398A349}" srcOrd="3" destOrd="0" parTransId="{1D7AF815-8720-425B-B414-630024930971}" sibTransId="{9304785D-613C-4EC2-B0FE-984FFF65834A}"/>
    <dgm:cxn modelId="{55BBC272-6CE8-44B2-B6FB-5528CEF0DBB9}" type="presOf" srcId="{000315FB-6A4A-41D3-A823-ADEC0E0C1931}" destId="{180907EF-5684-4F21-AC9F-52DC54729750}" srcOrd="0" destOrd="0" presId="urn:microsoft.com/office/officeart/2005/8/layout/default"/>
    <dgm:cxn modelId="{5861C624-DF1E-48A1-B1B1-16D54B8467A2}" type="presOf" srcId="{CF182F80-6626-4A86-B454-A5C0035465EF}" destId="{D192B57D-AD81-4F1C-B57C-6EC45A358177}" srcOrd="0" destOrd="0" presId="urn:microsoft.com/office/officeart/2005/8/layout/default"/>
    <dgm:cxn modelId="{6A2EDAE2-E18F-4474-A311-D1569289E33F}" srcId="{9AC2F955-D497-4B31-913D-D2AB2239F534}" destId="{0567063C-6193-4AF7-8820-C25EBF9FCE78}" srcOrd="2" destOrd="0" parTransId="{9274C44D-43CF-496E-B121-8E778BA1B703}" sibTransId="{13729B88-791A-4E73-B3B9-354F1F135FC8}"/>
    <dgm:cxn modelId="{60D42C54-D0FE-4997-AC1D-83B438531AD8}" type="presOf" srcId="{0567063C-6193-4AF7-8820-C25EBF9FCE78}" destId="{36CDD38A-02DB-451B-AA9C-3A94D54010F2}" srcOrd="0" destOrd="0" presId="urn:microsoft.com/office/officeart/2005/8/layout/default"/>
    <dgm:cxn modelId="{D34D1D8A-42D6-4E01-811B-376E64094E51}" srcId="{9AC2F955-D497-4B31-913D-D2AB2239F534}" destId="{CF182F80-6626-4A86-B454-A5C0035465EF}" srcOrd="0" destOrd="0" parTransId="{CC7FAD84-528D-409E-9B58-E14330B4CBA8}" sibTransId="{973A38A1-31C5-4C7C-B770-00CEE1EC85B6}"/>
    <dgm:cxn modelId="{CD137C5A-04A8-4455-A9F0-E6ADB2D448C8}" type="presOf" srcId="{F11BC14E-64DD-422C-8798-55B7E398A349}" destId="{F97FED34-6D0F-4443-A984-9C9D8EAFE929}" srcOrd="0" destOrd="0" presId="urn:microsoft.com/office/officeart/2005/8/layout/default"/>
    <dgm:cxn modelId="{672EC8CC-2553-4781-A065-919F16952406}" type="presParOf" srcId="{E7E5C97C-0159-4286-ABF7-D1D912EC3EEA}" destId="{D192B57D-AD81-4F1C-B57C-6EC45A358177}" srcOrd="0" destOrd="0" presId="urn:microsoft.com/office/officeart/2005/8/layout/default"/>
    <dgm:cxn modelId="{42EBCC84-EAD4-4842-BFD4-4BDCFB71EC7E}" type="presParOf" srcId="{E7E5C97C-0159-4286-ABF7-D1D912EC3EEA}" destId="{1E918DCA-D591-42EB-A61A-98B3B9FB7F82}" srcOrd="1" destOrd="0" presId="urn:microsoft.com/office/officeart/2005/8/layout/default"/>
    <dgm:cxn modelId="{DFD8A379-70C2-4480-995A-F5DD2DA40B13}" type="presParOf" srcId="{E7E5C97C-0159-4286-ABF7-D1D912EC3EEA}" destId="{180907EF-5684-4F21-AC9F-52DC54729750}" srcOrd="2" destOrd="0" presId="urn:microsoft.com/office/officeart/2005/8/layout/default"/>
    <dgm:cxn modelId="{443B141D-8CA0-4319-8648-4B6686FBB588}" type="presParOf" srcId="{E7E5C97C-0159-4286-ABF7-D1D912EC3EEA}" destId="{06529E99-D939-4644-9310-FFD71E49C792}" srcOrd="3" destOrd="0" presId="urn:microsoft.com/office/officeart/2005/8/layout/default"/>
    <dgm:cxn modelId="{B38AC3DD-6A0A-41E8-BAC8-46DDFE30F0F0}" type="presParOf" srcId="{E7E5C97C-0159-4286-ABF7-D1D912EC3EEA}" destId="{36CDD38A-02DB-451B-AA9C-3A94D54010F2}" srcOrd="4" destOrd="0" presId="urn:microsoft.com/office/officeart/2005/8/layout/default"/>
    <dgm:cxn modelId="{30A15666-B39C-4543-AAD6-E2C104272137}" type="presParOf" srcId="{E7E5C97C-0159-4286-ABF7-D1D912EC3EEA}" destId="{9DDFC264-174B-46B1-A145-82F0DBEF200E}" srcOrd="5" destOrd="0" presId="urn:microsoft.com/office/officeart/2005/8/layout/default"/>
    <dgm:cxn modelId="{94695FD6-43F1-4409-BCE1-F7E5632A4F89}" type="presParOf" srcId="{E7E5C97C-0159-4286-ABF7-D1D912EC3EEA}" destId="{F97FED34-6D0F-4443-A984-9C9D8EAFE929}"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3BCD2BF-83F5-4C2A-9DA0-070E59F6E848}" type="doc">
      <dgm:prSet loTypeId="urn:microsoft.com/office/officeart/2005/8/layout/target3" loCatId="list" qsTypeId="urn:microsoft.com/office/officeart/2005/8/quickstyle/simple1" qsCatId="simple" csTypeId="urn:microsoft.com/office/officeart/2005/8/colors/colorful1" csCatId="colorful" phldr="1"/>
      <dgm:spPr/>
      <dgm:t>
        <a:bodyPr/>
        <a:lstStyle/>
        <a:p>
          <a:endParaRPr lang="en-US"/>
        </a:p>
      </dgm:t>
    </dgm:pt>
    <dgm:pt modelId="{156DE777-C83E-475B-A6D1-FE7CD37688C5}">
      <dgm:prSet/>
      <dgm:spPr/>
      <dgm:t>
        <a:bodyPr/>
        <a:lstStyle/>
        <a:p>
          <a:pPr rtl="0"/>
          <a:r>
            <a:rPr lang="en-US" dirty="0"/>
            <a:t>Collateral Reports</a:t>
          </a:r>
        </a:p>
      </dgm:t>
    </dgm:pt>
    <dgm:pt modelId="{E5AD229F-DB2C-40F0-9C48-138F93F1CF8E}" type="parTrans" cxnId="{86277E80-848F-40F6-966C-F66968922803}">
      <dgm:prSet/>
      <dgm:spPr/>
      <dgm:t>
        <a:bodyPr/>
        <a:lstStyle/>
        <a:p>
          <a:endParaRPr lang="en-US"/>
        </a:p>
      </dgm:t>
    </dgm:pt>
    <dgm:pt modelId="{7D5193E4-1321-48BE-89E1-D4FCFBA179E6}" type="sibTrans" cxnId="{86277E80-848F-40F6-966C-F66968922803}">
      <dgm:prSet/>
      <dgm:spPr/>
      <dgm:t>
        <a:bodyPr/>
        <a:lstStyle/>
        <a:p>
          <a:endParaRPr lang="en-US"/>
        </a:p>
      </dgm:t>
    </dgm:pt>
    <dgm:pt modelId="{73F8FCD8-B4C0-4574-984F-01D71D46ED45}">
      <dgm:prSet/>
      <dgm:spPr/>
      <dgm:t>
        <a:bodyPr/>
        <a:lstStyle/>
        <a:p>
          <a:pPr rtl="0"/>
          <a:r>
            <a:rPr lang="en-US" dirty="0"/>
            <a:t>Visitation Log </a:t>
          </a:r>
        </a:p>
      </dgm:t>
    </dgm:pt>
    <dgm:pt modelId="{7ACCA7F9-5703-470C-A678-455E1330D046}" type="parTrans" cxnId="{14C90BC9-A236-4598-BFF4-44808257B12B}">
      <dgm:prSet/>
      <dgm:spPr/>
      <dgm:t>
        <a:bodyPr/>
        <a:lstStyle/>
        <a:p>
          <a:endParaRPr lang="en-US"/>
        </a:p>
      </dgm:t>
    </dgm:pt>
    <dgm:pt modelId="{EEA44D5F-8D8F-454C-AA0F-6584CA575A1F}" type="sibTrans" cxnId="{14C90BC9-A236-4598-BFF4-44808257B12B}">
      <dgm:prSet/>
      <dgm:spPr/>
      <dgm:t>
        <a:bodyPr/>
        <a:lstStyle/>
        <a:p>
          <a:endParaRPr lang="en-US"/>
        </a:p>
      </dgm:t>
    </dgm:pt>
    <dgm:pt modelId="{DDDCEE13-6237-48FD-8769-E19C1AC74E82}">
      <dgm:prSet/>
      <dgm:spPr/>
      <dgm:t>
        <a:bodyPr/>
        <a:lstStyle/>
        <a:p>
          <a:pPr rtl="0"/>
          <a:r>
            <a:rPr lang="en-US" dirty="0"/>
            <a:t>Structured Decision Making/SDM Tools</a:t>
          </a:r>
        </a:p>
      </dgm:t>
    </dgm:pt>
    <dgm:pt modelId="{610CE12C-234F-4AB0-B3E5-19EFED1BD9F6}" type="parTrans" cxnId="{4041A564-5AED-4EB9-8045-A396730D73F5}">
      <dgm:prSet/>
      <dgm:spPr/>
      <dgm:t>
        <a:bodyPr/>
        <a:lstStyle/>
        <a:p>
          <a:endParaRPr lang="en-US"/>
        </a:p>
      </dgm:t>
    </dgm:pt>
    <dgm:pt modelId="{E3DC4C33-6C3C-40FE-AC00-A1CDF20A5C6E}" type="sibTrans" cxnId="{4041A564-5AED-4EB9-8045-A396730D73F5}">
      <dgm:prSet/>
      <dgm:spPr/>
      <dgm:t>
        <a:bodyPr/>
        <a:lstStyle/>
        <a:p>
          <a:endParaRPr lang="en-US"/>
        </a:p>
      </dgm:t>
    </dgm:pt>
    <dgm:pt modelId="{4A44AEBF-E326-418B-9B6E-138B9A50809C}">
      <dgm:prSet/>
      <dgm:spPr/>
      <dgm:t>
        <a:bodyPr/>
        <a:lstStyle/>
        <a:p>
          <a:pPr rtl="0"/>
          <a:r>
            <a:rPr lang="en-US" dirty="0"/>
            <a:t>Family Interviews</a:t>
          </a:r>
        </a:p>
      </dgm:t>
    </dgm:pt>
    <dgm:pt modelId="{10E4176E-EE03-421B-A8F6-2180673D6DE1}" type="parTrans" cxnId="{49DA0198-7B7C-47A1-8468-FC787D7C1C89}">
      <dgm:prSet/>
      <dgm:spPr/>
      <dgm:t>
        <a:bodyPr/>
        <a:lstStyle/>
        <a:p>
          <a:endParaRPr lang="en-US"/>
        </a:p>
      </dgm:t>
    </dgm:pt>
    <dgm:pt modelId="{AB3D538F-C00D-4FF2-95BB-4B4DDDE00786}" type="sibTrans" cxnId="{49DA0198-7B7C-47A1-8468-FC787D7C1C89}">
      <dgm:prSet/>
      <dgm:spPr/>
      <dgm:t>
        <a:bodyPr/>
        <a:lstStyle/>
        <a:p>
          <a:endParaRPr lang="en-US"/>
        </a:p>
      </dgm:t>
    </dgm:pt>
    <dgm:pt modelId="{995B95F4-B179-493F-8F5A-250512E64138}" type="pres">
      <dgm:prSet presAssocID="{13BCD2BF-83F5-4C2A-9DA0-070E59F6E848}" presName="Name0" presStyleCnt="0">
        <dgm:presLayoutVars>
          <dgm:chMax val="7"/>
          <dgm:dir/>
          <dgm:animLvl val="lvl"/>
          <dgm:resizeHandles val="exact"/>
        </dgm:presLayoutVars>
      </dgm:prSet>
      <dgm:spPr/>
      <dgm:t>
        <a:bodyPr/>
        <a:lstStyle/>
        <a:p>
          <a:endParaRPr lang="en-US"/>
        </a:p>
      </dgm:t>
    </dgm:pt>
    <dgm:pt modelId="{7D13800F-0FF3-43D6-821D-B2315E3A037D}" type="pres">
      <dgm:prSet presAssocID="{156DE777-C83E-475B-A6D1-FE7CD37688C5}" presName="circle1" presStyleLbl="node1" presStyleIdx="0" presStyleCnt="4"/>
      <dgm:spPr/>
    </dgm:pt>
    <dgm:pt modelId="{384B8DB4-FF78-46C7-BCC6-F620A9D8E21A}" type="pres">
      <dgm:prSet presAssocID="{156DE777-C83E-475B-A6D1-FE7CD37688C5}" presName="space" presStyleCnt="0"/>
      <dgm:spPr/>
    </dgm:pt>
    <dgm:pt modelId="{A1088881-DBDA-43DF-9DDD-884FFB07AFF9}" type="pres">
      <dgm:prSet presAssocID="{156DE777-C83E-475B-A6D1-FE7CD37688C5}" presName="rect1" presStyleLbl="alignAcc1" presStyleIdx="0" presStyleCnt="4"/>
      <dgm:spPr/>
      <dgm:t>
        <a:bodyPr/>
        <a:lstStyle/>
        <a:p>
          <a:endParaRPr lang="en-US"/>
        </a:p>
      </dgm:t>
    </dgm:pt>
    <dgm:pt modelId="{F5DF633B-A388-4C0F-8117-B33A3200370F}" type="pres">
      <dgm:prSet presAssocID="{73F8FCD8-B4C0-4574-984F-01D71D46ED45}" presName="vertSpace2" presStyleLbl="node1" presStyleIdx="0" presStyleCnt="4"/>
      <dgm:spPr/>
    </dgm:pt>
    <dgm:pt modelId="{FF260402-2617-4413-BDD0-E650A3D38337}" type="pres">
      <dgm:prSet presAssocID="{73F8FCD8-B4C0-4574-984F-01D71D46ED45}" presName="circle2" presStyleLbl="node1" presStyleIdx="1" presStyleCnt="4"/>
      <dgm:spPr/>
    </dgm:pt>
    <dgm:pt modelId="{B527D5C8-3513-4082-B326-FBA7E83B16E3}" type="pres">
      <dgm:prSet presAssocID="{73F8FCD8-B4C0-4574-984F-01D71D46ED45}" presName="rect2" presStyleLbl="alignAcc1" presStyleIdx="1" presStyleCnt="4"/>
      <dgm:spPr/>
      <dgm:t>
        <a:bodyPr/>
        <a:lstStyle/>
        <a:p>
          <a:endParaRPr lang="en-US"/>
        </a:p>
      </dgm:t>
    </dgm:pt>
    <dgm:pt modelId="{98A1E7E7-150F-473F-A49F-6ED85A38B6C9}" type="pres">
      <dgm:prSet presAssocID="{DDDCEE13-6237-48FD-8769-E19C1AC74E82}" presName="vertSpace3" presStyleLbl="node1" presStyleIdx="1" presStyleCnt="4"/>
      <dgm:spPr/>
    </dgm:pt>
    <dgm:pt modelId="{6F36588E-AF9F-4929-AF30-524DE5A71698}" type="pres">
      <dgm:prSet presAssocID="{DDDCEE13-6237-48FD-8769-E19C1AC74E82}" presName="circle3" presStyleLbl="node1" presStyleIdx="2" presStyleCnt="4"/>
      <dgm:spPr/>
    </dgm:pt>
    <dgm:pt modelId="{B2361487-8AEF-4ECD-B274-673F06D02BC9}" type="pres">
      <dgm:prSet presAssocID="{DDDCEE13-6237-48FD-8769-E19C1AC74E82}" presName="rect3" presStyleLbl="alignAcc1" presStyleIdx="2" presStyleCnt="4"/>
      <dgm:spPr/>
      <dgm:t>
        <a:bodyPr/>
        <a:lstStyle/>
        <a:p>
          <a:endParaRPr lang="en-US"/>
        </a:p>
      </dgm:t>
    </dgm:pt>
    <dgm:pt modelId="{309083BB-2B54-40C1-B356-5C5BA38E541D}" type="pres">
      <dgm:prSet presAssocID="{4A44AEBF-E326-418B-9B6E-138B9A50809C}" presName="vertSpace4" presStyleLbl="node1" presStyleIdx="2" presStyleCnt="4"/>
      <dgm:spPr/>
    </dgm:pt>
    <dgm:pt modelId="{5DEB78EB-CF9A-4456-BE0A-B654919E6819}" type="pres">
      <dgm:prSet presAssocID="{4A44AEBF-E326-418B-9B6E-138B9A50809C}" presName="circle4" presStyleLbl="node1" presStyleIdx="3" presStyleCnt="4"/>
      <dgm:spPr/>
    </dgm:pt>
    <dgm:pt modelId="{5350488B-32C9-4C2E-BB87-A042DC1CD3BD}" type="pres">
      <dgm:prSet presAssocID="{4A44AEBF-E326-418B-9B6E-138B9A50809C}" presName="rect4" presStyleLbl="alignAcc1" presStyleIdx="3" presStyleCnt="4"/>
      <dgm:spPr/>
      <dgm:t>
        <a:bodyPr/>
        <a:lstStyle/>
        <a:p>
          <a:endParaRPr lang="en-US"/>
        </a:p>
      </dgm:t>
    </dgm:pt>
    <dgm:pt modelId="{6A36E205-8622-4C08-9064-16B3F86314B9}" type="pres">
      <dgm:prSet presAssocID="{156DE777-C83E-475B-A6D1-FE7CD37688C5}" presName="rect1ParTxNoCh" presStyleLbl="alignAcc1" presStyleIdx="3" presStyleCnt="4">
        <dgm:presLayoutVars>
          <dgm:chMax val="1"/>
          <dgm:bulletEnabled val="1"/>
        </dgm:presLayoutVars>
      </dgm:prSet>
      <dgm:spPr/>
      <dgm:t>
        <a:bodyPr/>
        <a:lstStyle/>
        <a:p>
          <a:endParaRPr lang="en-US"/>
        </a:p>
      </dgm:t>
    </dgm:pt>
    <dgm:pt modelId="{595AF459-757D-4C02-93AA-5354BE2A0FD8}" type="pres">
      <dgm:prSet presAssocID="{73F8FCD8-B4C0-4574-984F-01D71D46ED45}" presName="rect2ParTxNoCh" presStyleLbl="alignAcc1" presStyleIdx="3" presStyleCnt="4">
        <dgm:presLayoutVars>
          <dgm:chMax val="1"/>
          <dgm:bulletEnabled val="1"/>
        </dgm:presLayoutVars>
      </dgm:prSet>
      <dgm:spPr/>
      <dgm:t>
        <a:bodyPr/>
        <a:lstStyle/>
        <a:p>
          <a:endParaRPr lang="en-US"/>
        </a:p>
      </dgm:t>
    </dgm:pt>
    <dgm:pt modelId="{6C4C810E-160F-4E7D-8C8A-CA55E22B5041}" type="pres">
      <dgm:prSet presAssocID="{DDDCEE13-6237-48FD-8769-E19C1AC74E82}" presName="rect3ParTxNoCh" presStyleLbl="alignAcc1" presStyleIdx="3" presStyleCnt="4">
        <dgm:presLayoutVars>
          <dgm:chMax val="1"/>
          <dgm:bulletEnabled val="1"/>
        </dgm:presLayoutVars>
      </dgm:prSet>
      <dgm:spPr/>
      <dgm:t>
        <a:bodyPr/>
        <a:lstStyle/>
        <a:p>
          <a:endParaRPr lang="en-US"/>
        </a:p>
      </dgm:t>
    </dgm:pt>
    <dgm:pt modelId="{C66B055B-852B-4E76-8F65-56D1187B7364}" type="pres">
      <dgm:prSet presAssocID="{4A44AEBF-E326-418B-9B6E-138B9A50809C}" presName="rect4ParTxNoCh" presStyleLbl="alignAcc1" presStyleIdx="3" presStyleCnt="4">
        <dgm:presLayoutVars>
          <dgm:chMax val="1"/>
          <dgm:bulletEnabled val="1"/>
        </dgm:presLayoutVars>
      </dgm:prSet>
      <dgm:spPr/>
      <dgm:t>
        <a:bodyPr/>
        <a:lstStyle/>
        <a:p>
          <a:endParaRPr lang="en-US"/>
        </a:p>
      </dgm:t>
    </dgm:pt>
  </dgm:ptLst>
  <dgm:cxnLst>
    <dgm:cxn modelId="{14C90BC9-A236-4598-BFF4-44808257B12B}" srcId="{13BCD2BF-83F5-4C2A-9DA0-070E59F6E848}" destId="{73F8FCD8-B4C0-4574-984F-01D71D46ED45}" srcOrd="1" destOrd="0" parTransId="{7ACCA7F9-5703-470C-A678-455E1330D046}" sibTransId="{EEA44D5F-8D8F-454C-AA0F-6584CA575A1F}"/>
    <dgm:cxn modelId="{D3C3E1CB-5B18-487B-B8B6-D70FE9C909F7}" type="presOf" srcId="{4A44AEBF-E326-418B-9B6E-138B9A50809C}" destId="{5350488B-32C9-4C2E-BB87-A042DC1CD3BD}" srcOrd="0" destOrd="0" presId="urn:microsoft.com/office/officeart/2005/8/layout/target3"/>
    <dgm:cxn modelId="{49DA0198-7B7C-47A1-8468-FC787D7C1C89}" srcId="{13BCD2BF-83F5-4C2A-9DA0-070E59F6E848}" destId="{4A44AEBF-E326-418B-9B6E-138B9A50809C}" srcOrd="3" destOrd="0" parTransId="{10E4176E-EE03-421B-A8F6-2180673D6DE1}" sibTransId="{AB3D538F-C00D-4FF2-95BB-4B4DDDE00786}"/>
    <dgm:cxn modelId="{C0E47866-15AD-4B34-90C5-187C84B8602D}" type="presOf" srcId="{73F8FCD8-B4C0-4574-984F-01D71D46ED45}" destId="{B527D5C8-3513-4082-B326-FBA7E83B16E3}" srcOrd="0" destOrd="0" presId="urn:microsoft.com/office/officeart/2005/8/layout/target3"/>
    <dgm:cxn modelId="{5E5F8006-AA9E-462B-AE5F-51CEE9F3B9E9}" type="presOf" srcId="{13BCD2BF-83F5-4C2A-9DA0-070E59F6E848}" destId="{995B95F4-B179-493F-8F5A-250512E64138}" srcOrd="0" destOrd="0" presId="urn:microsoft.com/office/officeart/2005/8/layout/target3"/>
    <dgm:cxn modelId="{D7520D17-CAB9-4085-A25C-C32C272FF13A}" type="presOf" srcId="{156DE777-C83E-475B-A6D1-FE7CD37688C5}" destId="{A1088881-DBDA-43DF-9DDD-884FFB07AFF9}" srcOrd="0" destOrd="0" presId="urn:microsoft.com/office/officeart/2005/8/layout/target3"/>
    <dgm:cxn modelId="{0A3C1902-3A54-4139-968C-7860A0B497C9}" type="presOf" srcId="{156DE777-C83E-475B-A6D1-FE7CD37688C5}" destId="{6A36E205-8622-4C08-9064-16B3F86314B9}" srcOrd="1" destOrd="0" presId="urn:microsoft.com/office/officeart/2005/8/layout/target3"/>
    <dgm:cxn modelId="{8347EB90-4138-49D9-B2FD-FFBBBEFF5BD1}" type="presOf" srcId="{DDDCEE13-6237-48FD-8769-E19C1AC74E82}" destId="{6C4C810E-160F-4E7D-8C8A-CA55E22B5041}" srcOrd="1" destOrd="0" presId="urn:microsoft.com/office/officeart/2005/8/layout/target3"/>
    <dgm:cxn modelId="{C06DC264-5242-4B65-8EC1-26B7AB0CD264}" type="presOf" srcId="{73F8FCD8-B4C0-4574-984F-01D71D46ED45}" destId="{595AF459-757D-4C02-93AA-5354BE2A0FD8}" srcOrd="1" destOrd="0" presId="urn:microsoft.com/office/officeart/2005/8/layout/target3"/>
    <dgm:cxn modelId="{BD6663D9-5EDB-45F3-86F6-C1CB1B0BFDDB}" type="presOf" srcId="{4A44AEBF-E326-418B-9B6E-138B9A50809C}" destId="{C66B055B-852B-4E76-8F65-56D1187B7364}" srcOrd="1" destOrd="0" presId="urn:microsoft.com/office/officeart/2005/8/layout/target3"/>
    <dgm:cxn modelId="{4041A564-5AED-4EB9-8045-A396730D73F5}" srcId="{13BCD2BF-83F5-4C2A-9DA0-070E59F6E848}" destId="{DDDCEE13-6237-48FD-8769-E19C1AC74E82}" srcOrd="2" destOrd="0" parTransId="{610CE12C-234F-4AB0-B3E5-19EFED1BD9F6}" sibTransId="{E3DC4C33-6C3C-40FE-AC00-A1CDF20A5C6E}"/>
    <dgm:cxn modelId="{72EB39A4-DB3A-4A79-A44B-018E5A07EC25}" type="presOf" srcId="{DDDCEE13-6237-48FD-8769-E19C1AC74E82}" destId="{B2361487-8AEF-4ECD-B274-673F06D02BC9}" srcOrd="0" destOrd="0" presId="urn:microsoft.com/office/officeart/2005/8/layout/target3"/>
    <dgm:cxn modelId="{86277E80-848F-40F6-966C-F66968922803}" srcId="{13BCD2BF-83F5-4C2A-9DA0-070E59F6E848}" destId="{156DE777-C83E-475B-A6D1-FE7CD37688C5}" srcOrd="0" destOrd="0" parTransId="{E5AD229F-DB2C-40F0-9C48-138F93F1CF8E}" sibTransId="{7D5193E4-1321-48BE-89E1-D4FCFBA179E6}"/>
    <dgm:cxn modelId="{19725052-667F-4F74-BAC4-96F8125D8FDF}" type="presParOf" srcId="{995B95F4-B179-493F-8F5A-250512E64138}" destId="{7D13800F-0FF3-43D6-821D-B2315E3A037D}" srcOrd="0" destOrd="0" presId="urn:microsoft.com/office/officeart/2005/8/layout/target3"/>
    <dgm:cxn modelId="{276DF0B9-C594-424E-BD12-E15E3AF4CEA4}" type="presParOf" srcId="{995B95F4-B179-493F-8F5A-250512E64138}" destId="{384B8DB4-FF78-46C7-BCC6-F620A9D8E21A}" srcOrd="1" destOrd="0" presId="urn:microsoft.com/office/officeart/2005/8/layout/target3"/>
    <dgm:cxn modelId="{4E1E4EC6-522F-4F6A-84BD-85C8FF0396DE}" type="presParOf" srcId="{995B95F4-B179-493F-8F5A-250512E64138}" destId="{A1088881-DBDA-43DF-9DDD-884FFB07AFF9}" srcOrd="2" destOrd="0" presId="urn:microsoft.com/office/officeart/2005/8/layout/target3"/>
    <dgm:cxn modelId="{9EE6248A-3126-4D66-9AAF-A53BA9C51D3D}" type="presParOf" srcId="{995B95F4-B179-493F-8F5A-250512E64138}" destId="{F5DF633B-A388-4C0F-8117-B33A3200370F}" srcOrd="3" destOrd="0" presId="urn:microsoft.com/office/officeart/2005/8/layout/target3"/>
    <dgm:cxn modelId="{F260D330-B8A3-44DE-8AD5-6CEEA727484B}" type="presParOf" srcId="{995B95F4-B179-493F-8F5A-250512E64138}" destId="{FF260402-2617-4413-BDD0-E650A3D38337}" srcOrd="4" destOrd="0" presId="urn:microsoft.com/office/officeart/2005/8/layout/target3"/>
    <dgm:cxn modelId="{9D926E40-1B86-419F-878F-295B6020B8DE}" type="presParOf" srcId="{995B95F4-B179-493F-8F5A-250512E64138}" destId="{B527D5C8-3513-4082-B326-FBA7E83B16E3}" srcOrd="5" destOrd="0" presId="urn:microsoft.com/office/officeart/2005/8/layout/target3"/>
    <dgm:cxn modelId="{D896A348-8B4C-4B62-8359-A7853898EFA3}" type="presParOf" srcId="{995B95F4-B179-493F-8F5A-250512E64138}" destId="{98A1E7E7-150F-473F-A49F-6ED85A38B6C9}" srcOrd="6" destOrd="0" presId="urn:microsoft.com/office/officeart/2005/8/layout/target3"/>
    <dgm:cxn modelId="{BDC9DC55-AED2-4351-B702-BA7105EB13D7}" type="presParOf" srcId="{995B95F4-B179-493F-8F5A-250512E64138}" destId="{6F36588E-AF9F-4929-AF30-524DE5A71698}" srcOrd="7" destOrd="0" presId="urn:microsoft.com/office/officeart/2005/8/layout/target3"/>
    <dgm:cxn modelId="{A5032494-D37B-4B91-9441-155787B694BC}" type="presParOf" srcId="{995B95F4-B179-493F-8F5A-250512E64138}" destId="{B2361487-8AEF-4ECD-B274-673F06D02BC9}" srcOrd="8" destOrd="0" presId="urn:microsoft.com/office/officeart/2005/8/layout/target3"/>
    <dgm:cxn modelId="{8C4E0CAC-D0C1-40F1-AA4B-D81984D7C650}" type="presParOf" srcId="{995B95F4-B179-493F-8F5A-250512E64138}" destId="{309083BB-2B54-40C1-B356-5C5BA38E541D}" srcOrd="9" destOrd="0" presId="urn:microsoft.com/office/officeart/2005/8/layout/target3"/>
    <dgm:cxn modelId="{A0D02FD0-B7AC-4A29-9BAC-D8368E0CB7D8}" type="presParOf" srcId="{995B95F4-B179-493F-8F5A-250512E64138}" destId="{5DEB78EB-CF9A-4456-BE0A-B654919E6819}" srcOrd="10" destOrd="0" presId="urn:microsoft.com/office/officeart/2005/8/layout/target3"/>
    <dgm:cxn modelId="{42D508A8-8744-446E-AFD1-1AD1FC2DD1AD}" type="presParOf" srcId="{995B95F4-B179-493F-8F5A-250512E64138}" destId="{5350488B-32C9-4C2E-BB87-A042DC1CD3BD}" srcOrd="11" destOrd="0" presId="urn:microsoft.com/office/officeart/2005/8/layout/target3"/>
    <dgm:cxn modelId="{C4444B0A-6BEA-4031-86FB-3E5D39CC9082}" type="presParOf" srcId="{995B95F4-B179-493F-8F5A-250512E64138}" destId="{6A36E205-8622-4C08-9064-16B3F86314B9}" srcOrd="12" destOrd="0" presId="urn:microsoft.com/office/officeart/2005/8/layout/target3"/>
    <dgm:cxn modelId="{3CED5CDB-561A-4E9F-B039-7C5FAA2052ED}" type="presParOf" srcId="{995B95F4-B179-493F-8F5A-250512E64138}" destId="{595AF459-757D-4C02-93AA-5354BE2A0FD8}" srcOrd="13" destOrd="0" presId="urn:microsoft.com/office/officeart/2005/8/layout/target3"/>
    <dgm:cxn modelId="{D18723E8-6E19-46C3-895F-2D858BAE7698}" type="presParOf" srcId="{995B95F4-B179-493F-8F5A-250512E64138}" destId="{6C4C810E-160F-4E7D-8C8A-CA55E22B5041}" srcOrd="14" destOrd="0" presId="urn:microsoft.com/office/officeart/2005/8/layout/target3"/>
    <dgm:cxn modelId="{84BB6CCA-8BA1-48FD-82D1-43DD5995C46C}" type="presParOf" srcId="{995B95F4-B179-493F-8F5A-250512E64138}" destId="{C66B055B-852B-4E76-8F65-56D1187B7364}" srcOrd="15"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C880153-C15C-40CA-99F6-04365F156F05}" type="doc">
      <dgm:prSet loTypeId="urn:microsoft.com/office/officeart/2005/8/layout/hList7" loCatId="list" qsTypeId="urn:microsoft.com/office/officeart/2005/8/quickstyle/simple1" qsCatId="simple" csTypeId="urn:microsoft.com/office/officeart/2005/8/colors/colorful1" csCatId="colorful" phldr="1"/>
      <dgm:spPr/>
      <dgm:t>
        <a:bodyPr/>
        <a:lstStyle/>
        <a:p>
          <a:endParaRPr lang="en-US"/>
        </a:p>
      </dgm:t>
    </dgm:pt>
    <dgm:pt modelId="{2A47C643-D763-4D43-BDF1-8E3D6278FA17}">
      <dgm:prSet/>
      <dgm:spPr/>
      <dgm:t>
        <a:bodyPr/>
        <a:lstStyle/>
        <a:p>
          <a:pPr rtl="0"/>
          <a:r>
            <a:rPr lang="en-US" dirty="0"/>
            <a:t>What do you want to know from this assessment source?</a:t>
          </a:r>
        </a:p>
      </dgm:t>
    </dgm:pt>
    <dgm:pt modelId="{FFD43B15-A320-4B91-A9FC-82C84E054C49}" type="parTrans" cxnId="{2DAF4365-939C-45E0-A149-FF656FA06E87}">
      <dgm:prSet/>
      <dgm:spPr/>
      <dgm:t>
        <a:bodyPr/>
        <a:lstStyle/>
        <a:p>
          <a:endParaRPr lang="en-US"/>
        </a:p>
      </dgm:t>
    </dgm:pt>
    <dgm:pt modelId="{BCE86300-E124-4472-8D84-1D0FCDA193ED}" type="sibTrans" cxnId="{2DAF4365-939C-45E0-A149-FF656FA06E87}">
      <dgm:prSet/>
      <dgm:spPr/>
      <dgm:t>
        <a:bodyPr/>
        <a:lstStyle/>
        <a:p>
          <a:endParaRPr lang="en-US"/>
        </a:p>
      </dgm:t>
    </dgm:pt>
    <dgm:pt modelId="{9A291560-46F0-48B5-AFB9-0D3FFB950EBF}">
      <dgm:prSet/>
      <dgm:spPr/>
      <dgm:t>
        <a:bodyPr/>
        <a:lstStyle/>
        <a:p>
          <a:pPr rtl="0"/>
          <a:r>
            <a:rPr lang="en-US" dirty="0"/>
            <a:t>What are you looking for to help with the updated case plan?</a:t>
          </a:r>
        </a:p>
      </dgm:t>
    </dgm:pt>
    <dgm:pt modelId="{6CEC5D1E-DF60-4667-AC04-5BAB209D734A}" type="parTrans" cxnId="{CC896EE7-E5F9-4C06-B9BB-0F7518CAFC14}">
      <dgm:prSet/>
      <dgm:spPr/>
      <dgm:t>
        <a:bodyPr/>
        <a:lstStyle/>
        <a:p>
          <a:endParaRPr lang="en-US"/>
        </a:p>
      </dgm:t>
    </dgm:pt>
    <dgm:pt modelId="{3E66FDCD-F0F3-4F03-A67C-2CCF289AA9AB}" type="sibTrans" cxnId="{CC896EE7-E5F9-4C06-B9BB-0F7518CAFC14}">
      <dgm:prSet/>
      <dgm:spPr/>
      <dgm:t>
        <a:bodyPr/>
        <a:lstStyle/>
        <a:p>
          <a:endParaRPr lang="en-US"/>
        </a:p>
      </dgm:t>
    </dgm:pt>
    <dgm:pt modelId="{CBEA6EA7-F0ED-456D-9DAD-BBE83F69142F}">
      <dgm:prSet/>
      <dgm:spPr/>
      <dgm:t>
        <a:bodyPr/>
        <a:lstStyle/>
        <a:p>
          <a:pPr rtl="0"/>
          <a:r>
            <a:rPr lang="en-US" dirty="0"/>
            <a:t>What questions do you want answered?</a:t>
          </a:r>
        </a:p>
      </dgm:t>
    </dgm:pt>
    <dgm:pt modelId="{293F1C1A-91B1-43D1-9F97-7C8A9F4EBE9B}" type="parTrans" cxnId="{5A7BDAF3-8038-44E4-B42F-CFBCBAE21726}">
      <dgm:prSet/>
      <dgm:spPr/>
      <dgm:t>
        <a:bodyPr/>
        <a:lstStyle/>
        <a:p>
          <a:endParaRPr lang="en-US"/>
        </a:p>
      </dgm:t>
    </dgm:pt>
    <dgm:pt modelId="{2E90E1CF-9C1C-442B-9B22-3D87A88C994B}" type="sibTrans" cxnId="{5A7BDAF3-8038-44E4-B42F-CFBCBAE21726}">
      <dgm:prSet/>
      <dgm:spPr/>
      <dgm:t>
        <a:bodyPr/>
        <a:lstStyle/>
        <a:p>
          <a:endParaRPr lang="en-US"/>
        </a:p>
      </dgm:t>
    </dgm:pt>
    <dgm:pt modelId="{593B2DA9-6E1F-4344-AD51-5E846400AB0D}" type="pres">
      <dgm:prSet presAssocID="{7C880153-C15C-40CA-99F6-04365F156F05}" presName="Name0" presStyleCnt="0">
        <dgm:presLayoutVars>
          <dgm:dir/>
          <dgm:resizeHandles val="exact"/>
        </dgm:presLayoutVars>
      </dgm:prSet>
      <dgm:spPr/>
      <dgm:t>
        <a:bodyPr/>
        <a:lstStyle/>
        <a:p>
          <a:endParaRPr lang="en-US"/>
        </a:p>
      </dgm:t>
    </dgm:pt>
    <dgm:pt modelId="{CEEC9AA6-203C-4D55-8A40-3D867E60AF09}" type="pres">
      <dgm:prSet presAssocID="{7C880153-C15C-40CA-99F6-04365F156F05}" presName="fgShape" presStyleLbl="fgShp" presStyleIdx="0" presStyleCnt="1"/>
      <dgm:spPr/>
    </dgm:pt>
    <dgm:pt modelId="{88AB4AA4-0CFD-4CC5-A441-4594F831F3A9}" type="pres">
      <dgm:prSet presAssocID="{7C880153-C15C-40CA-99F6-04365F156F05}" presName="linComp" presStyleCnt="0"/>
      <dgm:spPr/>
    </dgm:pt>
    <dgm:pt modelId="{D87605A6-63B1-4BDB-85D8-DB87D91F328A}" type="pres">
      <dgm:prSet presAssocID="{2A47C643-D763-4D43-BDF1-8E3D6278FA17}" presName="compNode" presStyleCnt="0"/>
      <dgm:spPr/>
    </dgm:pt>
    <dgm:pt modelId="{AA3E65FD-0852-4C10-A943-046E1887EB52}" type="pres">
      <dgm:prSet presAssocID="{2A47C643-D763-4D43-BDF1-8E3D6278FA17}" presName="bkgdShape" presStyleLbl="node1" presStyleIdx="0" presStyleCnt="3"/>
      <dgm:spPr/>
      <dgm:t>
        <a:bodyPr/>
        <a:lstStyle/>
        <a:p>
          <a:endParaRPr lang="en-US"/>
        </a:p>
      </dgm:t>
    </dgm:pt>
    <dgm:pt modelId="{53D1CA86-09FB-4A1B-A529-C07CED7F0892}" type="pres">
      <dgm:prSet presAssocID="{2A47C643-D763-4D43-BDF1-8E3D6278FA17}" presName="nodeTx" presStyleLbl="node1" presStyleIdx="0" presStyleCnt="3">
        <dgm:presLayoutVars>
          <dgm:bulletEnabled val="1"/>
        </dgm:presLayoutVars>
      </dgm:prSet>
      <dgm:spPr/>
      <dgm:t>
        <a:bodyPr/>
        <a:lstStyle/>
        <a:p>
          <a:endParaRPr lang="en-US"/>
        </a:p>
      </dgm:t>
    </dgm:pt>
    <dgm:pt modelId="{9A837511-DB8F-41CD-9739-6DCCE3B700DE}" type="pres">
      <dgm:prSet presAssocID="{2A47C643-D763-4D43-BDF1-8E3D6278FA17}" presName="invisiNode" presStyleLbl="node1" presStyleIdx="0" presStyleCnt="3"/>
      <dgm:spPr/>
    </dgm:pt>
    <dgm:pt modelId="{5A14B802-E637-4138-BB0B-751037917CC9}" type="pres">
      <dgm:prSet presAssocID="{2A47C643-D763-4D43-BDF1-8E3D6278FA17}" presName="imagNode" presStyleLbl="fgImgPlace1" presStyleIdx="0" presStyleCnt="3"/>
      <dgm:spPr>
        <a:blipFill rotWithShape="1">
          <a:blip xmlns:r="http://schemas.openxmlformats.org/officeDocument/2006/relationships" r:embed="rId1"/>
          <a:stretch>
            <a:fillRect/>
          </a:stretch>
        </a:blipFill>
      </dgm:spPr>
    </dgm:pt>
    <dgm:pt modelId="{1EAC65DD-DF5F-4F62-944B-490C8A08C2C4}" type="pres">
      <dgm:prSet presAssocID="{BCE86300-E124-4472-8D84-1D0FCDA193ED}" presName="sibTrans" presStyleLbl="sibTrans2D1" presStyleIdx="0" presStyleCnt="0"/>
      <dgm:spPr/>
      <dgm:t>
        <a:bodyPr/>
        <a:lstStyle/>
        <a:p>
          <a:endParaRPr lang="en-US"/>
        </a:p>
      </dgm:t>
    </dgm:pt>
    <dgm:pt modelId="{C7C05FBA-0D74-44F2-8F20-7D2F41C13116}" type="pres">
      <dgm:prSet presAssocID="{9A291560-46F0-48B5-AFB9-0D3FFB950EBF}" presName="compNode" presStyleCnt="0"/>
      <dgm:spPr/>
    </dgm:pt>
    <dgm:pt modelId="{5A0F1726-434C-4340-8C43-2AF09864CBD3}" type="pres">
      <dgm:prSet presAssocID="{9A291560-46F0-48B5-AFB9-0D3FFB950EBF}" presName="bkgdShape" presStyleLbl="node1" presStyleIdx="1" presStyleCnt="3"/>
      <dgm:spPr/>
      <dgm:t>
        <a:bodyPr/>
        <a:lstStyle/>
        <a:p>
          <a:endParaRPr lang="en-US"/>
        </a:p>
      </dgm:t>
    </dgm:pt>
    <dgm:pt modelId="{AB4EFB92-573A-4571-882E-DE045C3725AA}" type="pres">
      <dgm:prSet presAssocID="{9A291560-46F0-48B5-AFB9-0D3FFB950EBF}" presName="nodeTx" presStyleLbl="node1" presStyleIdx="1" presStyleCnt="3">
        <dgm:presLayoutVars>
          <dgm:bulletEnabled val="1"/>
        </dgm:presLayoutVars>
      </dgm:prSet>
      <dgm:spPr/>
      <dgm:t>
        <a:bodyPr/>
        <a:lstStyle/>
        <a:p>
          <a:endParaRPr lang="en-US"/>
        </a:p>
      </dgm:t>
    </dgm:pt>
    <dgm:pt modelId="{65729809-5347-48F4-9CC4-9516931395E0}" type="pres">
      <dgm:prSet presAssocID="{9A291560-46F0-48B5-AFB9-0D3FFB950EBF}" presName="invisiNode" presStyleLbl="node1" presStyleIdx="1" presStyleCnt="3"/>
      <dgm:spPr/>
    </dgm:pt>
    <dgm:pt modelId="{935BE389-0D44-4CB6-A8EF-183F1DB81D50}" type="pres">
      <dgm:prSet presAssocID="{9A291560-46F0-48B5-AFB9-0D3FFB950EBF}"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0000" r="-20000"/>
          </a:stretch>
        </a:blipFill>
      </dgm:spPr>
      <dgm:t>
        <a:bodyPr/>
        <a:lstStyle/>
        <a:p>
          <a:endParaRPr lang="en-US"/>
        </a:p>
      </dgm:t>
    </dgm:pt>
    <dgm:pt modelId="{06BD0848-95CB-4B25-8706-930272AE2954}" type="pres">
      <dgm:prSet presAssocID="{3E66FDCD-F0F3-4F03-A67C-2CCF289AA9AB}" presName="sibTrans" presStyleLbl="sibTrans2D1" presStyleIdx="0" presStyleCnt="0"/>
      <dgm:spPr/>
      <dgm:t>
        <a:bodyPr/>
        <a:lstStyle/>
        <a:p>
          <a:endParaRPr lang="en-US"/>
        </a:p>
      </dgm:t>
    </dgm:pt>
    <dgm:pt modelId="{32397AD7-EF9A-4884-9DBB-E40D242D1327}" type="pres">
      <dgm:prSet presAssocID="{CBEA6EA7-F0ED-456D-9DAD-BBE83F69142F}" presName="compNode" presStyleCnt="0"/>
      <dgm:spPr/>
    </dgm:pt>
    <dgm:pt modelId="{AEA62096-B7A4-45A9-8663-D323507843D4}" type="pres">
      <dgm:prSet presAssocID="{CBEA6EA7-F0ED-456D-9DAD-BBE83F69142F}" presName="bkgdShape" presStyleLbl="node1" presStyleIdx="2" presStyleCnt="3"/>
      <dgm:spPr/>
      <dgm:t>
        <a:bodyPr/>
        <a:lstStyle/>
        <a:p>
          <a:endParaRPr lang="en-US"/>
        </a:p>
      </dgm:t>
    </dgm:pt>
    <dgm:pt modelId="{68148072-3279-4C0F-BA09-8CEEE657F68C}" type="pres">
      <dgm:prSet presAssocID="{CBEA6EA7-F0ED-456D-9DAD-BBE83F69142F}" presName="nodeTx" presStyleLbl="node1" presStyleIdx="2" presStyleCnt="3">
        <dgm:presLayoutVars>
          <dgm:bulletEnabled val="1"/>
        </dgm:presLayoutVars>
      </dgm:prSet>
      <dgm:spPr/>
      <dgm:t>
        <a:bodyPr/>
        <a:lstStyle/>
        <a:p>
          <a:endParaRPr lang="en-US"/>
        </a:p>
      </dgm:t>
    </dgm:pt>
    <dgm:pt modelId="{E31A01E2-C4BE-40D8-A048-B1A3FD6B2E85}" type="pres">
      <dgm:prSet presAssocID="{CBEA6EA7-F0ED-456D-9DAD-BBE83F69142F}" presName="invisiNode" presStyleLbl="node1" presStyleIdx="2" presStyleCnt="3"/>
      <dgm:spPr/>
    </dgm:pt>
    <dgm:pt modelId="{D25A6AB6-8830-46EB-8B60-B63BAD397D94}" type="pres">
      <dgm:prSet presAssocID="{CBEA6EA7-F0ED-456D-9DAD-BBE83F69142F}" presName="imagNode"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3000" r="-13000"/>
          </a:stretch>
        </a:blipFill>
      </dgm:spPr>
    </dgm:pt>
  </dgm:ptLst>
  <dgm:cxnLst>
    <dgm:cxn modelId="{2DAF4365-939C-45E0-A149-FF656FA06E87}" srcId="{7C880153-C15C-40CA-99F6-04365F156F05}" destId="{2A47C643-D763-4D43-BDF1-8E3D6278FA17}" srcOrd="0" destOrd="0" parTransId="{FFD43B15-A320-4B91-A9FC-82C84E054C49}" sibTransId="{BCE86300-E124-4472-8D84-1D0FCDA193ED}"/>
    <dgm:cxn modelId="{CC896EE7-E5F9-4C06-B9BB-0F7518CAFC14}" srcId="{7C880153-C15C-40CA-99F6-04365F156F05}" destId="{9A291560-46F0-48B5-AFB9-0D3FFB950EBF}" srcOrd="1" destOrd="0" parTransId="{6CEC5D1E-DF60-4667-AC04-5BAB209D734A}" sibTransId="{3E66FDCD-F0F3-4F03-A67C-2CCF289AA9AB}"/>
    <dgm:cxn modelId="{F26C157A-A684-4232-8A8F-22F78555B2D5}" type="presOf" srcId="{9A291560-46F0-48B5-AFB9-0D3FFB950EBF}" destId="{AB4EFB92-573A-4571-882E-DE045C3725AA}" srcOrd="1" destOrd="0" presId="urn:microsoft.com/office/officeart/2005/8/layout/hList7"/>
    <dgm:cxn modelId="{354D372D-1A15-401F-974D-1B96D17C7178}" type="presOf" srcId="{2A47C643-D763-4D43-BDF1-8E3D6278FA17}" destId="{53D1CA86-09FB-4A1B-A529-C07CED7F0892}" srcOrd="1" destOrd="0" presId="urn:microsoft.com/office/officeart/2005/8/layout/hList7"/>
    <dgm:cxn modelId="{96035472-3938-4A31-A14D-DB4F2BAE6AD3}" type="presOf" srcId="{CBEA6EA7-F0ED-456D-9DAD-BBE83F69142F}" destId="{AEA62096-B7A4-45A9-8663-D323507843D4}" srcOrd="0" destOrd="0" presId="urn:microsoft.com/office/officeart/2005/8/layout/hList7"/>
    <dgm:cxn modelId="{52083012-FD2C-49A6-AA6B-428982953B00}" type="presOf" srcId="{3E66FDCD-F0F3-4F03-A67C-2CCF289AA9AB}" destId="{06BD0848-95CB-4B25-8706-930272AE2954}" srcOrd="0" destOrd="0" presId="urn:microsoft.com/office/officeart/2005/8/layout/hList7"/>
    <dgm:cxn modelId="{88EEDE40-9C33-4802-BEE9-207774D10DF6}" type="presOf" srcId="{2A47C643-D763-4D43-BDF1-8E3D6278FA17}" destId="{AA3E65FD-0852-4C10-A943-046E1887EB52}" srcOrd="0" destOrd="0" presId="urn:microsoft.com/office/officeart/2005/8/layout/hList7"/>
    <dgm:cxn modelId="{5A7BDAF3-8038-44E4-B42F-CFBCBAE21726}" srcId="{7C880153-C15C-40CA-99F6-04365F156F05}" destId="{CBEA6EA7-F0ED-456D-9DAD-BBE83F69142F}" srcOrd="2" destOrd="0" parTransId="{293F1C1A-91B1-43D1-9F97-7C8A9F4EBE9B}" sibTransId="{2E90E1CF-9C1C-442B-9B22-3D87A88C994B}"/>
    <dgm:cxn modelId="{A85F0F60-A2F5-451D-BDD3-9D3757298FAB}" type="presOf" srcId="{9A291560-46F0-48B5-AFB9-0D3FFB950EBF}" destId="{5A0F1726-434C-4340-8C43-2AF09864CBD3}" srcOrd="0" destOrd="0" presId="urn:microsoft.com/office/officeart/2005/8/layout/hList7"/>
    <dgm:cxn modelId="{1BFC1419-D15D-4840-9CCE-663A8CF431CB}" type="presOf" srcId="{7C880153-C15C-40CA-99F6-04365F156F05}" destId="{593B2DA9-6E1F-4344-AD51-5E846400AB0D}" srcOrd="0" destOrd="0" presId="urn:microsoft.com/office/officeart/2005/8/layout/hList7"/>
    <dgm:cxn modelId="{1C7136EC-BC07-46B2-BB91-78A96E0237A5}" type="presOf" srcId="{BCE86300-E124-4472-8D84-1D0FCDA193ED}" destId="{1EAC65DD-DF5F-4F62-944B-490C8A08C2C4}" srcOrd="0" destOrd="0" presId="urn:microsoft.com/office/officeart/2005/8/layout/hList7"/>
    <dgm:cxn modelId="{81D71828-79F0-432D-A0DB-027057EFFFFF}" type="presOf" srcId="{CBEA6EA7-F0ED-456D-9DAD-BBE83F69142F}" destId="{68148072-3279-4C0F-BA09-8CEEE657F68C}" srcOrd="1" destOrd="0" presId="urn:microsoft.com/office/officeart/2005/8/layout/hList7"/>
    <dgm:cxn modelId="{496A4810-FA7F-45D2-87FE-AF1BFA0A054B}" type="presParOf" srcId="{593B2DA9-6E1F-4344-AD51-5E846400AB0D}" destId="{CEEC9AA6-203C-4D55-8A40-3D867E60AF09}" srcOrd="0" destOrd="0" presId="urn:microsoft.com/office/officeart/2005/8/layout/hList7"/>
    <dgm:cxn modelId="{0990CF7E-CD15-4F43-8DA7-08B4261B97F7}" type="presParOf" srcId="{593B2DA9-6E1F-4344-AD51-5E846400AB0D}" destId="{88AB4AA4-0CFD-4CC5-A441-4594F831F3A9}" srcOrd="1" destOrd="0" presId="urn:microsoft.com/office/officeart/2005/8/layout/hList7"/>
    <dgm:cxn modelId="{64EE6D67-7503-4E9D-8325-56DBEEAA768D}" type="presParOf" srcId="{88AB4AA4-0CFD-4CC5-A441-4594F831F3A9}" destId="{D87605A6-63B1-4BDB-85D8-DB87D91F328A}" srcOrd="0" destOrd="0" presId="urn:microsoft.com/office/officeart/2005/8/layout/hList7"/>
    <dgm:cxn modelId="{41A03F8D-7578-46C8-A1DC-E98E389CC101}" type="presParOf" srcId="{D87605A6-63B1-4BDB-85D8-DB87D91F328A}" destId="{AA3E65FD-0852-4C10-A943-046E1887EB52}" srcOrd="0" destOrd="0" presId="urn:microsoft.com/office/officeart/2005/8/layout/hList7"/>
    <dgm:cxn modelId="{747BDABF-CEBF-46E0-9B22-940990E402E8}" type="presParOf" srcId="{D87605A6-63B1-4BDB-85D8-DB87D91F328A}" destId="{53D1CA86-09FB-4A1B-A529-C07CED7F0892}" srcOrd="1" destOrd="0" presId="urn:microsoft.com/office/officeart/2005/8/layout/hList7"/>
    <dgm:cxn modelId="{0CD6E09A-96BB-4F9A-842D-A7EF2143A65F}" type="presParOf" srcId="{D87605A6-63B1-4BDB-85D8-DB87D91F328A}" destId="{9A837511-DB8F-41CD-9739-6DCCE3B700DE}" srcOrd="2" destOrd="0" presId="urn:microsoft.com/office/officeart/2005/8/layout/hList7"/>
    <dgm:cxn modelId="{FFEC5516-39DE-416B-8222-A3D1439B55D2}" type="presParOf" srcId="{D87605A6-63B1-4BDB-85D8-DB87D91F328A}" destId="{5A14B802-E637-4138-BB0B-751037917CC9}" srcOrd="3" destOrd="0" presId="urn:microsoft.com/office/officeart/2005/8/layout/hList7"/>
    <dgm:cxn modelId="{3A8B4E36-656C-4FDE-A7B5-FD56668E7287}" type="presParOf" srcId="{88AB4AA4-0CFD-4CC5-A441-4594F831F3A9}" destId="{1EAC65DD-DF5F-4F62-944B-490C8A08C2C4}" srcOrd="1" destOrd="0" presId="urn:microsoft.com/office/officeart/2005/8/layout/hList7"/>
    <dgm:cxn modelId="{492ACA12-6822-400D-A71B-4077E9DBF287}" type="presParOf" srcId="{88AB4AA4-0CFD-4CC5-A441-4594F831F3A9}" destId="{C7C05FBA-0D74-44F2-8F20-7D2F41C13116}" srcOrd="2" destOrd="0" presId="urn:microsoft.com/office/officeart/2005/8/layout/hList7"/>
    <dgm:cxn modelId="{0B38D766-E35A-438C-A51E-6EF6D587EABC}" type="presParOf" srcId="{C7C05FBA-0D74-44F2-8F20-7D2F41C13116}" destId="{5A0F1726-434C-4340-8C43-2AF09864CBD3}" srcOrd="0" destOrd="0" presId="urn:microsoft.com/office/officeart/2005/8/layout/hList7"/>
    <dgm:cxn modelId="{F95E698A-8292-4D90-A807-2E0D31B0B533}" type="presParOf" srcId="{C7C05FBA-0D74-44F2-8F20-7D2F41C13116}" destId="{AB4EFB92-573A-4571-882E-DE045C3725AA}" srcOrd="1" destOrd="0" presId="urn:microsoft.com/office/officeart/2005/8/layout/hList7"/>
    <dgm:cxn modelId="{D001340D-85E4-4B6D-8D88-4E4B970C9C94}" type="presParOf" srcId="{C7C05FBA-0D74-44F2-8F20-7D2F41C13116}" destId="{65729809-5347-48F4-9CC4-9516931395E0}" srcOrd="2" destOrd="0" presId="urn:microsoft.com/office/officeart/2005/8/layout/hList7"/>
    <dgm:cxn modelId="{BDBF6965-7138-4A3B-8D78-5DBFA278BCCE}" type="presParOf" srcId="{C7C05FBA-0D74-44F2-8F20-7D2F41C13116}" destId="{935BE389-0D44-4CB6-A8EF-183F1DB81D50}" srcOrd="3" destOrd="0" presId="urn:microsoft.com/office/officeart/2005/8/layout/hList7"/>
    <dgm:cxn modelId="{6ED86971-B936-4D2A-8A3F-86D58019F641}" type="presParOf" srcId="{88AB4AA4-0CFD-4CC5-A441-4594F831F3A9}" destId="{06BD0848-95CB-4B25-8706-930272AE2954}" srcOrd="3" destOrd="0" presId="urn:microsoft.com/office/officeart/2005/8/layout/hList7"/>
    <dgm:cxn modelId="{5C25792D-93A1-41CE-AFE9-6C2217A98D81}" type="presParOf" srcId="{88AB4AA4-0CFD-4CC5-A441-4594F831F3A9}" destId="{32397AD7-EF9A-4884-9DBB-E40D242D1327}" srcOrd="4" destOrd="0" presId="urn:microsoft.com/office/officeart/2005/8/layout/hList7"/>
    <dgm:cxn modelId="{996A53AB-6E94-48A1-9716-0497B0FCA842}" type="presParOf" srcId="{32397AD7-EF9A-4884-9DBB-E40D242D1327}" destId="{AEA62096-B7A4-45A9-8663-D323507843D4}" srcOrd="0" destOrd="0" presId="urn:microsoft.com/office/officeart/2005/8/layout/hList7"/>
    <dgm:cxn modelId="{BF8977EA-9372-4E15-BDDB-0A68CAD39C04}" type="presParOf" srcId="{32397AD7-EF9A-4884-9DBB-E40D242D1327}" destId="{68148072-3279-4C0F-BA09-8CEEE657F68C}" srcOrd="1" destOrd="0" presId="urn:microsoft.com/office/officeart/2005/8/layout/hList7"/>
    <dgm:cxn modelId="{6E9B0944-D625-43A9-A271-BC41BA8980BC}" type="presParOf" srcId="{32397AD7-EF9A-4884-9DBB-E40D242D1327}" destId="{E31A01E2-C4BE-40D8-A048-B1A3FD6B2E85}" srcOrd="2" destOrd="0" presId="urn:microsoft.com/office/officeart/2005/8/layout/hList7"/>
    <dgm:cxn modelId="{684E0FCE-7083-4436-AE7A-F23DAA67D909}" type="presParOf" srcId="{32397AD7-EF9A-4884-9DBB-E40D242D1327}" destId="{D25A6AB6-8830-46EB-8B60-B63BAD397D94}"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49E2B17-4B1F-4D3F-A38A-5236DCA92030}" type="doc">
      <dgm:prSet loTypeId="urn:microsoft.com/office/officeart/2005/8/layout/lProcess1" loCatId="process" qsTypeId="urn:microsoft.com/office/officeart/2005/8/quickstyle/simple1" qsCatId="simple" csTypeId="urn:microsoft.com/office/officeart/2005/8/colors/colorful1" csCatId="colorful" phldr="1"/>
      <dgm:spPr/>
      <dgm:t>
        <a:bodyPr/>
        <a:lstStyle/>
        <a:p>
          <a:endParaRPr lang="en-US"/>
        </a:p>
      </dgm:t>
    </dgm:pt>
    <dgm:pt modelId="{A1DFF2C6-0D2B-4E95-8A4F-CC86BD7C2493}">
      <dgm:prSet phldrT="[Text]"/>
      <dgm:spPr/>
      <dgm:t>
        <a:bodyPr/>
        <a:lstStyle/>
        <a:p>
          <a:r>
            <a:rPr lang="en-US" dirty="0"/>
            <a:t>First</a:t>
          </a:r>
        </a:p>
      </dgm:t>
    </dgm:pt>
    <dgm:pt modelId="{2BA0EE01-A745-4FC3-A82A-72B96EAECDFC}" type="parTrans" cxnId="{564AB38D-B39E-4F20-9615-5EACA68449C4}">
      <dgm:prSet/>
      <dgm:spPr/>
      <dgm:t>
        <a:bodyPr/>
        <a:lstStyle/>
        <a:p>
          <a:endParaRPr lang="en-US"/>
        </a:p>
      </dgm:t>
    </dgm:pt>
    <dgm:pt modelId="{FBFB16EE-C5D5-4762-9BA3-BE26622F8F47}" type="sibTrans" cxnId="{564AB38D-B39E-4F20-9615-5EACA68449C4}">
      <dgm:prSet/>
      <dgm:spPr/>
      <dgm:t>
        <a:bodyPr/>
        <a:lstStyle/>
        <a:p>
          <a:endParaRPr lang="en-US"/>
        </a:p>
      </dgm:t>
    </dgm:pt>
    <dgm:pt modelId="{F11BC389-67C6-4710-83A5-4936849209D5}">
      <dgm:prSet phldrT="[Text]" custT="1"/>
      <dgm:spPr/>
      <dgm:t>
        <a:bodyPr/>
        <a:lstStyle/>
        <a:p>
          <a:pPr rtl="0"/>
          <a:r>
            <a:rPr lang="en-US" sz="2400" dirty="0"/>
            <a:t>Each group </a:t>
          </a:r>
          <a:r>
            <a:rPr lang="en-US" sz="2400" dirty="0" smtClean="0"/>
            <a:t>will read instructions on all </a:t>
          </a:r>
          <a:r>
            <a:rPr lang="en-US" sz="2400" dirty="0"/>
            <a:t>four assessment </a:t>
          </a:r>
          <a:r>
            <a:rPr lang="en-US" sz="2400" dirty="0" smtClean="0"/>
            <a:t>sources found on page 28 of the Trainee Guide.</a:t>
          </a:r>
          <a:endParaRPr lang="en-US" sz="2400" dirty="0"/>
        </a:p>
      </dgm:t>
    </dgm:pt>
    <dgm:pt modelId="{8258149B-1A9C-444C-BB74-DA6ECDCBB17A}" type="parTrans" cxnId="{5B006572-22A4-444C-9D9D-DD42B665CBD7}">
      <dgm:prSet/>
      <dgm:spPr/>
      <dgm:t>
        <a:bodyPr/>
        <a:lstStyle/>
        <a:p>
          <a:endParaRPr lang="en-US"/>
        </a:p>
      </dgm:t>
    </dgm:pt>
    <dgm:pt modelId="{E90F22AA-23C4-4AE8-B88F-46707C3BCF57}" type="sibTrans" cxnId="{5B006572-22A4-444C-9D9D-DD42B665CBD7}">
      <dgm:prSet/>
      <dgm:spPr/>
      <dgm:t>
        <a:bodyPr/>
        <a:lstStyle/>
        <a:p>
          <a:endParaRPr lang="en-US"/>
        </a:p>
      </dgm:t>
    </dgm:pt>
    <dgm:pt modelId="{88C12635-DF7D-4E92-B4DC-EB758CAFD089}">
      <dgm:prSet phldrT="[Text]" custT="1"/>
      <dgm:spPr/>
      <dgm:t>
        <a:bodyPr/>
        <a:lstStyle/>
        <a:p>
          <a:pPr algn="ctr" rtl="0"/>
          <a:r>
            <a:rPr lang="en-US" sz="2400" dirty="0"/>
            <a:t>Each person in the group will review and synthesize a specific information source, and report back to the group. </a:t>
          </a:r>
          <a:r>
            <a:rPr lang="en-US" sz="1800" dirty="0"/>
            <a:t>		</a:t>
          </a:r>
        </a:p>
      </dgm:t>
    </dgm:pt>
    <dgm:pt modelId="{184BE58A-79A6-47CA-835E-36BC387571C6}" type="parTrans" cxnId="{A61FA514-A756-47CC-A7BE-CAEB85FDA894}">
      <dgm:prSet/>
      <dgm:spPr/>
      <dgm:t>
        <a:bodyPr/>
        <a:lstStyle/>
        <a:p>
          <a:endParaRPr lang="en-US"/>
        </a:p>
      </dgm:t>
    </dgm:pt>
    <dgm:pt modelId="{D77DA98F-5FD4-4B1D-B554-3A26A97FB1DF}" type="sibTrans" cxnId="{A61FA514-A756-47CC-A7BE-CAEB85FDA894}">
      <dgm:prSet/>
      <dgm:spPr/>
      <dgm:t>
        <a:bodyPr/>
        <a:lstStyle/>
        <a:p>
          <a:endParaRPr lang="en-US"/>
        </a:p>
      </dgm:t>
    </dgm:pt>
    <dgm:pt modelId="{BDBB90E9-A4CA-44A5-9542-D98F2C19AD3C}">
      <dgm:prSet phldrT="[Text]"/>
      <dgm:spPr/>
      <dgm:t>
        <a:bodyPr/>
        <a:lstStyle/>
        <a:p>
          <a:r>
            <a:rPr lang="en-US" dirty="0"/>
            <a:t>Then</a:t>
          </a:r>
        </a:p>
      </dgm:t>
    </dgm:pt>
    <dgm:pt modelId="{75FCFB41-E593-49B6-8741-3646EB300092}" type="parTrans" cxnId="{AE0B09B4-0CCB-4E88-A969-E18ABB7DEE69}">
      <dgm:prSet/>
      <dgm:spPr/>
      <dgm:t>
        <a:bodyPr/>
        <a:lstStyle/>
        <a:p>
          <a:endParaRPr lang="en-US"/>
        </a:p>
      </dgm:t>
    </dgm:pt>
    <dgm:pt modelId="{0AC9BDAC-607E-43AB-A38F-BEE2E6C1A9B9}" type="sibTrans" cxnId="{AE0B09B4-0CCB-4E88-A969-E18ABB7DEE69}">
      <dgm:prSet/>
      <dgm:spPr/>
      <dgm:t>
        <a:bodyPr/>
        <a:lstStyle/>
        <a:p>
          <a:endParaRPr lang="en-US"/>
        </a:p>
      </dgm:t>
    </dgm:pt>
    <dgm:pt modelId="{691E8C8F-B9D8-451A-8C1E-03DEBE16C2A5}">
      <dgm:prSet phldrT="[Text]" custT="1"/>
      <dgm:spPr/>
      <dgm:t>
        <a:bodyPr/>
        <a:lstStyle/>
        <a:p>
          <a:pPr rtl="0"/>
          <a:r>
            <a:rPr lang="en-US" sz="2400" dirty="0"/>
            <a:t>Document the worries / what's working well for each information source on the </a:t>
          </a:r>
          <a:r>
            <a:rPr lang="en-US" sz="2400" b="1" i="1" dirty="0"/>
            <a:t>Assessment information worksheet.</a:t>
          </a:r>
          <a:endParaRPr lang="en-US" sz="2400" dirty="0"/>
        </a:p>
      </dgm:t>
    </dgm:pt>
    <dgm:pt modelId="{93818247-058D-4C77-ACA2-4607147501D1}" type="parTrans" cxnId="{481F358A-C77D-495E-A6B0-69B4798BF38D}">
      <dgm:prSet/>
      <dgm:spPr/>
      <dgm:t>
        <a:bodyPr/>
        <a:lstStyle/>
        <a:p>
          <a:endParaRPr lang="en-US"/>
        </a:p>
      </dgm:t>
    </dgm:pt>
    <dgm:pt modelId="{21F9848D-674D-4BBD-BB3D-E922AB0A21B0}" type="sibTrans" cxnId="{481F358A-C77D-495E-A6B0-69B4798BF38D}">
      <dgm:prSet/>
      <dgm:spPr/>
      <dgm:t>
        <a:bodyPr/>
        <a:lstStyle/>
        <a:p>
          <a:endParaRPr lang="en-US"/>
        </a:p>
      </dgm:t>
    </dgm:pt>
    <dgm:pt modelId="{99C53853-8FDC-4825-A2B9-CA06165AE39B}">
      <dgm:prSet phldrT="[Text]" custT="1"/>
      <dgm:spPr/>
      <dgm:t>
        <a:bodyPr/>
        <a:lstStyle/>
        <a:p>
          <a:pPr rtl="0"/>
          <a:r>
            <a:rPr lang="en-US" sz="2400" dirty="0"/>
            <a:t>The group will consider all the assessment  information presented and use it to update the case plan.</a:t>
          </a:r>
          <a:endParaRPr lang="en-US" sz="2400" b="1" i="1" dirty="0"/>
        </a:p>
      </dgm:t>
    </dgm:pt>
    <dgm:pt modelId="{2A3CA316-7F8B-47F2-813D-8D886F8343EC}" type="parTrans" cxnId="{AD84F158-8D5A-4E78-92F1-5AB4750BE5A3}">
      <dgm:prSet/>
      <dgm:spPr/>
      <dgm:t>
        <a:bodyPr/>
        <a:lstStyle/>
        <a:p>
          <a:endParaRPr lang="en-US"/>
        </a:p>
      </dgm:t>
    </dgm:pt>
    <dgm:pt modelId="{3EF0D4FF-B780-416F-AD3A-78ED88ABC7E7}" type="sibTrans" cxnId="{AD84F158-8D5A-4E78-92F1-5AB4750BE5A3}">
      <dgm:prSet/>
      <dgm:spPr/>
      <dgm:t>
        <a:bodyPr/>
        <a:lstStyle/>
        <a:p>
          <a:endParaRPr lang="en-US"/>
        </a:p>
      </dgm:t>
    </dgm:pt>
    <dgm:pt modelId="{AA74D8E0-878C-4094-8B70-5962B9F244DB}" type="pres">
      <dgm:prSet presAssocID="{449E2B17-4B1F-4D3F-A38A-5236DCA92030}" presName="Name0" presStyleCnt="0">
        <dgm:presLayoutVars>
          <dgm:dir/>
          <dgm:animLvl val="lvl"/>
          <dgm:resizeHandles val="exact"/>
        </dgm:presLayoutVars>
      </dgm:prSet>
      <dgm:spPr/>
      <dgm:t>
        <a:bodyPr/>
        <a:lstStyle/>
        <a:p>
          <a:endParaRPr lang="en-US"/>
        </a:p>
      </dgm:t>
    </dgm:pt>
    <dgm:pt modelId="{6E0F4D9F-F957-4505-9350-2B015E796708}" type="pres">
      <dgm:prSet presAssocID="{A1DFF2C6-0D2B-4E95-8A4F-CC86BD7C2493}" presName="vertFlow" presStyleCnt="0"/>
      <dgm:spPr/>
    </dgm:pt>
    <dgm:pt modelId="{935ED957-1F7F-4EE3-A731-3480C300361B}" type="pres">
      <dgm:prSet presAssocID="{A1DFF2C6-0D2B-4E95-8A4F-CC86BD7C2493}" presName="header" presStyleLbl="node1" presStyleIdx="0" presStyleCnt="2"/>
      <dgm:spPr/>
      <dgm:t>
        <a:bodyPr/>
        <a:lstStyle/>
        <a:p>
          <a:endParaRPr lang="en-US"/>
        </a:p>
      </dgm:t>
    </dgm:pt>
    <dgm:pt modelId="{E3F6BCD1-F2B6-4746-9B80-0C0932AC5A99}" type="pres">
      <dgm:prSet presAssocID="{8258149B-1A9C-444C-BB74-DA6ECDCBB17A}" presName="parTrans" presStyleLbl="sibTrans2D1" presStyleIdx="0" presStyleCnt="4"/>
      <dgm:spPr/>
      <dgm:t>
        <a:bodyPr/>
        <a:lstStyle/>
        <a:p>
          <a:endParaRPr lang="en-US"/>
        </a:p>
      </dgm:t>
    </dgm:pt>
    <dgm:pt modelId="{BAC7C694-8DBA-430C-B60C-87AAA7847CA7}" type="pres">
      <dgm:prSet presAssocID="{F11BC389-67C6-4710-83A5-4936849209D5}" presName="child" presStyleLbl="alignAccFollowNode1" presStyleIdx="0" presStyleCnt="4" custScaleY="160767">
        <dgm:presLayoutVars>
          <dgm:chMax val="0"/>
          <dgm:bulletEnabled val="1"/>
        </dgm:presLayoutVars>
      </dgm:prSet>
      <dgm:spPr/>
      <dgm:t>
        <a:bodyPr/>
        <a:lstStyle/>
        <a:p>
          <a:endParaRPr lang="en-US"/>
        </a:p>
      </dgm:t>
    </dgm:pt>
    <dgm:pt modelId="{A5E9BE1E-C071-47A4-8AFE-44BAA3BB87E1}" type="pres">
      <dgm:prSet presAssocID="{E90F22AA-23C4-4AE8-B88F-46707C3BCF57}" presName="sibTrans" presStyleLbl="sibTrans2D1" presStyleIdx="1" presStyleCnt="4"/>
      <dgm:spPr/>
      <dgm:t>
        <a:bodyPr/>
        <a:lstStyle/>
        <a:p>
          <a:endParaRPr lang="en-US"/>
        </a:p>
      </dgm:t>
    </dgm:pt>
    <dgm:pt modelId="{A5C5FEB6-E33C-4631-8569-913BC1C67CE5}" type="pres">
      <dgm:prSet presAssocID="{88C12635-DF7D-4E92-B4DC-EB758CAFD089}" presName="child" presStyleLbl="alignAccFollowNode1" presStyleIdx="1" presStyleCnt="4" custScaleY="168406">
        <dgm:presLayoutVars>
          <dgm:chMax val="0"/>
          <dgm:bulletEnabled val="1"/>
        </dgm:presLayoutVars>
      </dgm:prSet>
      <dgm:spPr/>
      <dgm:t>
        <a:bodyPr/>
        <a:lstStyle/>
        <a:p>
          <a:endParaRPr lang="en-US"/>
        </a:p>
      </dgm:t>
    </dgm:pt>
    <dgm:pt modelId="{CBA87425-9E55-40BB-AFFB-E408988B9B40}" type="pres">
      <dgm:prSet presAssocID="{A1DFF2C6-0D2B-4E95-8A4F-CC86BD7C2493}" presName="hSp" presStyleCnt="0"/>
      <dgm:spPr/>
    </dgm:pt>
    <dgm:pt modelId="{02E9FB79-F5E6-4796-A111-E86BE580D3C3}" type="pres">
      <dgm:prSet presAssocID="{BDBB90E9-A4CA-44A5-9542-D98F2C19AD3C}" presName="vertFlow" presStyleCnt="0"/>
      <dgm:spPr/>
    </dgm:pt>
    <dgm:pt modelId="{88C5AD3B-A2E4-414B-8094-C2D5CF4F7749}" type="pres">
      <dgm:prSet presAssocID="{BDBB90E9-A4CA-44A5-9542-D98F2C19AD3C}" presName="header" presStyleLbl="node1" presStyleIdx="1" presStyleCnt="2"/>
      <dgm:spPr/>
      <dgm:t>
        <a:bodyPr/>
        <a:lstStyle/>
        <a:p>
          <a:endParaRPr lang="en-US"/>
        </a:p>
      </dgm:t>
    </dgm:pt>
    <dgm:pt modelId="{D9AE93E0-4F31-4212-B040-65EB0C59B5CF}" type="pres">
      <dgm:prSet presAssocID="{93818247-058D-4C77-ACA2-4607147501D1}" presName="parTrans" presStyleLbl="sibTrans2D1" presStyleIdx="2" presStyleCnt="4"/>
      <dgm:spPr/>
      <dgm:t>
        <a:bodyPr/>
        <a:lstStyle/>
        <a:p>
          <a:endParaRPr lang="en-US"/>
        </a:p>
      </dgm:t>
    </dgm:pt>
    <dgm:pt modelId="{7A1D2A02-24E6-4EE1-A8B4-17B129E01010}" type="pres">
      <dgm:prSet presAssocID="{691E8C8F-B9D8-451A-8C1E-03DEBE16C2A5}" presName="child" presStyleLbl="alignAccFollowNode1" presStyleIdx="2" presStyleCnt="4" custScaleY="167085">
        <dgm:presLayoutVars>
          <dgm:chMax val="0"/>
          <dgm:bulletEnabled val="1"/>
        </dgm:presLayoutVars>
      </dgm:prSet>
      <dgm:spPr/>
      <dgm:t>
        <a:bodyPr/>
        <a:lstStyle/>
        <a:p>
          <a:endParaRPr lang="en-US"/>
        </a:p>
      </dgm:t>
    </dgm:pt>
    <dgm:pt modelId="{70837819-2EDB-4FCC-9CB0-F1C070BFDADE}" type="pres">
      <dgm:prSet presAssocID="{21F9848D-674D-4BBD-BB3D-E922AB0A21B0}" presName="sibTrans" presStyleLbl="sibTrans2D1" presStyleIdx="3" presStyleCnt="4"/>
      <dgm:spPr/>
      <dgm:t>
        <a:bodyPr/>
        <a:lstStyle/>
        <a:p>
          <a:endParaRPr lang="en-US"/>
        </a:p>
      </dgm:t>
    </dgm:pt>
    <dgm:pt modelId="{C221D1D7-F905-41F3-8AEA-F172FC2BDA51}" type="pres">
      <dgm:prSet presAssocID="{99C53853-8FDC-4825-A2B9-CA06165AE39B}" presName="child" presStyleLbl="alignAccFollowNode1" presStyleIdx="3" presStyleCnt="4" custScaleY="162088">
        <dgm:presLayoutVars>
          <dgm:chMax val="0"/>
          <dgm:bulletEnabled val="1"/>
        </dgm:presLayoutVars>
      </dgm:prSet>
      <dgm:spPr/>
      <dgm:t>
        <a:bodyPr/>
        <a:lstStyle/>
        <a:p>
          <a:endParaRPr lang="en-US"/>
        </a:p>
      </dgm:t>
    </dgm:pt>
  </dgm:ptLst>
  <dgm:cxnLst>
    <dgm:cxn modelId="{0B3BB326-574D-4E31-B743-292C3BD67FAF}" type="presOf" srcId="{8258149B-1A9C-444C-BB74-DA6ECDCBB17A}" destId="{E3F6BCD1-F2B6-4746-9B80-0C0932AC5A99}" srcOrd="0" destOrd="0" presId="urn:microsoft.com/office/officeart/2005/8/layout/lProcess1"/>
    <dgm:cxn modelId="{5B006572-22A4-444C-9D9D-DD42B665CBD7}" srcId="{A1DFF2C6-0D2B-4E95-8A4F-CC86BD7C2493}" destId="{F11BC389-67C6-4710-83A5-4936849209D5}" srcOrd="0" destOrd="0" parTransId="{8258149B-1A9C-444C-BB74-DA6ECDCBB17A}" sibTransId="{E90F22AA-23C4-4AE8-B88F-46707C3BCF57}"/>
    <dgm:cxn modelId="{F325D724-03C3-42BD-8F6D-345A63636619}" type="presOf" srcId="{88C12635-DF7D-4E92-B4DC-EB758CAFD089}" destId="{A5C5FEB6-E33C-4631-8569-913BC1C67CE5}" srcOrd="0" destOrd="0" presId="urn:microsoft.com/office/officeart/2005/8/layout/lProcess1"/>
    <dgm:cxn modelId="{50162317-D23F-4FAE-8B3D-429A947AC605}" type="presOf" srcId="{21F9848D-674D-4BBD-BB3D-E922AB0A21B0}" destId="{70837819-2EDB-4FCC-9CB0-F1C070BFDADE}" srcOrd="0" destOrd="0" presId="urn:microsoft.com/office/officeart/2005/8/layout/lProcess1"/>
    <dgm:cxn modelId="{4F4DC11C-25D0-4900-937C-4B3A8917399A}" type="presOf" srcId="{93818247-058D-4C77-ACA2-4607147501D1}" destId="{D9AE93E0-4F31-4212-B040-65EB0C59B5CF}" srcOrd="0" destOrd="0" presId="urn:microsoft.com/office/officeart/2005/8/layout/lProcess1"/>
    <dgm:cxn modelId="{FCCE7941-46CD-4C65-AB2A-C1E914C1264B}" type="presOf" srcId="{E90F22AA-23C4-4AE8-B88F-46707C3BCF57}" destId="{A5E9BE1E-C071-47A4-8AFE-44BAA3BB87E1}" srcOrd="0" destOrd="0" presId="urn:microsoft.com/office/officeart/2005/8/layout/lProcess1"/>
    <dgm:cxn modelId="{481F358A-C77D-495E-A6B0-69B4798BF38D}" srcId="{BDBB90E9-A4CA-44A5-9542-D98F2C19AD3C}" destId="{691E8C8F-B9D8-451A-8C1E-03DEBE16C2A5}" srcOrd="0" destOrd="0" parTransId="{93818247-058D-4C77-ACA2-4607147501D1}" sibTransId="{21F9848D-674D-4BBD-BB3D-E922AB0A21B0}"/>
    <dgm:cxn modelId="{AE0B09B4-0CCB-4E88-A969-E18ABB7DEE69}" srcId="{449E2B17-4B1F-4D3F-A38A-5236DCA92030}" destId="{BDBB90E9-A4CA-44A5-9542-D98F2C19AD3C}" srcOrd="1" destOrd="0" parTransId="{75FCFB41-E593-49B6-8741-3646EB300092}" sibTransId="{0AC9BDAC-607E-43AB-A38F-BEE2E6C1A9B9}"/>
    <dgm:cxn modelId="{C6336007-0D19-45DB-A76E-10DAF186E93A}" type="presOf" srcId="{A1DFF2C6-0D2B-4E95-8A4F-CC86BD7C2493}" destId="{935ED957-1F7F-4EE3-A731-3480C300361B}" srcOrd="0" destOrd="0" presId="urn:microsoft.com/office/officeart/2005/8/layout/lProcess1"/>
    <dgm:cxn modelId="{AC1FC221-08BB-4AA6-80BD-6EFE85E4D3FC}" type="presOf" srcId="{F11BC389-67C6-4710-83A5-4936849209D5}" destId="{BAC7C694-8DBA-430C-B60C-87AAA7847CA7}" srcOrd="0" destOrd="0" presId="urn:microsoft.com/office/officeart/2005/8/layout/lProcess1"/>
    <dgm:cxn modelId="{FE4FDFAB-882F-4D76-91BF-E1FFE080EBCE}" type="presOf" srcId="{449E2B17-4B1F-4D3F-A38A-5236DCA92030}" destId="{AA74D8E0-878C-4094-8B70-5962B9F244DB}" srcOrd="0" destOrd="0" presId="urn:microsoft.com/office/officeart/2005/8/layout/lProcess1"/>
    <dgm:cxn modelId="{A61FA514-A756-47CC-A7BE-CAEB85FDA894}" srcId="{A1DFF2C6-0D2B-4E95-8A4F-CC86BD7C2493}" destId="{88C12635-DF7D-4E92-B4DC-EB758CAFD089}" srcOrd="1" destOrd="0" parTransId="{184BE58A-79A6-47CA-835E-36BC387571C6}" sibTransId="{D77DA98F-5FD4-4B1D-B554-3A26A97FB1DF}"/>
    <dgm:cxn modelId="{7719BB0D-0E17-494B-A919-A74553AFCEBF}" type="presOf" srcId="{BDBB90E9-A4CA-44A5-9542-D98F2C19AD3C}" destId="{88C5AD3B-A2E4-414B-8094-C2D5CF4F7749}" srcOrd="0" destOrd="0" presId="urn:microsoft.com/office/officeart/2005/8/layout/lProcess1"/>
    <dgm:cxn modelId="{7C61F3DE-E76B-4C69-8629-856AA0907902}" type="presOf" srcId="{99C53853-8FDC-4825-A2B9-CA06165AE39B}" destId="{C221D1D7-F905-41F3-8AEA-F172FC2BDA51}" srcOrd="0" destOrd="0" presId="urn:microsoft.com/office/officeart/2005/8/layout/lProcess1"/>
    <dgm:cxn modelId="{564AB38D-B39E-4F20-9615-5EACA68449C4}" srcId="{449E2B17-4B1F-4D3F-A38A-5236DCA92030}" destId="{A1DFF2C6-0D2B-4E95-8A4F-CC86BD7C2493}" srcOrd="0" destOrd="0" parTransId="{2BA0EE01-A745-4FC3-A82A-72B96EAECDFC}" sibTransId="{FBFB16EE-C5D5-4762-9BA3-BE26622F8F47}"/>
    <dgm:cxn modelId="{AD84F158-8D5A-4E78-92F1-5AB4750BE5A3}" srcId="{BDBB90E9-A4CA-44A5-9542-D98F2C19AD3C}" destId="{99C53853-8FDC-4825-A2B9-CA06165AE39B}" srcOrd="1" destOrd="0" parTransId="{2A3CA316-7F8B-47F2-813D-8D886F8343EC}" sibTransId="{3EF0D4FF-B780-416F-AD3A-78ED88ABC7E7}"/>
    <dgm:cxn modelId="{D646BDDA-85CE-4957-8019-0E62FD269FFC}" type="presOf" srcId="{691E8C8F-B9D8-451A-8C1E-03DEBE16C2A5}" destId="{7A1D2A02-24E6-4EE1-A8B4-17B129E01010}" srcOrd="0" destOrd="0" presId="urn:microsoft.com/office/officeart/2005/8/layout/lProcess1"/>
    <dgm:cxn modelId="{A16427E0-35BF-499E-9C69-F00A30BCEBCE}" type="presParOf" srcId="{AA74D8E0-878C-4094-8B70-5962B9F244DB}" destId="{6E0F4D9F-F957-4505-9350-2B015E796708}" srcOrd="0" destOrd="0" presId="urn:microsoft.com/office/officeart/2005/8/layout/lProcess1"/>
    <dgm:cxn modelId="{7AD2C444-5687-4309-95E2-C656C472D1D5}" type="presParOf" srcId="{6E0F4D9F-F957-4505-9350-2B015E796708}" destId="{935ED957-1F7F-4EE3-A731-3480C300361B}" srcOrd="0" destOrd="0" presId="urn:microsoft.com/office/officeart/2005/8/layout/lProcess1"/>
    <dgm:cxn modelId="{067A0453-BF54-4C12-87F2-B0C62E81FB6B}" type="presParOf" srcId="{6E0F4D9F-F957-4505-9350-2B015E796708}" destId="{E3F6BCD1-F2B6-4746-9B80-0C0932AC5A99}" srcOrd="1" destOrd="0" presId="urn:microsoft.com/office/officeart/2005/8/layout/lProcess1"/>
    <dgm:cxn modelId="{DDB03891-12B7-4DFB-8757-F2FBDD5D2164}" type="presParOf" srcId="{6E0F4D9F-F957-4505-9350-2B015E796708}" destId="{BAC7C694-8DBA-430C-B60C-87AAA7847CA7}" srcOrd="2" destOrd="0" presId="urn:microsoft.com/office/officeart/2005/8/layout/lProcess1"/>
    <dgm:cxn modelId="{7A85079A-5624-444E-BB49-5555304CCADB}" type="presParOf" srcId="{6E0F4D9F-F957-4505-9350-2B015E796708}" destId="{A5E9BE1E-C071-47A4-8AFE-44BAA3BB87E1}" srcOrd="3" destOrd="0" presId="urn:microsoft.com/office/officeart/2005/8/layout/lProcess1"/>
    <dgm:cxn modelId="{7A825143-BD26-4B42-BAB4-B2175A2DA3B9}" type="presParOf" srcId="{6E0F4D9F-F957-4505-9350-2B015E796708}" destId="{A5C5FEB6-E33C-4631-8569-913BC1C67CE5}" srcOrd="4" destOrd="0" presId="urn:microsoft.com/office/officeart/2005/8/layout/lProcess1"/>
    <dgm:cxn modelId="{B03CD7FD-A47E-4CCE-8F6E-2F067F672DAD}" type="presParOf" srcId="{AA74D8E0-878C-4094-8B70-5962B9F244DB}" destId="{CBA87425-9E55-40BB-AFFB-E408988B9B40}" srcOrd="1" destOrd="0" presId="urn:microsoft.com/office/officeart/2005/8/layout/lProcess1"/>
    <dgm:cxn modelId="{9A3BF182-72AF-4A64-B9A9-DB0C5C6FA24C}" type="presParOf" srcId="{AA74D8E0-878C-4094-8B70-5962B9F244DB}" destId="{02E9FB79-F5E6-4796-A111-E86BE580D3C3}" srcOrd="2" destOrd="0" presId="urn:microsoft.com/office/officeart/2005/8/layout/lProcess1"/>
    <dgm:cxn modelId="{062A2E28-D311-4491-82B7-69B38D47D7DB}" type="presParOf" srcId="{02E9FB79-F5E6-4796-A111-E86BE580D3C3}" destId="{88C5AD3B-A2E4-414B-8094-C2D5CF4F7749}" srcOrd="0" destOrd="0" presId="urn:microsoft.com/office/officeart/2005/8/layout/lProcess1"/>
    <dgm:cxn modelId="{85452D80-57CA-4B64-B8C4-3CB0C598E467}" type="presParOf" srcId="{02E9FB79-F5E6-4796-A111-E86BE580D3C3}" destId="{D9AE93E0-4F31-4212-B040-65EB0C59B5CF}" srcOrd="1" destOrd="0" presId="urn:microsoft.com/office/officeart/2005/8/layout/lProcess1"/>
    <dgm:cxn modelId="{A1197DCD-E692-4058-9DE3-06FC761E29C0}" type="presParOf" srcId="{02E9FB79-F5E6-4796-A111-E86BE580D3C3}" destId="{7A1D2A02-24E6-4EE1-A8B4-17B129E01010}" srcOrd="2" destOrd="0" presId="urn:microsoft.com/office/officeart/2005/8/layout/lProcess1"/>
    <dgm:cxn modelId="{1F40865C-4D3A-4872-BFDC-0E1043FD665B}" type="presParOf" srcId="{02E9FB79-F5E6-4796-A111-E86BE580D3C3}" destId="{70837819-2EDB-4FCC-9CB0-F1C070BFDADE}" srcOrd="3" destOrd="0" presId="urn:microsoft.com/office/officeart/2005/8/layout/lProcess1"/>
    <dgm:cxn modelId="{B9B264CE-B97C-40FB-AD8D-BAAFFF5E8B46}" type="presParOf" srcId="{02E9FB79-F5E6-4796-A111-E86BE580D3C3}" destId="{C221D1D7-F905-41F3-8AEA-F172FC2BDA51}" srcOrd="4"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44A379A-DD65-43AE-A945-A287FBAEFB72}" type="doc">
      <dgm:prSet loTypeId="urn:microsoft.com/office/officeart/2005/8/layout/funnel1" loCatId="relationship" qsTypeId="urn:microsoft.com/office/officeart/2005/8/quickstyle/simple1" qsCatId="simple" csTypeId="urn:microsoft.com/office/officeart/2005/8/colors/colorful1" csCatId="colorful" phldr="1"/>
      <dgm:spPr/>
      <dgm:t>
        <a:bodyPr/>
        <a:lstStyle/>
        <a:p>
          <a:endParaRPr lang="en-US"/>
        </a:p>
      </dgm:t>
    </dgm:pt>
    <dgm:pt modelId="{10C1F91A-2F89-4B15-9755-6883C6D6AB02}">
      <dgm:prSet phldrT="[Text]"/>
      <dgm:spPr/>
      <dgm:t>
        <a:bodyPr/>
        <a:lstStyle/>
        <a:p>
          <a:r>
            <a:rPr lang="en-US" dirty="0"/>
            <a:t>Has the case plan goal changed?  </a:t>
          </a:r>
        </a:p>
      </dgm:t>
    </dgm:pt>
    <dgm:pt modelId="{F1195EEA-177C-4A57-B1B1-0DB1CDA5686B}" type="parTrans" cxnId="{A29176F7-14AD-4947-B226-2ACF6E9A8600}">
      <dgm:prSet/>
      <dgm:spPr/>
      <dgm:t>
        <a:bodyPr/>
        <a:lstStyle/>
        <a:p>
          <a:endParaRPr lang="en-US"/>
        </a:p>
      </dgm:t>
    </dgm:pt>
    <dgm:pt modelId="{32AC0A42-4334-4997-8610-AAF6F0922C1D}" type="sibTrans" cxnId="{A29176F7-14AD-4947-B226-2ACF6E9A8600}">
      <dgm:prSet/>
      <dgm:spPr/>
      <dgm:t>
        <a:bodyPr/>
        <a:lstStyle/>
        <a:p>
          <a:endParaRPr lang="en-US"/>
        </a:p>
      </dgm:t>
    </dgm:pt>
    <dgm:pt modelId="{D745044B-5432-4165-BD54-44E79003B12C}">
      <dgm:prSet phldrT="[Text]"/>
      <dgm:spPr/>
      <dgm:t>
        <a:bodyPr/>
        <a:lstStyle/>
        <a:p>
          <a:r>
            <a:rPr lang="en-US" dirty="0"/>
            <a:t>If so, What is it?</a:t>
          </a:r>
        </a:p>
      </dgm:t>
    </dgm:pt>
    <dgm:pt modelId="{B83B28DC-161E-4DF7-98AD-EF80E2739E06}" type="parTrans" cxnId="{F87ABA74-9AED-47B5-94BF-4FE815BF7ECF}">
      <dgm:prSet/>
      <dgm:spPr/>
      <dgm:t>
        <a:bodyPr/>
        <a:lstStyle/>
        <a:p>
          <a:endParaRPr lang="en-US"/>
        </a:p>
      </dgm:t>
    </dgm:pt>
    <dgm:pt modelId="{C715AF35-2FB5-4879-A687-4A0F3E3BDBD8}" type="sibTrans" cxnId="{F87ABA74-9AED-47B5-94BF-4FE815BF7ECF}">
      <dgm:prSet/>
      <dgm:spPr/>
      <dgm:t>
        <a:bodyPr/>
        <a:lstStyle/>
        <a:p>
          <a:endParaRPr lang="en-US"/>
        </a:p>
      </dgm:t>
    </dgm:pt>
    <dgm:pt modelId="{34595CA2-59CC-472A-AABC-6D58103AAC01}" type="pres">
      <dgm:prSet presAssocID="{C44A379A-DD65-43AE-A945-A287FBAEFB72}" presName="Name0" presStyleCnt="0">
        <dgm:presLayoutVars>
          <dgm:chMax val="4"/>
          <dgm:resizeHandles val="exact"/>
        </dgm:presLayoutVars>
      </dgm:prSet>
      <dgm:spPr/>
      <dgm:t>
        <a:bodyPr/>
        <a:lstStyle/>
        <a:p>
          <a:endParaRPr lang="en-US"/>
        </a:p>
      </dgm:t>
    </dgm:pt>
    <dgm:pt modelId="{B095A6FE-4686-44F2-834C-DA1C0946D39F}" type="pres">
      <dgm:prSet presAssocID="{C44A379A-DD65-43AE-A945-A287FBAEFB72}" presName="ellipse" presStyleLbl="trBgShp" presStyleIdx="0" presStyleCnt="1" custLinFactNeighborX="-3143" custLinFactNeighborY="5106"/>
      <dgm:spPr/>
    </dgm:pt>
    <dgm:pt modelId="{B8857AE8-B0F6-4E2A-B880-75FD7CECB602}" type="pres">
      <dgm:prSet presAssocID="{C44A379A-DD65-43AE-A945-A287FBAEFB72}" presName="arrow1" presStyleLbl="fgShp" presStyleIdx="0" presStyleCnt="1"/>
      <dgm:spPr/>
    </dgm:pt>
    <dgm:pt modelId="{C0A337B2-F57E-428D-AEA4-9A8A0C8E3348}" type="pres">
      <dgm:prSet presAssocID="{C44A379A-DD65-43AE-A945-A287FBAEFB72}" presName="rectangle" presStyleLbl="revTx" presStyleIdx="0" presStyleCnt="1">
        <dgm:presLayoutVars>
          <dgm:bulletEnabled val="1"/>
        </dgm:presLayoutVars>
      </dgm:prSet>
      <dgm:spPr/>
      <dgm:t>
        <a:bodyPr/>
        <a:lstStyle/>
        <a:p>
          <a:endParaRPr lang="en-US"/>
        </a:p>
      </dgm:t>
    </dgm:pt>
    <dgm:pt modelId="{B9B294E7-EF33-4421-A71C-89725686D549}" type="pres">
      <dgm:prSet presAssocID="{D745044B-5432-4165-BD54-44E79003B12C}" presName="item1" presStyleLbl="node1" presStyleIdx="0" presStyleCnt="1" custLinFactNeighborX="17143" custLinFactNeighborY="-6875">
        <dgm:presLayoutVars>
          <dgm:bulletEnabled val="1"/>
        </dgm:presLayoutVars>
      </dgm:prSet>
      <dgm:spPr/>
      <dgm:t>
        <a:bodyPr/>
        <a:lstStyle/>
        <a:p>
          <a:endParaRPr lang="en-US"/>
        </a:p>
      </dgm:t>
    </dgm:pt>
    <dgm:pt modelId="{AB102DE1-EB02-435C-A4DE-E13248C32A25}" type="pres">
      <dgm:prSet presAssocID="{C44A379A-DD65-43AE-A945-A287FBAEFB72}" presName="funnel" presStyleLbl="trAlignAcc1" presStyleIdx="0" presStyleCnt="1"/>
      <dgm:spPr/>
    </dgm:pt>
  </dgm:ptLst>
  <dgm:cxnLst>
    <dgm:cxn modelId="{DDA14133-C55D-4050-9708-F36C547F56CD}" type="presOf" srcId="{10C1F91A-2F89-4B15-9755-6883C6D6AB02}" destId="{B9B294E7-EF33-4421-A71C-89725686D549}" srcOrd="0" destOrd="0" presId="urn:microsoft.com/office/officeart/2005/8/layout/funnel1"/>
    <dgm:cxn modelId="{938CBE96-FFD2-41ED-B784-4905AB9690AC}" type="presOf" srcId="{C44A379A-DD65-43AE-A945-A287FBAEFB72}" destId="{34595CA2-59CC-472A-AABC-6D58103AAC01}" srcOrd="0" destOrd="0" presId="urn:microsoft.com/office/officeart/2005/8/layout/funnel1"/>
    <dgm:cxn modelId="{F87ABA74-9AED-47B5-94BF-4FE815BF7ECF}" srcId="{C44A379A-DD65-43AE-A945-A287FBAEFB72}" destId="{D745044B-5432-4165-BD54-44E79003B12C}" srcOrd="1" destOrd="0" parTransId="{B83B28DC-161E-4DF7-98AD-EF80E2739E06}" sibTransId="{C715AF35-2FB5-4879-A687-4A0F3E3BDBD8}"/>
    <dgm:cxn modelId="{87224AA1-5072-4596-A4D0-F09FBD3B3A16}" type="presOf" srcId="{D745044B-5432-4165-BD54-44E79003B12C}" destId="{C0A337B2-F57E-428D-AEA4-9A8A0C8E3348}" srcOrd="0" destOrd="0" presId="urn:microsoft.com/office/officeart/2005/8/layout/funnel1"/>
    <dgm:cxn modelId="{A29176F7-14AD-4947-B226-2ACF6E9A8600}" srcId="{C44A379A-DD65-43AE-A945-A287FBAEFB72}" destId="{10C1F91A-2F89-4B15-9755-6883C6D6AB02}" srcOrd="0" destOrd="0" parTransId="{F1195EEA-177C-4A57-B1B1-0DB1CDA5686B}" sibTransId="{32AC0A42-4334-4997-8610-AAF6F0922C1D}"/>
    <dgm:cxn modelId="{E6F888E1-068D-481E-BAFE-5365421AE1AB}" type="presParOf" srcId="{34595CA2-59CC-472A-AABC-6D58103AAC01}" destId="{B095A6FE-4686-44F2-834C-DA1C0946D39F}" srcOrd="0" destOrd="0" presId="urn:microsoft.com/office/officeart/2005/8/layout/funnel1"/>
    <dgm:cxn modelId="{A1FEAB62-300E-4CF1-97D0-7CB9211E1487}" type="presParOf" srcId="{34595CA2-59CC-472A-AABC-6D58103AAC01}" destId="{B8857AE8-B0F6-4E2A-B880-75FD7CECB602}" srcOrd="1" destOrd="0" presId="urn:microsoft.com/office/officeart/2005/8/layout/funnel1"/>
    <dgm:cxn modelId="{2FC7F320-4C99-49A1-BE57-9C1696E51241}" type="presParOf" srcId="{34595CA2-59CC-472A-AABC-6D58103AAC01}" destId="{C0A337B2-F57E-428D-AEA4-9A8A0C8E3348}" srcOrd="2" destOrd="0" presId="urn:microsoft.com/office/officeart/2005/8/layout/funnel1"/>
    <dgm:cxn modelId="{E3761242-EC02-462E-9DB5-E26B602FAF86}" type="presParOf" srcId="{34595CA2-59CC-472A-AABC-6D58103AAC01}" destId="{B9B294E7-EF33-4421-A71C-89725686D549}" srcOrd="3" destOrd="0" presId="urn:microsoft.com/office/officeart/2005/8/layout/funnel1"/>
    <dgm:cxn modelId="{EB021E20-3A59-4F82-914E-83C7CD0CCE06}" type="presParOf" srcId="{34595CA2-59CC-472A-AABC-6D58103AAC01}" destId="{AB102DE1-EB02-435C-A4DE-E13248C32A25}" srcOrd="4"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B1FA5A3-F65D-4C2C-AE15-D6A98234EA1F}"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en-US"/>
        </a:p>
      </dgm:t>
    </dgm:pt>
    <dgm:pt modelId="{2A8DD635-182E-46E3-A96B-1F52D464CFF6}">
      <dgm:prSet custT="1"/>
      <dgm:spPr/>
      <dgm:t>
        <a:bodyPr/>
        <a:lstStyle/>
        <a:p>
          <a:pPr rtl="0"/>
          <a:r>
            <a:rPr lang="en-US" sz="2400" dirty="0"/>
            <a:t>Priority Needs</a:t>
          </a:r>
        </a:p>
      </dgm:t>
    </dgm:pt>
    <dgm:pt modelId="{EF80D1EE-237A-4C52-B600-136D9764B6BF}" type="parTrans" cxnId="{99F68EDD-22AB-4874-A709-B539FC2DE703}">
      <dgm:prSet/>
      <dgm:spPr/>
      <dgm:t>
        <a:bodyPr/>
        <a:lstStyle/>
        <a:p>
          <a:endParaRPr lang="en-US"/>
        </a:p>
      </dgm:t>
    </dgm:pt>
    <dgm:pt modelId="{9715479E-3ECD-4621-9970-37A528003FBB}" type="sibTrans" cxnId="{99F68EDD-22AB-4874-A709-B539FC2DE703}">
      <dgm:prSet/>
      <dgm:spPr/>
      <dgm:t>
        <a:bodyPr/>
        <a:lstStyle/>
        <a:p>
          <a:endParaRPr lang="en-US"/>
        </a:p>
      </dgm:t>
    </dgm:pt>
    <dgm:pt modelId="{FC6EA794-A322-4600-8607-A19F9D3A8542}">
      <dgm:prSet custT="1"/>
      <dgm:spPr/>
      <dgm:t>
        <a:bodyPr/>
        <a:lstStyle/>
        <a:p>
          <a:pPr rtl="0"/>
          <a:r>
            <a:rPr lang="en-US" sz="2400" dirty="0"/>
            <a:t>Family Strengths</a:t>
          </a:r>
        </a:p>
      </dgm:t>
    </dgm:pt>
    <dgm:pt modelId="{CCAC39E6-DAB9-40AD-94BC-2DCE09BDAA32}" type="parTrans" cxnId="{D9893BC7-10D7-4D73-949A-D02F9892E8F4}">
      <dgm:prSet/>
      <dgm:spPr/>
      <dgm:t>
        <a:bodyPr/>
        <a:lstStyle/>
        <a:p>
          <a:endParaRPr lang="en-US"/>
        </a:p>
      </dgm:t>
    </dgm:pt>
    <dgm:pt modelId="{541782F9-D9A9-420B-91D1-DE962B83094D}" type="sibTrans" cxnId="{D9893BC7-10D7-4D73-949A-D02F9892E8F4}">
      <dgm:prSet/>
      <dgm:spPr/>
      <dgm:t>
        <a:bodyPr/>
        <a:lstStyle/>
        <a:p>
          <a:endParaRPr lang="en-US"/>
        </a:p>
      </dgm:t>
    </dgm:pt>
    <dgm:pt modelId="{87608ABC-17B4-40A7-B236-253E164B2520}">
      <dgm:prSet custT="1"/>
      <dgm:spPr/>
      <dgm:t>
        <a:bodyPr/>
        <a:lstStyle/>
        <a:p>
          <a:pPr rtl="0"/>
          <a:r>
            <a:rPr lang="en-US" sz="2400" dirty="0"/>
            <a:t>Contributing Factors</a:t>
          </a:r>
        </a:p>
      </dgm:t>
    </dgm:pt>
    <dgm:pt modelId="{60D814EA-CAC7-4F5B-A91D-3FF197BA0FF8}" type="parTrans" cxnId="{B4130F79-021F-426D-A6FE-6C381C54175D}">
      <dgm:prSet/>
      <dgm:spPr/>
      <dgm:t>
        <a:bodyPr/>
        <a:lstStyle/>
        <a:p>
          <a:endParaRPr lang="en-US"/>
        </a:p>
      </dgm:t>
    </dgm:pt>
    <dgm:pt modelId="{582A9EA5-7E30-4344-82DF-AF5C3F5EE6A2}" type="sibTrans" cxnId="{B4130F79-021F-426D-A6FE-6C381C54175D}">
      <dgm:prSet/>
      <dgm:spPr/>
      <dgm:t>
        <a:bodyPr/>
        <a:lstStyle/>
        <a:p>
          <a:endParaRPr lang="en-US"/>
        </a:p>
      </dgm:t>
    </dgm:pt>
    <dgm:pt modelId="{BC878918-D092-4A78-B400-A0636DE4A3A2}">
      <dgm:prSet/>
      <dgm:spPr/>
      <dgm:t>
        <a:bodyPr/>
        <a:lstStyle/>
        <a:p>
          <a:pPr rtl="0"/>
          <a:r>
            <a:rPr lang="en-US" dirty="0"/>
            <a:t>Case Plan</a:t>
          </a:r>
        </a:p>
      </dgm:t>
    </dgm:pt>
    <dgm:pt modelId="{CCD2AB68-4FDA-4D92-A3F1-FA76566BF259}" type="parTrans" cxnId="{6FF3B71B-BAC6-46AB-A124-D50682F1AA7B}">
      <dgm:prSet/>
      <dgm:spPr/>
      <dgm:t>
        <a:bodyPr/>
        <a:lstStyle/>
        <a:p>
          <a:endParaRPr lang="en-US"/>
        </a:p>
      </dgm:t>
    </dgm:pt>
    <dgm:pt modelId="{BC352EFB-B5E2-40A5-BB0A-B3C7FFBF8E33}" type="sibTrans" cxnId="{6FF3B71B-BAC6-46AB-A124-D50682F1AA7B}">
      <dgm:prSet/>
      <dgm:spPr/>
      <dgm:t>
        <a:bodyPr/>
        <a:lstStyle/>
        <a:p>
          <a:endParaRPr lang="en-US"/>
        </a:p>
      </dgm:t>
    </dgm:pt>
    <dgm:pt modelId="{2E4EE95A-CD4D-4F1A-B85C-EA64C1F7ED58}" type="pres">
      <dgm:prSet presAssocID="{AB1FA5A3-F65D-4C2C-AE15-D6A98234EA1F}" presName="cycle" presStyleCnt="0">
        <dgm:presLayoutVars>
          <dgm:chMax val="1"/>
          <dgm:dir/>
          <dgm:animLvl val="ctr"/>
          <dgm:resizeHandles val="exact"/>
        </dgm:presLayoutVars>
      </dgm:prSet>
      <dgm:spPr/>
      <dgm:t>
        <a:bodyPr/>
        <a:lstStyle/>
        <a:p>
          <a:endParaRPr lang="en-US"/>
        </a:p>
      </dgm:t>
    </dgm:pt>
    <dgm:pt modelId="{4AB7255F-F052-45BF-B502-D7BF2C111BD8}" type="pres">
      <dgm:prSet presAssocID="{BC878918-D092-4A78-B400-A0636DE4A3A2}" presName="centerShape" presStyleLbl="node0" presStyleIdx="0" presStyleCnt="1" custScaleX="95375" custScaleY="79381" custLinFactNeighborX="-1878" custLinFactNeighborY="6807"/>
      <dgm:spPr/>
      <dgm:t>
        <a:bodyPr/>
        <a:lstStyle/>
        <a:p>
          <a:endParaRPr lang="en-US"/>
        </a:p>
      </dgm:t>
    </dgm:pt>
    <dgm:pt modelId="{CA1BD430-5E54-4D74-923A-C53F2F982A61}" type="pres">
      <dgm:prSet presAssocID="{EF80D1EE-237A-4C52-B600-136D9764B6BF}" presName="parTrans" presStyleLbl="bgSibTrans2D1" presStyleIdx="0" presStyleCnt="3"/>
      <dgm:spPr/>
      <dgm:t>
        <a:bodyPr/>
        <a:lstStyle/>
        <a:p>
          <a:endParaRPr lang="en-US"/>
        </a:p>
      </dgm:t>
    </dgm:pt>
    <dgm:pt modelId="{41481C2E-6307-4634-8398-8E34F1081602}" type="pres">
      <dgm:prSet presAssocID="{2A8DD635-182E-46E3-A96B-1F52D464CFF6}" presName="node" presStyleLbl="node1" presStyleIdx="0" presStyleCnt="3">
        <dgm:presLayoutVars>
          <dgm:bulletEnabled val="1"/>
        </dgm:presLayoutVars>
      </dgm:prSet>
      <dgm:spPr/>
      <dgm:t>
        <a:bodyPr/>
        <a:lstStyle/>
        <a:p>
          <a:endParaRPr lang="en-US"/>
        </a:p>
      </dgm:t>
    </dgm:pt>
    <dgm:pt modelId="{48CD462B-E5BF-4A54-A750-C6101E07C48F}" type="pres">
      <dgm:prSet presAssocID="{CCAC39E6-DAB9-40AD-94BC-2DCE09BDAA32}" presName="parTrans" presStyleLbl="bgSibTrans2D1" presStyleIdx="1" presStyleCnt="3"/>
      <dgm:spPr/>
      <dgm:t>
        <a:bodyPr/>
        <a:lstStyle/>
        <a:p>
          <a:endParaRPr lang="en-US"/>
        </a:p>
      </dgm:t>
    </dgm:pt>
    <dgm:pt modelId="{6245B657-05D4-4DE5-8B6D-982991EE5EAE}" type="pres">
      <dgm:prSet presAssocID="{FC6EA794-A322-4600-8607-A19F9D3A8542}" presName="node" presStyleLbl="node1" presStyleIdx="1" presStyleCnt="3" custScaleX="113311" custRadScaleRad="100080" custRadScaleInc="-3710">
        <dgm:presLayoutVars>
          <dgm:bulletEnabled val="1"/>
        </dgm:presLayoutVars>
      </dgm:prSet>
      <dgm:spPr/>
      <dgm:t>
        <a:bodyPr/>
        <a:lstStyle/>
        <a:p>
          <a:endParaRPr lang="en-US"/>
        </a:p>
      </dgm:t>
    </dgm:pt>
    <dgm:pt modelId="{47DF1C3A-0A52-4EAD-92CD-8B0881A5BBAD}" type="pres">
      <dgm:prSet presAssocID="{60D814EA-CAC7-4F5B-A91D-3FF197BA0FF8}" presName="parTrans" presStyleLbl="bgSibTrans2D1" presStyleIdx="2" presStyleCnt="3"/>
      <dgm:spPr/>
      <dgm:t>
        <a:bodyPr/>
        <a:lstStyle/>
        <a:p>
          <a:endParaRPr lang="en-US"/>
        </a:p>
      </dgm:t>
    </dgm:pt>
    <dgm:pt modelId="{2EB2D8DC-4C11-4C3A-9E9F-D2AB00E6034D}" type="pres">
      <dgm:prSet presAssocID="{87608ABC-17B4-40A7-B236-253E164B2520}" presName="node" presStyleLbl="node1" presStyleIdx="2" presStyleCnt="3" custScaleX="124284">
        <dgm:presLayoutVars>
          <dgm:bulletEnabled val="1"/>
        </dgm:presLayoutVars>
      </dgm:prSet>
      <dgm:spPr/>
      <dgm:t>
        <a:bodyPr/>
        <a:lstStyle/>
        <a:p>
          <a:endParaRPr lang="en-US"/>
        </a:p>
      </dgm:t>
    </dgm:pt>
  </dgm:ptLst>
  <dgm:cxnLst>
    <dgm:cxn modelId="{6FF3B71B-BAC6-46AB-A124-D50682F1AA7B}" srcId="{AB1FA5A3-F65D-4C2C-AE15-D6A98234EA1F}" destId="{BC878918-D092-4A78-B400-A0636DE4A3A2}" srcOrd="0" destOrd="0" parTransId="{CCD2AB68-4FDA-4D92-A3F1-FA76566BF259}" sibTransId="{BC352EFB-B5E2-40A5-BB0A-B3C7FFBF8E33}"/>
    <dgm:cxn modelId="{7F96F506-A69A-4BDE-BAF9-1BDD8981F781}" type="presOf" srcId="{FC6EA794-A322-4600-8607-A19F9D3A8542}" destId="{6245B657-05D4-4DE5-8B6D-982991EE5EAE}" srcOrd="0" destOrd="0" presId="urn:microsoft.com/office/officeart/2005/8/layout/radial4"/>
    <dgm:cxn modelId="{C688D257-7DF2-483C-B3AB-4E95D462CB01}" type="presOf" srcId="{EF80D1EE-237A-4C52-B600-136D9764B6BF}" destId="{CA1BD430-5E54-4D74-923A-C53F2F982A61}" srcOrd="0" destOrd="0" presId="urn:microsoft.com/office/officeart/2005/8/layout/radial4"/>
    <dgm:cxn modelId="{7D37C944-7D13-4BBE-9AC4-A2A8DDA6320B}" type="presOf" srcId="{AB1FA5A3-F65D-4C2C-AE15-D6A98234EA1F}" destId="{2E4EE95A-CD4D-4F1A-B85C-EA64C1F7ED58}" srcOrd="0" destOrd="0" presId="urn:microsoft.com/office/officeart/2005/8/layout/radial4"/>
    <dgm:cxn modelId="{BE6962BC-34CB-4149-8E76-D222D203DD8F}" type="presOf" srcId="{60D814EA-CAC7-4F5B-A91D-3FF197BA0FF8}" destId="{47DF1C3A-0A52-4EAD-92CD-8B0881A5BBAD}" srcOrd="0" destOrd="0" presId="urn:microsoft.com/office/officeart/2005/8/layout/radial4"/>
    <dgm:cxn modelId="{D9893BC7-10D7-4D73-949A-D02F9892E8F4}" srcId="{BC878918-D092-4A78-B400-A0636DE4A3A2}" destId="{FC6EA794-A322-4600-8607-A19F9D3A8542}" srcOrd="1" destOrd="0" parTransId="{CCAC39E6-DAB9-40AD-94BC-2DCE09BDAA32}" sibTransId="{541782F9-D9A9-420B-91D1-DE962B83094D}"/>
    <dgm:cxn modelId="{500679BA-C424-4364-80DF-171D4EBF78CA}" type="presOf" srcId="{87608ABC-17B4-40A7-B236-253E164B2520}" destId="{2EB2D8DC-4C11-4C3A-9E9F-D2AB00E6034D}" srcOrd="0" destOrd="0" presId="urn:microsoft.com/office/officeart/2005/8/layout/radial4"/>
    <dgm:cxn modelId="{B4130F79-021F-426D-A6FE-6C381C54175D}" srcId="{BC878918-D092-4A78-B400-A0636DE4A3A2}" destId="{87608ABC-17B4-40A7-B236-253E164B2520}" srcOrd="2" destOrd="0" parTransId="{60D814EA-CAC7-4F5B-A91D-3FF197BA0FF8}" sibTransId="{582A9EA5-7E30-4344-82DF-AF5C3F5EE6A2}"/>
    <dgm:cxn modelId="{5C978377-C80B-456F-A1EB-DE8D1507E26F}" type="presOf" srcId="{CCAC39E6-DAB9-40AD-94BC-2DCE09BDAA32}" destId="{48CD462B-E5BF-4A54-A750-C6101E07C48F}" srcOrd="0" destOrd="0" presId="urn:microsoft.com/office/officeart/2005/8/layout/radial4"/>
    <dgm:cxn modelId="{E6A655AF-B810-494B-8C16-28ADCB85054E}" type="presOf" srcId="{BC878918-D092-4A78-B400-A0636DE4A3A2}" destId="{4AB7255F-F052-45BF-B502-D7BF2C111BD8}" srcOrd="0" destOrd="0" presId="urn:microsoft.com/office/officeart/2005/8/layout/radial4"/>
    <dgm:cxn modelId="{99F68EDD-22AB-4874-A709-B539FC2DE703}" srcId="{BC878918-D092-4A78-B400-A0636DE4A3A2}" destId="{2A8DD635-182E-46E3-A96B-1F52D464CFF6}" srcOrd="0" destOrd="0" parTransId="{EF80D1EE-237A-4C52-B600-136D9764B6BF}" sibTransId="{9715479E-3ECD-4621-9970-37A528003FBB}"/>
    <dgm:cxn modelId="{DA636C3A-D10D-4EF4-86E6-A1C76B4DEFE3}" type="presOf" srcId="{2A8DD635-182E-46E3-A96B-1F52D464CFF6}" destId="{41481C2E-6307-4634-8398-8E34F1081602}" srcOrd="0" destOrd="0" presId="urn:microsoft.com/office/officeart/2005/8/layout/radial4"/>
    <dgm:cxn modelId="{5BD242B2-7873-402C-A984-BE5E4FC1C657}" type="presParOf" srcId="{2E4EE95A-CD4D-4F1A-B85C-EA64C1F7ED58}" destId="{4AB7255F-F052-45BF-B502-D7BF2C111BD8}" srcOrd="0" destOrd="0" presId="urn:microsoft.com/office/officeart/2005/8/layout/radial4"/>
    <dgm:cxn modelId="{2B869396-650D-4333-8035-1A39AB79352F}" type="presParOf" srcId="{2E4EE95A-CD4D-4F1A-B85C-EA64C1F7ED58}" destId="{CA1BD430-5E54-4D74-923A-C53F2F982A61}" srcOrd="1" destOrd="0" presId="urn:microsoft.com/office/officeart/2005/8/layout/radial4"/>
    <dgm:cxn modelId="{09B59DBA-A612-4DC9-A3F3-E8E39D5CCF4A}" type="presParOf" srcId="{2E4EE95A-CD4D-4F1A-B85C-EA64C1F7ED58}" destId="{41481C2E-6307-4634-8398-8E34F1081602}" srcOrd="2" destOrd="0" presId="urn:microsoft.com/office/officeart/2005/8/layout/radial4"/>
    <dgm:cxn modelId="{63CCB5C9-BD33-4D35-B91F-610654EAC8F8}" type="presParOf" srcId="{2E4EE95A-CD4D-4F1A-B85C-EA64C1F7ED58}" destId="{48CD462B-E5BF-4A54-A750-C6101E07C48F}" srcOrd="3" destOrd="0" presId="urn:microsoft.com/office/officeart/2005/8/layout/radial4"/>
    <dgm:cxn modelId="{B05CF829-763E-4CAF-A805-A4954B52B972}" type="presParOf" srcId="{2E4EE95A-CD4D-4F1A-B85C-EA64C1F7ED58}" destId="{6245B657-05D4-4DE5-8B6D-982991EE5EAE}" srcOrd="4" destOrd="0" presId="urn:microsoft.com/office/officeart/2005/8/layout/radial4"/>
    <dgm:cxn modelId="{A7B8C543-5680-4330-8094-7646CBABF03D}" type="presParOf" srcId="{2E4EE95A-CD4D-4F1A-B85C-EA64C1F7ED58}" destId="{47DF1C3A-0A52-4EAD-92CD-8B0881A5BBAD}" srcOrd="5" destOrd="0" presId="urn:microsoft.com/office/officeart/2005/8/layout/radial4"/>
    <dgm:cxn modelId="{C0127D80-DDEE-4A69-A27C-F35AFE1C898B}" type="presParOf" srcId="{2E4EE95A-CD4D-4F1A-B85C-EA64C1F7ED58}" destId="{2EB2D8DC-4C11-4C3A-9E9F-D2AB00E6034D}" srcOrd="6" destOrd="0" presId="urn:microsoft.com/office/officeart/2005/8/layout/radial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828D1F9-F773-42ED-9D22-B068FC2BEAE0}"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17FEADFA-13D2-4986-8B99-A3E162945AA4}">
      <dgm:prSet custT="1"/>
      <dgm:spPr/>
      <dgm:t>
        <a:bodyPr/>
        <a:lstStyle/>
        <a:p>
          <a:pPr rtl="0"/>
          <a:r>
            <a:rPr lang="en-US" sz="3200" dirty="0"/>
            <a:t>Develop one new/revised objective for the updated case plan for mother, Alana Wilson.</a:t>
          </a:r>
        </a:p>
        <a:p>
          <a:pPr rtl="0"/>
          <a:r>
            <a:rPr lang="en-US" sz="3200" b="1" i="1" u="sng" dirty="0"/>
            <a:t>CHART ON FLIP CHART PAPER</a:t>
          </a:r>
        </a:p>
      </dgm:t>
    </dgm:pt>
    <dgm:pt modelId="{AB28C39C-1F23-494A-B1FF-03173952412E}" type="parTrans" cxnId="{443D413A-52FE-4A1C-80BF-09546FDAD6CE}">
      <dgm:prSet/>
      <dgm:spPr/>
      <dgm:t>
        <a:bodyPr/>
        <a:lstStyle/>
        <a:p>
          <a:endParaRPr lang="en-US"/>
        </a:p>
      </dgm:t>
    </dgm:pt>
    <dgm:pt modelId="{A90A2CC1-9D09-4002-B413-9080E5E53B42}" type="sibTrans" cxnId="{443D413A-52FE-4A1C-80BF-09546FDAD6CE}">
      <dgm:prSet/>
      <dgm:spPr/>
      <dgm:t>
        <a:bodyPr/>
        <a:lstStyle/>
        <a:p>
          <a:endParaRPr lang="en-US"/>
        </a:p>
      </dgm:t>
    </dgm:pt>
    <dgm:pt modelId="{42D5CC03-724C-48B1-BA57-F4D89D4E81E4}">
      <dgm:prSet custT="1"/>
      <dgm:spPr/>
      <dgm:t>
        <a:bodyPr/>
        <a:lstStyle/>
        <a:p>
          <a:pPr rtl="0"/>
          <a:r>
            <a:rPr lang="en-US" sz="3200" dirty="0"/>
            <a:t>Be sure your objectives are S.M.A.R.T</a:t>
          </a:r>
        </a:p>
        <a:p>
          <a:pPr rtl="0"/>
          <a:r>
            <a:rPr lang="en-US" sz="3200" dirty="0"/>
            <a:t>Specific/measurable/  achievable/relevant/ time-limited</a:t>
          </a:r>
        </a:p>
      </dgm:t>
    </dgm:pt>
    <dgm:pt modelId="{C280018F-32F8-483D-BED3-F30E31D838AC}" type="parTrans" cxnId="{47B6DF35-4D84-4482-A9B5-86CCF7E999F5}">
      <dgm:prSet/>
      <dgm:spPr/>
      <dgm:t>
        <a:bodyPr/>
        <a:lstStyle/>
        <a:p>
          <a:endParaRPr lang="en-US"/>
        </a:p>
      </dgm:t>
    </dgm:pt>
    <dgm:pt modelId="{F57D1805-C3D7-4FD4-8DDD-12F92FF51929}" type="sibTrans" cxnId="{47B6DF35-4D84-4482-A9B5-86CCF7E999F5}">
      <dgm:prSet/>
      <dgm:spPr/>
      <dgm:t>
        <a:bodyPr/>
        <a:lstStyle/>
        <a:p>
          <a:endParaRPr lang="en-US"/>
        </a:p>
      </dgm:t>
    </dgm:pt>
    <dgm:pt modelId="{165B66A0-7DE2-46EC-825D-62F99D32C20A}" type="pres">
      <dgm:prSet presAssocID="{3828D1F9-F773-42ED-9D22-B068FC2BEAE0}" presName="diagram" presStyleCnt="0">
        <dgm:presLayoutVars>
          <dgm:dir/>
          <dgm:resizeHandles val="exact"/>
        </dgm:presLayoutVars>
      </dgm:prSet>
      <dgm:spPr/>
      <dgm:t>
        <a:bodyPr/>
        <a:lstStyle/>
        <a:p>
          <a:endParaRPr lang="en-US"/>
        </a:p>
      </dgm:t>
    </dgm:pt>
    <dgm:pt modelId="{E596768D-2F52-4BD4-80C5-B0153717B6AC}" type="pres">
      <dgm:prSet presAssocID="{17FEADFA-13D2-4986-8B99-A3E162945AA4}" presName="node" presStyleLbl="node1" presStyleIdx="0" presStyleCnt="2" custScaleX="112529" custScaleY="181277">
        <dgm:presLayoutVars>
          <dgm:bulletEnabled val="1"/>
        </dgm:presLayoutVars>
      </dgm:prSet>
      <dgm:spPr/>
      <dgm:t>
        <a:bodyPr/>
        <a:lstStyle/>
        <a:p>
          <a:endParaRPr lang="en-US"/>
        </a:p>
      </dgm:t>
    </dgm:pt>
    <dgm:pt modelId="{76DA7CA5-109E-45DB-B153-DA6C34E0214B}" type="pres">
      <dgm:prSet presAssocID="{A90A2CC1-9D09-4002-B413-9080E5E53B42}" presName="sibTrans" presStyleCnt="0"/>
      <dgm:spPr/>
    </dgm:pt>
    <dgm:pt modelId="{E3DAAD1B-E108-4D49-98EF-2EACEDF795E9}" type="pres">
      <dgm:prSet presAssocID="{42D5CC03-724C-48B1-BA57-F4D89D4E81E4}" presName="node" presStyleLbl="node1" presStyleIdx="1" presStyleCnt="2" custScaleX="112064" custScaleY="181277">
        <dgm:presLayoutVars>
          <dgm:bulletEnabled val="1"/>
        </dgm:presLayoutVars>
      </dgm:prSet>
      <dgm:spPr/>
      <dgm:t>
        <a:bodyPr/>
        <a:lstStyle/>
        <a:p>
          <a:endParaRPr lang="en-US"/>
        </a:p>
      </dgm:t>
    </dgm:pt>
  </dgm:ptLst>
  <dgm:cxnLst>
    <dgm:cxn modelId="{AEC9707C-61EA-4530-9E58-F3F8A1047185}" type="presOf" srcId="{3828D1F9-F773-42ED-9D22-B068FC2BEAE0}" destId="{165B66A0-7DE2-46EC-825D-62F99D32C20A}" srcOrd="0" destOrd="0" presId="urn:microsoft.com/office/officeart/2005/8/layout/default"/>
    <dgm:cxn modelId="{47B6DF35-4D84-4482-A9B5-86CCF7E999F5}" srcId="{3828D1F9-F773-42ED-9D22-B068FC2BEAE0}" destId="{42D5CC03-724C-48B1-BA57-F4D89D4E81E4}" srcOrd="1" destOrd="0" parTransId="{C280018F-32F8-483D-BED3-F30E31D838AC}" sibTransId="{F57D1805-C3D7-4FD4-8DDD-12F92FF51929}"/>
    <dgm:cxn modelId="{1B98FB20-B865-470D-890C-E42E7B2F5734}" type="presOf" srcId="{17FEADFA-13D2-4986-8B99-A3E162945AA4}" destId="{E596768D-2F52-4BD4-80C5-B0153717B6AC}" srcOrd="0" destOrd="0" presId="urn:microsoft.com/office/officeart/2005/8/layout/default"/>
    <dgm:cxn modelId="{443D413A-52FE-4A1C-80BF-09546FDAD6CE}" srcId="{3828D1F9-F773-42ED-9D22-B068FC2BEAE0}" destId="{17FEADFA-13D2-4986-8B99-A3E162945AA4}" srcOrd="0" destOrd="0" parTransId="{AB28C39C-1F23-494A-B1FF-03173952412E}" sibTransId="{A90A2CC1-9D09-4002-B413-9080E5E53B42}"/>
    <dgm:cxn modelId="{1242A029-9BE3-4368-96D8-9AA110BD5381}" type="presOf" srcId="{42D5CC03-724C-48B1-BA57-F4D89D4E81E4}" destId="{E3DAAD1B-E108-4D49-98EF-2EACEDF795E9}" srcOrd="0" destOrd="0" presId="urn:microsoft.com/office/officeart/2005/8/layout/default"/>
    <dgm:cxn modelId="{614B8011-F5AF-4CE9-B8B9-81BB11A1ADC7}" type="presParOf" srcId="{165B66A0-7DE2-46EC-825D-62F99D32C20A}" destId="{E596768D-2F52-4BD4-80C5-B0153717B6AC}" srcOrd="0" destOrd="0" presId="urn:microsoft.com/office/officeart/2005/8/layout/default"/>
    <dgm:cxn modelId="{702DEC99-19CC-417E-AF1B-B4A1D5FA5E54}" type="presParOf" srcId="{165B66A0-7DE2-46EC-825D-62F99D32C20A}" destId="{76DA7CA5-109E-45DB-B153-DA6C34E0214B}" srcOrd="1" destOrd="0" presId="urn:microsoft.com/office/officeart/2005/8/layout/default"/>
    <dgm:cxn modelId="{88A06DE9-3778-49D0-9E75-8313164861D1}" type="presParOf" srcId="{165B66A0-7DE2-46EC-825D-62F99D32C20A}" destId="{E3DAAD1B-E108-4D49-98EF-2EACEDF795E9}"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AB1FA5A3-F65D-4C2C-AE15-D6A98234EA1F}"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en-US"/>
        </a:p>
      </dgm:t>
    </dgm:pt>
    <dgm:pt modelId="{2A8DD635-182E-46E3-A96B-1F52D464CFF6}">
      <dgm:prSet custT="1"/>
      <dgm:spPr/>
      <dgm:t>
        <a:bodyPr/>
        <a:lstStyle/>
        <a:p>
          <a:pPr rtl="0"/>
          <a:r>
            <a:rPr lang="en-US" sz="2400" dirty="0"/>
            <a:t>Priority needs</a:t>
          </a:r>
        </a:p>
      </dgm:t>
    </dgm:pt>
    <dgm:pt modelId="{EF80D1EE-237A-4C52-B600-136D9764B6BF}" type="parTrans" cxnId="{99F68EDD-22AB-4874-A709-B539FC2DE703}">
      <dgm:prSet/>
      <dgm:spPr/>
      <dgm:t>
        <a:bodyPr/>
        <a:lstStyle/>
        <a:p>
          <a:endParaRPr lang="en-US"/>
        </a:p>
      </dgm:t>
    </dgm:pt>
    <dgm:pt modelId="{9715479E-3ECD-4621-9970-37A528003FBB}" type="sibTrans" cxnId="{99F68EDD-22AB-4874-A709-B539FC2DE703}">
      <dgm:prSet/>
      <dgm:spPr/>
      <dgm:t>
        <a:bodyPr/>
        <a:lstStyle/>
        <a:p>
          <a:endParaRPr lang="en-US"/>
        </a:p>
      </dgm:t>
    </dgm:pt>
    <dgm:pt modelId="{FC6EA794-A322-4600-8607-A19F9D3A8542}">
      <dgm:prSet custT="1"/>
      <dgm:spPr/>
      <dgm:t>
        <a:bodyPr/>
        <a:lstStyle/>
        <a:p>
          <a:pPr rtl="0"/>
          <a:r>
            <a:rPr lang="en-US" sz="2400" dirty="0"/>
            <a:t>Best practices</a:t>
          </a:r>
        </a:p>
      </dgm:t>
    </dgm:pt>
    <dgm:pt modelId="{CCAC39E6-DAB9-40AD-94BC-2DCE09BDAA32}" type="parTrans" cxnId="{D9893BC7-10D7-4D73-949A-D02F9892E8F4}">
      <dgm:prSet/>
      <dgm:spPr/>
      <dgm:t>
        <a:bodyPr/>
        <a:lstStyle/>
        <a:p>
          <a:endParaRPr lang="en-US"/>
        </a:p>
      </dgm:t>
    </dgm:pt>
    <dgm:pt modelId="{541782F9-D9A9-420B-91D1-DE962B83094D}" type="sibTrans" cxnId="{D9893BC7-10D7-4D73-949A-D02F9892E8F4}">
      <dgm:prSet/>
      <dgm:spPr/>
      <dgm:t>
        <a:bodyPr/>
        <a:lstStyle/>
        <a:p>
          <a:endParaRPr lang="en-US"/>
        </a:p>
      </dgm:t>
    </dgm:pt>
    <dgm:pt modelId="{87608ABC-17B4-40A7-B236-253E164B2520}">
      <dgm:prSet custT="1"/>
      <dgm:spPr/>
      <dgm:t>
        <a:bodyPr/>
        <a:lstStyle/>
        <a:p>
          <a:pPr rtl="0"/>
          <a:r>
            <a:rPr lang="en-US" sz="2400" dirty="0"/>
            <a:t>Impact of trauma</a:t>
          </a:r>
        </a:p>
      </dgm:t>
    </dgm:pt>
    <dgm:pt modelId="{60D814EA-CAC7-4F5B-A91D-3FF197BA0FF8}" type="parTrans" cxnId="{B4130F79-021F-426D-A6FE-6C381C54175D}">
      <dgm:prSet/>
      <dgm:spPr/>
      <dgm:t>
        <a:bodyPr/>
        <a:lstStyle/>
        <a:p>
          <a:endParaRPr lang="en-US"/>
        </a:p>
      </dgm:t>
    </dgm:pt>
    <dgm:pt modelId="{582A9EA5-7E30-4344-82DF-AF5C3F5EE6A2}" type="sibTrans" cxnId="{B4130F79-021F-426D-A6FE-6C381C54175D}">
      <dgm:prSet/>
      <dgm:spPr/>
      <dgm:t>
        <a:bodyPr/>
        <a:lstStyle/>
        <a:p>
          <a:endParaRPr lang="en-US"/>
        </a:p>
      </dgm:t>
    </dgm:pt>
    <dgm:pt modelId="{BC878918-D092-4A78-B400-A0636DE4A3A2}">
      <dgm:prSet/>
      <dgm:spPr/>
      <dgm:t>
        <a:bodyPr/>
        <a:lstStyle/>
        <a:p>
          <a:pPr rtl="0"/>
          <a:r>
            <a:rPr lang="en-US" dirty="0"/>
            <a:t>Placement Plan</a:t>
          </a:r>
        </a:p>
      </dgm:t>
    </dgm:pt>
    <dgm:pt modelId="{CCD2AB68-4FDA-4D92-A3F1-FA76566BF259}" type="parTrans" cxnId="{6FF3B71B-BAC6-46AB-A124-D50682F1AA7B}">
      <dgm:prSet/>
      <dgm:spPr/>
      <dgm:t>
        <a:bodyPr/>
        <a:lstStyle/>
        <a:p>
          <a:endParaRPr lang="en-US"/>
        </a:p>
      </dgm:t>
    </dgm:pt>
    <dgm:pt modelId="{BC352EFB-B5E2-40A5-BB0A-B3C7FFBF8E33}" type="sibTrans" cxnId="{6FF3B71B-BAC6-46AB-A124-D50682F1AA7B}">
      <dgm:prSet/>
      <dgm:spPr/>
      <dgm:t>
        <a:bodyPr/>
        <a:lstStyle/>
        <a:p>
          <a:endParaRPr lang="en-US"/>
        </a:p>
      </dgm:t>
    </dgm:pt>
    <dgm:pt modelId="{2E4EE95A-CD4D-4F1A-B85C-EA64C1F7ED58}" type="pres">
      <dgm:prSet presAssocID="{AB1FA5A3-F65D-4C2C-AE15-D6A98234EA1F}" presName="cycle" presStyleCnt="0">
        <dgm:presLayoutVars>
          <dgm:chMax val="1"/>
          <dgm:dir/>
          <dgm:animLvl val="ctr"/>
          <dgm:resizeHandles val="exact"/>
        </dgm:presLayoutVars>
      </dgm:prSet>
      <dgm:spPr/>
      <dgm:t>
        <a:bodyPr/>
        <a:lstStyle/>
        <a:p>
          <a:endParaRPr lang="en-US"/>
        </a:p>
      </dgm:t>
    </dgm:pt>
    <dgm:pt modelId="{4AB7255F-F052-45BF-B502-D7BF2C111BD8}" type="pres">
      <dgm:prSet presAssocID="{BC878918-D092-4A78-B400-A0636DE4A3A2}" presName="centerShape" presStyleLbl="node0" presStyleIdx="0" presStyleCnt="1" custScaleX="95375" custScaleY="79381" custLinFactNeighborX="-1878" custLinFactNeighborY="6807"/>
      <dgm:spPr/>
      <dgm:t>
        <a:bodyPr/>
        <a:lstStyle/>
        <a:p>
          <a:endParaRPr lang="en-US"/>
        </a:p>
      </dgm:t>
    </dgm:pt>
    <dgm:pt modelId="{CA1BD430-5E54-4D74-923A-C53F2F982A61}" type="pres">
      <dgm:prSet presAssocID="{EF80D1EE-237A-4C52-B600-136D9764B6BF}" presName="parTrans" presStyleLbl="bgSibTrans2D1" presStyleIdx="0" presStyleCnt="3"/>
      <dgm:spPr/>
      <dgm:t>
        <a:bodyPr/>
        <a:lstStyle/>
        <a:p>
          <a:endParaRPr lang="en-US"/>
        </a:p>
      </dgm:t>
    </dgm:pt>
    <dgm:pt modelId="{41481C2E-6307-4634-8398-8E34F1081602}" type="pres">
      <dgm:prSet presAssocID="{2A8DD635-182E-46E3-A96B-1F52D464CFF6}" presName="node" presStyleLbl="node1" presStyleIdx="0" presStyleCnt="3">
        <dgm:presLayoutVars>
          <dgm:bulletEnabled val="1"/>
        </dgm:presLayoutVars>
      </dgm:prSet>
      <dgm:spPr/>
      <dgm:t>
        <a:bodyPr/>
        <a:lstStyle/>
        <a:p>
          <a:endParaRPr lang="en-US"/>
        </a:p>
      </dgm:t>
    </dgm:pt>
    <dgm:pt modelId="{48CD462B-E5BF-4A54-A750-C6101E07C48F}" type="pres">
      <dgm:prSet presAssocID="{CCAC39E6-DAB9-40AD-94BC-2DCE09BDAA32}" presName="parTrans" presStyleLbl="bgSibTrans2D1" presStyleIdx="1" presStyleCnt="3"/>
      <dgm:spPr/>
      <dgm:t>
        <a:bodyPr/>
        <a:lstStyle/>
        <a:p>
          <a:endParaRPr lang="en-US"/>
        </a:p>
      </dgm:t>
    </dgm:pt>
    <dgm:pt modelId="{6245B657-05D4-4DE5-8B6D-982991EE5EAE}" type="pres">
      <dgm:prSet presAssocID="{FC6EA794-A322-4600-8607-A19F9D3A8542}" presName="node" presStyleLbl="node1" presStyleIdx="1" presStyleCnt="3" custScaleX="98425" custScaleY="95380" custRadScaleRad="101354" custRadScaleInc="-3461">
        <dgm:presLayoutVars>
          <dgm:bulletEnabled val="1"/>
        </dgm:presLayoutVars>
      </dgm:prSet>
      <dgm:spPr/>
      <dgm:t>
        <a:bodyPr/>
        <a:lstStyle/>
        <a:p>
          <a:endParaRPr lang="en-US"/>
        </a:p>
      </dgm:t>
    </dgm:pt>
    <dgm:pt modelId="{47DF1C3A-0A52-4EAD-92CD-8B0881A5BBAD}" type="pres">
      <dgm:prSet presAssocID="{60D814EA-CAC7-4F5B-A91D-3FF197BA0FF8}" presName="parTrans" presStyleLbl="bgSibTrans2D1" presStyleIdx="2" presStyleCnt="3"/>
      <dgm:spPr/>
      <dgm:t>
        <a:bodyPr/>
        <a:lstStyle/>
        <a:p>
          <a:endParaRPr lang="en-US"/>
        </a:p>
      </dgm:t>
    </dgm:pt>
    <dgm:pt modelId="{2EB2D8DC-4C11-4C3A-9E9F-D2AB00E6034D}" type="pres">
      <dgm:prSet presAssocID="{87608ABC-17B4-40A7-B236-253E164B2520}" presName="node" presStyleLbl="node1" presStyleIdx="2" presStyleCnt="3" custScaleX="106172" custRadScaleRad="98545" custRadScaleInc="-1109">
        <dgm:presLayoutVars>
          <dgm:bulletEnabled val="1"/>
        </dgm:presLayoutVars>
      </dgm:prSet>
      <dgm:spPr/>
      <dgm:t>
        <a:bodyPr/>
        <a:lstStyle/>
        <a:p>
          <a:endParaRPr lang="en-US"/>
        </a:p>
      </dgm:t>
    </dgm:pt>
  </dgm:ptLst>
  <dgm:cxnLst>
    <dgm:cxn modelId="{6FF3B71B-BAC6-46AB-A124-D50682F1AA7B}" srcId="{AB1FA5A3-F65D-4C2C-AE15-D6A98234EA1F}" destId="{BC878918-D092-4A78-B400-A0636DE4A3A2}" srcOrd="0" destOrd="0" parTransId="{CCD2AB68-4FDA-4D92-A3F1-FA76566BF259}" sibTransId="{BC352EFB-B5E2-40A5-BB0A-B3C7FFBF8E33}"/>
    <dgm:cxn modelId="{6082FD4A-961D-440D-993C-DCB625D61297}" type="presOf" srcId="{AB1FA5A3-F65D-4C2C-AE15-D6A98234EA1F}" destId="{2E4EE95A-CD4D-4F1A-B85C-EA64C1F7ED58}" srcOrd="0" destOrd="0" presId="urn:microsoft.com/office/officeart/2005/8/layout/radial4"/>
    <dgm:cxn modelId="{D9893BC7-10D7-4D73-949A-D02F9892E8F4}" srcId="{BC878918-D092-4A78-B400-A0636DE4A3A2}" destId="{FC6EA794-A322-4600-8607-A19F9D3A8542}" srcOrd="1" destOrd="0" parTransId="{CCAC39E6-DAB9-40AD-94BC-2DCE09BDAA32}" sibTransId="{541782F9-D9A9-420B-91D1-DE962B83094D}"/>
    <dgm:cxn modelId="{6B8181B3-93C7-4FA2-B302-D889A80B1548}" type="presOf" srcId="{CCAC39E6-DAB9-40AD-94BC-2DCE09BDAA32}" destId="{48CD462B-E5BF-4A54-A750-C6101E07C48F}" srcOrd="0" destOrd="0" presId="urn:microsoft.com/office/officeart/2005/8/layout/radial4"/>
    <dgm:cxn modelId="{E0B1B802-F71D-4A40-AC3A-C62F06D3EA1F}" type="presOf" srcId="{87608ABC-17B4-40A7-B236-253E164B2520}" destId="{2EB2D8DC-4C11-4C3A-9E9F-D2AB00E6034D}" srcOrd="0" destOrd="0" presId="urn:microsoft.com/office/officeart/2005/8/layout/radial4"/>
    <dgm:cxn modelId="{B4130F79-021F-426D-A6FE-6C381C54175D}" srcId="{BC878918-D092-4A78-B400-A0636DE4A3A2}" destId="{87608ABC-17B4-40A7-B236-253E164B2520}" srcOrd="2" destOrd="0" parTransId="{60D814EA-CAC7-4F5B-A91D-3FF197BA0FF8}" sibTransId="{582A9EA5-7E30-4344-82DF-AF5C3F5EE6A2}"/>
    <dgm:cxn modelId="{88B14849-755F-41F3-99B9-58C6F2FBD4B1}" type="presOf" srcId="{FC6EA794-A322-4600-8607-A19F9D3A8542}" destId="{6245B657-05D4-4DE5-8B6D-982991EE5EAE}" srcOrd="0" destOrd="0" presId="urn:microsoft.com/office/officeart/2005/8/layout/radial4"/>
    <dgm:cxn modelId="{B3CB898F-7937-4C37-B13B-A73A022C77B3}" type="presOf" srcId="{2A8DD635-182E-46E3-A96B-1F52D464CFF6}" destId="{41481C2E-6307-4634-8398-8E34F1081602}" srcOrd="0" destOrd="0" presId="urn:microsoft.com/office/officeart/2005/8/layout/radial4"/>
    <dgm:cxn modelId="{252FD6D8-AB90-40A5-820E-6874911F8E39}" type="presOf" srcId="{EF80D1EE-237A-4C52-B600-136D9764B6BF}" destId="{CA1BD430-5E54-4D74-923A-C53F2F982A61}" srcOrd="0" destOrd="0" presId="urn:microsoft.com/office/officeart/2005/8/layout/radial4"/>
    <dgm:cxn modelId="{1CA00A3E-D9D4-4ED5-99D6-6ACC70FE5EC2}" type="presOf" srcId="{60D814EA-CAC7-4F5B-A91D-3FF197BA0FF8}" destId="{47DF1C3A-0A52-4EAD-92CD-8B0881A5BBAD}" srcOrd="0" destOrd="0" presId="urn:microsoft.com/office/officeart/2005/8/layout/radial4"/>
    <dgm:cxn modelId="{B32FE569-4A46-48A6-8103-E493639312A6}" type="presOf" srcId="{BC878918-D092-4A78-B400-A0636DE4A3A2}" destId="{4AB7255F-F052-45BF-B502-D7BF2C111BD8}" srcOrd="0" destOrd="0" presId="urn:microsoft.com/office/officeart/2005/8/layout/radial4"/>
    <dgm:cxn modelId="{99F68EDD-22AB-4874-A709-B539FC2DE703}" srcId="{BC878918-D092-4A78-B400-A0636DE4A3A2}" destId="{2A8DD635-182E-46E3-A96B-1F52D464CFF6}" srcOrd="0" destOrd="0" parTransId="{EF80D1EE-237A-4C52-B600-136D9764B6BF}" sibTransId="{9715479E-3ECD-4621-9970-37A528003FBB}"/>
    <dgm:cxn modelId="{89AE6984-5B52-429A-BF97-0301EBB033B2}" type="presParOf" srcId="{2E4EE95A-CD4D-4F1A-B85C-EA64C1F7ED58}" destId="{4AB7255F-F052-45BF-B502-D7BF2C111BD8}" srcOrd="0" destOrd="0" presId="urn:microsoft.com/office/officeart/2005/8/layout/radial4"/>
    <dgm:cxn modelId="{5AFF1F63-B7FD-4C28-B455-297141661B76}" type="presParOf" srcId="{2E4EE95A-CD4D-4F1A-B85C-EA64C1F7ED58}" destId="{CA1BD430-5E54-4D74-923A-C53F2F982A61}" srcOrd="1" destOrd="0" presId="urn:microsoft.com/office/officeart/2005/8/layout/radial4"/>
    <dgm:cxn modelId="{E6D1A0FC-A9B2-4F2A-B104-EDE2DE355F1F}" type="presParOf" srcId="{2E4EE95A-CD4D-4F1A-B85C-EA64C1F7ED58}" destId="{41481C2E-6307-4634-8398-8E34F1081602}" srcOrd="2" destOrd="0" presId="urn:microsoft.com/office/officeart/2005/8/layout/radial4"/>
    <dgm:cxn modelId="{CE9CAE9D-148C-4AFB-8DE2-95CD5F845FCA}" type="presParOf" srcId="{2E4EE95A-CD4D-4F1A-B85C-EA64C1F7ED58}" destId="{48CD462B-E5BF-4A54-A750-C6101E07C48F}" srcOrd="3" destOrd="0" presId="urn:microsoft.com/office/officeart/2005/8/layout/radial4"/>
    <dgm:cxn modelId="{AF6F7F02-987B-4965-9FC5-74B40D311A48}" type="presParOf" srcId="{2E4EE95A-CD4D-4F1A-B85C-EA64C1F7ED58}" destId="{6245B657-05D4-4DE5-8B6D-982991EE5EAE}" srcOrd="4" destOrd="0" presId="urn:microsoft.com/office/officeart/2005/8/layout/radial4"/>
    <dgm:cxn modelId="{F8259AD5-B675-42C3-B269-93C05C594622}" type="presParOf" srcId="{2E4EE95A-CD4D-4F1A-B85C-EA64C1F7ED58}" destId="{47DF1C3A-0A52-4EAD-92CD-8B0881A5BBAD}" srcOrd="5" destOrd="0" presId="urn:microsoft.com/office/officeart/2005/8/layout/radial4"/>
    <dgm:cxn modelId="{5C226CB8-6EE4-4349-A7A5-9C268486B99F}" type="presParOf" srcId="{2E4EE95A-CD4D-4F1A-B85C-EA64C1F7ED58}" destId="{2EB2D8DC-4C11-4C3A-9E9F-D2AB00E6034D}"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036420-E405-41A3-ADE8-096ED584675D}" type="doc">
      <dgm:prSet loTypeId="urn:microsoft.com/office/officeart/2005/8/layout/process4" loCatId="list" qsTypeId="urn:microsoft.com/office/officeart/2005/8/quickstyle/simple1" qsCatId="simple" csTypeId="urn:microsoft.com/office/officeart/2005/8/colors/colorful1" csCatId="colorful" phldr="1"/>
      <dgm:spPr/>
      <dgm:t>
        <a:bodyPr/>
        <a:lstStyle/>
        <a:p>
          <a:endParaRPr lang="en-US"/>
        </a:p>
      </dgm:t>
    </dgm:pt>
    <dgm:pt modelId="{2BBC4324-8CA5-4B09-861A-210E590B4812}">
      <dgm:prSet custT="1"/>
      <dgm:spPr/>
      <dgm:t>
        <a:bodyPr/>
        <a:lstStyle/>
        <a:p>
          <a:pPr rtl="0"/>
          <a:r>
            <a:rPr lang="en-US" sz="2400" dirty="0"/>
            <a:t>On a scale of 1 – 10, how much experience do you have updating case plans (1=very little, 10 = a great deal)?</a:t>
          </a:r>
        </a:p>
      </dgm:t>
    </dgm:pt>
    <dgm:pt modelId="{CD068E07-D1F1-4E86-BA96-8105FA4CBC43}" type="parTrans" cxnId="{27789732-D30A-405A-92D0-30F8B65A5D82}">
      <dgm:prSet/>
      <dgm:spPr/>
      <dgm:t>
        <a:bodyPr/>
        <a:lstStyle/>
        <a:p>
          <a:endParaRPr lang="en-US"/>
        </a:p>
      </dgm:t>
    </dgm:pt>
    <dgm:pt modelId="{6B16B97F-84CE-4C70-868A-1E80E0C87E3D}" type="sibTrans" cxnId="{27789732-D30A-405A-92D0-30F8B65A5D82}">
      <dgm:prSet/>
      <dgm:spPr/>
      <dgm:t>
        <a:bodyPr/>
        <a:lstStyle/>
        <a:p>
          <a:endParaRPr lang="en-US"/>
        </a:p>
      </dgm:t>
    </dgm:pt>
    <dgm:pt modelId="{C0556416-09C4-4A5A-8738-4AE511236DB6}">
      <dgm:prSet custT="1"/>
      <dgm:spPr/>
      <dgm:t>
        <a:bodyPr/>
        <a:lstStyle/>
        <a:p>
          <a:pPr rtl="0"/>
          <a:r>
            <a:rPr lang="en-US" sz="2800" dirty="0"/>
            <a:t>Place yourself along the scale.</a:t>
          </a:r>
        </a:p>
      </dgm:t>
    </dgm:pt>
    <dgm:pt modelId="{360FE450-7434-4EFF-AE5A-14587F57B6D7}" type="parTrans" cxnId="{1DCA0B9B-B374-4004-BB5B-429C0DBFE057}">
      <dgm:prSet/>
      <dgm:spPr/>
      <dgm:t>
        <a:bodyPr/>
        <a:lstStyle/>
        <a:p>
          <a:endParaRPr lang="en-US"/>
        </a:p>
      </dgm:t>
    </dgm:pt>
    <dgm:pt modelId="{10316FE5-FD85-4051-88D1-349CD11FEA66}" type="sibTrans" cxnId="{1DCA0B9B-B374-4004-BB5B-429C0DBFE057}">
      <dgm:prSet/>
      <dgm:spPr/>
      <dgm:t>
        <a:bodyPr/>
        <a:lstStyle/>
        <a:p>
          <a:endParaRPr lang="en-US"/>
        </a:p>
      </dgm:t>
    </dgm:pt>
    <dgm:pt modelId="{188CEBA4-E883-4E1B-8BA2-82FC971B958A}">
      <dgm:prSet custT="1"/>
      <dgm:spPr/>
      <dgm:t>
        <a:bodyPr/>
        <a:lstStyle/>
        <a:p>
          <a:pPr rtl="0"/>
          <a:r>
            <a:rPr lang="en-US" sz="2800" dirty="0"/>
            <a:t>Count off to form groups.</a:t>
          </a:r>
        </a:p>
      </dgm:t>
    </dgm:pt>
    <dgm:pt modelId="{447B7116-96D2-4598-8FED-2C5C5655C137}" type="parTrans" cxnId="{EF151290-005F-4744-9F30-8DF6FBE5FDF3}">
      <dgm:prSet/>
      <dgm:spPr/>
      <dgm:t>
        <a:bodyPr/>
        <a:lstStyle/>
        <a:p>
          <a:endParaRPr lang="en-US"/>
        </a:p>
      </dgm:t>
    </dgm:pt>
    <dgm:pt modelId="{C33ACC6D-B873-475B-8226-BFE87E974CA5}" type="sibTrans" cxnId="{EF151290-005F-4744-9F30-8DF6FBE5FDF3}">
      <dgm:prSet/>
      <dgm:spPr/>
      <dgm:t>
        <a:bodyPr/>
        <a:lstStyle/>
        <a:p>
          <a:endParaRPr lang="en-US"/>
        </a:p>
      </dgm:t>
    </dgm:pt>
    <dgm:pt modelId="{0108108E-7A87-4205-991F-C5A9C651DF01}" type="pres">
      <dgm:prSet presAssocID="{07036420-E405-41A3-ADE8-096ED584675D}" presName="Name0" presStyleCnt="0">
        <dgm:presLayoutVars>
          <dgm:dir/>
          <dgm:animLvl val="lvl"/>
          <dgm:resizeHandles val="exact"/>
        </dgm:presLayoutVars>
      </dgm:prSet>
      <dgm:spPr/>
      <dgm:t>
        <a:bodyPr/>
        <a:lstStyle/>
        <a:p>
          <a:endParaRPr lang="en-US"/>
        </a:p>
      </dgm:t>
    </dgm:pt>
    <dgm:pt modelId="{49A97BD5-B68B-4EA5-9FC0-102F74AD9B93}" type="pres">
      <dgm:prSet presAssocID="{188CEBA4-E883-4E1B-8BA2-82FC971B958A}" presName="boxAndChildren" presStyleCnt="0"/>
      <dgm:spPr/>
    </dgm:pt>
    <dgm:pt modelId="{884F7B30-27FE-4AA4-8374-EA8A91A65DBB}" type="pres">
      <dgm:prSet presAssocID="{188CEBA4-E883-4E1B-8BA2-82FC971B958A}" presName="parentTextBox" presStyleLbl="node1" presStyleIdx="0" presStyleCnt="3"/>
      <dgm:spPr/>
      <dgm:t>
        <a:bodyPr/>
        <a:lstStyle/>
        <a:p>
          <a:endParaRPr lang="en-US"/>
        </a:p>
      </dgm:t>
    </dgm:pt>
    <dgm:pt modelId="{D1B5B10E-01FA-4FE6-ACCD-1393A24BF42A}" type="pres">
      <dgm:prSet presAssocID="{10316FE5-FD85-4051-88D1-349CD11FEA66}" presName="sp" presStyleCnt="0"/>
      <dgm:spPr/>
    </dgm:pt>
    <dgm:pt modelId="{92E2E793-FC2E-4515-9A1F-0555C23B1656}" type="pres">
      <dgm:prSet presAssocID="{C0556416-09C4-4A5A-8738-4AE511236DB6}" presName="arrowAndChildren" presStyleCnt="0"/>
      <dgm:spPr/>
    </dgm:pt>
    <dgm:pt modelId="{7174C62E-9F9A-4036-9F09-8A5459FDCA52}" type="pres">
      <dgm:prSet presAssocID="{C0556416-09C4-4A5A-8738-4AE511236DB6}" presName="parentTextArrow" presStyleLbl="node1" presStyleIdx="1" presStyleCnt="3"/>
      <dgm:spPr/>
      <dgm:t>
        <a:bodyPr/>
        <a:lstStyle/>
        <a:p>
          <a:endParaRPr lang="en-US"/>
        </a:p>
      </dgm:t>
    </dgm:pt>
    <dgm:pt modelId="{EC82DDFC-B6A9-4346-8420-A51C11751B51}" type="pres">
      <dgm:prSet presAssocID="{6B16B97F-84CE-4C70-868A-1E80E0C87E3D}" presName="sp" presStyleCnt="0"/>
      <dgm:spPr/>
    </dgm:pt>
    <dgm:pt modelId="{3C777DFE-95A4-4884-B758-7EC18F24125A}" type="pres">
      <dgm:prSet presAssocID="{2BBC4324-8CA5-4B09-861A-210E590B4812}" presName="arrowAndChildren" presStyleCnt="0"/>
      <dgm:spPr/>
    </dgm:pt>
    <dgm:pt modelId="{57E3BF56-FE69-43F7-8780-3E8002D1E2F8}" type="pres">
      <dgm:prSet presAssocID="{2BBC4324-8CA5-4B09-861A-210E590B4812}" presName="parentTextArrow" presStyleLbl="node1" presStyleIdx="2" presStyleCnt="3"/>
      <dgm:spPr/>
      <dgm:t>
        <a:bodyPr/>
        <a:lstStyle/>
        <a:p>
          <a:endParaRPr lang="en-US"/>
        </a:p>
      </dgm:t>
    </dgm:pt>
  </dgm:ptLst>
  <dgm:cxnLst>
    <dgm:cxn modelId="{27789732-D30A-405A-92D0-30F8B65A5D82}" srcId="{07036420-E405-41A3-ADE8-096ED584675D}" destId="{2BBC4324-8CA5-4B09-861A-210E590B4812}" srcOrd="0" destOrd="0" parTransId="{CD068E07-D1F1-4E86-BA96-8105FA4CBC43}" sibTransId="{6B16B97F-84CE-4C70-868A-1E80E0C87E3D}"/>
    <dgm:cxn modelId="{3C179F09-6B39-49BC-85BF-AC2A935B8342}" type="presOf" srcId="{188CEBA4-E883-4E1B-8BA2-82FC971B958A}" destId="{884F7B30-27FE-4AA4-8374-EA8A91A65DBB}" srcOrd="0" destOrd="0" presId="urn:microsoft.com/office/officeart/2005/8/layout/process4"/>
    <dgm:cxn modelId="{560F7F6E-42CE-4DB2-B4B2-71D6E55F4C3E}" type="presOf" srcId="{07036420-E405-41A3-ADE8-096ED584675D}" destId="{0108108E-7A87-4205-991F-C5A9C651DF01}" srcOrd="0" destOrd="0" presId="urn:microsoft.com/office/officeart/2005/8/layout/process4"/>
    <dgm:cxn modelId="{1DCA0B9B-B374-4004-BB5B-429C0DBFE057}" srcId="{07036420-E405-41A3-ADE8-096ED584675D}" destId="{C0556416-09C4-4A5A-8738-4AE511236DB6}" srcOrd="1" destOrd="0" parTransId="{360FE450-7434-4EFF-AE5A-14587F57B6D7}" sibTransId="{10316FE5-FD85-4051-88D1-349CD11FEA66}"/>
    <dgm:cxn modelId="{99583F7B-148A-43E4-898D-16F619AE20EF}" type="presOf" srcId="{C0556416-09C4-4A5A-8738-4AE511236DB6}" destId="{7174C62E-9F9A-4036-9F09-8A5459FDCA52}" srcOrd="0" destOrd="0" presId="urn:microsoft.com/office/officeart/2005/8/layout/process4"/>
    <dgm:cxn modelId="{EF151290-005F-4744-9F30-8DF6FBE5FDF3}" srcId="{07036420-E405-41A3-ADE8-096ED584675D}" destId="{188CEBA4-E883-4E1B-8BA2-82FC971B958A}" srcOrd="2" destOrd="0" parTransId="{447B7116-96D2-4598-8FED-2C5C5655C137}" sibTransId="{C33ACC6D-B873-475B-8226-BFE87E974CA5}"/>
    <dgm:cxn modelId="{62EFA052-8474-4D1B-A5FB-1B0B3C6614C2}" type="presOf" srcId="{2BBC4324-8CA5-4B09-861A-210E590B4812}" destId="{57E3BF56-FE69-43F7-8780-3E8002D1E2F8}" srcOrd="0" destOrd="0" presId="urn:microsoft.com/office/officeart/2005/8/layout/process4"/>
    <dgm:cxn modelId="{6D740674-AC8C-4570-8880-4CDBC088532A}" type="presParOf" srcId="{0108108E-7A87-4205-991F-C5A9C651DF01}" destId="{49A97BD5-B68B-4EA5-9FC0-102F74AD9B93}" srcOrd="0" destOrd="0" presId="urn:microsoft.com/office/officeart/2005/8/layout/process4"/>
    <dgm:cxn modelId="{051321AD-1664-4F99-B2FD-9E3416D7AE22}" type="presParOf" srcId="{49A97BD5-B68B-4EA5-9FC0-102F74AD9B93}" destId="{884F7B30-27FE-4AA4-8374-EA8A91A65DBB}" srcOrd="0" destOrd="0" presId="urn:microsoft.com/office/officeart/2005/8/layout/process4"/>
    <dgm:cxn modelId="{344DCEC6-528E-4675-83B7-5A0DE260D9A4}" type="presParOf" srcId="{0108108E-7A87-4205-991F-C5A9C651DF01}" destId="{D1B5B10E-01FA-4FE6-ACCD-1393A24BF42A}" srcOrd="1" destOrd="0" presId="urn:microsoft.com/office/officeart/2005/8/layout/process4"/>
    <dgm:cxn modelId="{48E45273-52BB-4A2B-8732-8142407E85C6}" type="presParOf" srcId="{0108108E-7A87-4205-991F-C5A9C651DF01}" destId="{92E2E793-FC2E-4515-9A1F-0555C23B1656}" srcOrd="2" destOrd="0" presId="urn:microsoft.com/office/officeart/2005/8/layout/process4"/>
    <dgm:cxn modelId="{B49A4234-3B76-40C4-A783-EDF81A258477}" type="presParOf" srcId="{92E2E793-FC2E-4515-9A1F-0555C23B1656}" destId="{7174C62E-9F9A-4036-9F09-8A5459FDCA52}" srcOrd="0" destOrd="0" presId="urn:microsoft.com/office/officeart/2005/8/layout/process4"/>
    <dgm:cxn modelId="{CA0EA174-165A-4FF9-810A-C80BCD46E679}" type="presParOf" srcId="{0108108E-7A87-4205-991F-C5A9C651DF01}" destId="{EC82DDFC-B6A9-4346-8420-A51C11751B51}" srcOrd="3" destOrd="0" presId="urn:microsoft.com/office/officeart/2005/8/layout/process4"/>
    <dgm:cxn modelId="{131768DE-280D-441E-859E-D5A3C71B854F}" type="presParOf" srcId="{0108108E-7A87-4205-991F-C5A9C651DF01}" destId="{3C777DFE-95A4-4884-B758-7EC18F24125A}" srcOrd="4" destOrd="0" presId="urn:microsoft.com/office/officeart/2005/8/layout/process4"/>
    <dgm:cxn modelId="{98CAF844-9297-476F-B8CF-F1EA710D2AC7}" type="presParOf" srcId="{3C777DFE-95A4-4884-B758-7EC18F24125A}" destId="{57E3BF56-FE69-43F7-8780-3E8002D1E2F8}"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3828D1F9-F773-42ED-9D22-B068FC2BEAE0}"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17FEADFA-13D2-4986-8B99-A3E162945AA4}">
      <dgm:prSet custT="1"/>
      <dgm:spPr>
        <a:solidFill>
          <a:srgbClr val="00B0F0"/>
        </a:solidFill>
      </dgm:spPr>
      <dgm:t>
        <a:bodyPr/>
        <a:lstStyle/>
        <a:p>
          <a:pPr rtl="0"/>
          <a:r>
            <a:rPr lang="en-US" sz="3200" dirty="0"/>
            <a:t>Read the </a:t>
          </a:r>
        </a:p>
        <a:p>
          <a:pPr rtl="0"/>
          <a:r>
            <a:rPr lang="en-US" sz="3200" dirty="0"/>
            <a:t>“Wilson vignette </a:t>
          </a:r>
          <a:br>
            <a:rPr lang="en-US" sz="3200" dirty="0"/>
          </a:br>
          <a:r>
            <a:rPr lang="en-US" sz="3200" dirty="0"/>
            <a:t>part 3”                                            </a:t>
          </a:r>
        </a:p>
      </dgm:t>
    </dgm:pt>
    <dgm:pt modelId="{AB28C39C-1F23-494A-B1FF-03173952412E}" type="parTrans" cxnId="{443D413A-52FE-4A1C-80BF-09546FDAD6CE}">
      <dgm:prSet/>
      <dgm:spPr/>
      <dgm:t>
        <a:bodyPr/>
        <a:lstStyle/>
        <a:p>
          <a:endParaRPr lang="en-US"/>
        </a:p>
      </dgm:t>
    </dgm:pt>
    <dgm:pt modelId="{A90A2CC1-9D09-4002-B413-9080E5E53B42}" type="sibTrans" cxnId="{443D413A-52FE-4A1C-80BF-09546FDAD6CE}">
      <dgm:prSet/>
      <dgm:spPr/>
      <dgm:t>
        <a:bodyPr/>
        <a:lstStyle/>
        <a:p>
          <a:endParaRPr lang="en-US"/>
        </a:p>
      </dgm:t>
    </dgm:pt>
    <dgm:pt modelId="{42D5CC03-724C-48B1-BA57-F4D89D4E81E4}">
      <dgm:prSet custT="1"/>
      <dgm:spPr>
        <a:solidFill>
          <a:schemeClr val="accent4">
            <a:lumMod val="60000"/>
            <a:lumOff val="40000"/>
          </a:schemeClr>
        </a:solidFill>
      </dgm:spPr>
      <dgm:t>
        <a:bodyPr/>
        <a:lstStyle/>
        <a:p>
          <a:pPr rtl="0"/>
          <a:r>
            <a:rPr lang="en-US" sz="3200" dirty="0"/>
            <a:t>What are your top 3 worries / things working well for the family based on the updated information?</a:t>
          </a:r>
        </a:p>
      </dgm:t>
    </dgm:pt>
    <dgm:pt modelId="{C280018F-32F8-483D-BED3-F30E31D838AC}" type="parTrans" cxnId="{47B6DF35-4D84-4482-A9B5-86CCF7E999F5}">
      <dgm:prSet/>
      <dgm:spPr/>
      <dgm:t>
        <a:bodyPr/>
        <a:lstStyle/>
        <a:p>
          <a:endParaRPr lang="en-US"/>
        </a:p>
      </dgm:t>
    </dgm:pt>
    <dgm:pt modelId="{F57D1805-C3D7-4FD4-8DDD-12F92FF51929}" type="sibTrans" cxnId="{47B6DF35-4D84-4482-A9B5-86CCF7E999F5}">
      <dgm:prSet/>
      <dgm:spPr/>
      <dgm:t>
        <a:bodyPr/>
        <a:lstStyle/>
        <a:p>
          <a:endParaRPr lang="en-US"/>
        </a:p>
      </dgm:t>
    </dgm:pt>
    <dgm:pt modelId="{165B66A0-7DE2-46EC-825D-62F99D32C20A}" type="pres">
      <dgm:prSet presAssocID="{3828D1F9-F773-42ED-9D22-B068FC2BEAE0}" presName="diagram" presStyleCnt="0">
        <dgm:presLayoutVars>
          <dgm:dir/>
          <dgm:resizeHandles val="exact"/>
        </dgm:presLayoutVars>
      </dgm:prSet>
      <dgm:spPr/>
      <dgm:t>
        <a:bodyPr/>
        <a:lstStyle/>
        <a:p>
          <a:endParaRPr lang="en-US"/>
        </a:p>
      </dgm:t>
    </dgm:pt>
    <dgm:pt modelId="{E596768D-2F52-4BD4-80C5-B0153717B6AC}" type="pres">
      <dgm:prSet presAssocID="{17FEADFA-13D2-4986-8B99-A3E162945AA4}" presName="node" presStyleLbl="node1" presStyleIdx="0" presStyleCnt="2" custScaleX="112529" custScaleY="181277">
        <dgm:presLayoutVars>
          <dgm:bulletEnabled val="1"/>
        </dgm:presLayoutVars>
      </dgm:prSet>
      <dgm:spPr/>
      <dgm:t>
        <a:bodyPr/>
        <a:lstStyle/>
        <a:p>
          <a:endParaRPr lang="en-US"/>
        </a:p>
      </dgm:t>
    </dgm:pt>
    <dgm:pt modelId="{76DA7CA5-109E-45DB-B153-DA6C34E0214B}" type="pres">
      <dgm:prSet presAssocID="{A90A2CC1-9D09-4002-B413-9080E5E53B42}" presName="sibTrans" presStyleCnt="0"/>
      <dgm:spPr/>
    </dgm:pt>
    <dgm:pt modelId="{E3DAAD1B-E108-4D49-98EF-2EACEDF795E9}" type="pres">
      <dgm:prSet presAssocID="{42D5CC03-724C-48B1-BA57-F4D89D4E81E4}" presName="node" presStyleLbl="node1" presStyleIdx="1" presStyleCnt="2" custScaleX="112064" custScaleY="181277">
        <dgm:presLayoutVars>
          <dgm:bulletEnabled val="1"/>
        </dgm:presLayoutVars>
      </dgm:prSet>
      <dgm:spPr/>
      <dgm:t>
        <a:bodyPr/>
        <a:lstStyle/>
        <a:p>
          <a:endParaRPr lang="en-US"/>
        </a:p>
      </dgm:t>
    </dgm:pt>
  </dgm:ptLst>
  <dgm:cxnLst>
    <dgm:cxn modelId="{47B6DF35-4D84-4482-A9B5-86CCF7E999F5}" srcId="{3828D1F9-F773-42ED-9D22-B068FC2BEAE0}" destId="{42D5CC03-724C-48B1-BA57-F4D89D4E81E4}" srcOrd="1" destOrd="0" parTransId="{C280018F-32F8-483D-BED3-F30E31D838AC}" sibTransId="{F57D1805-C3D7-4FD4-8DDD-12F92FF51929}"/>
    <dgm:cxn modelId="{577C678A-D2CB-4FB0-8507-F0EAC80915BF}" type="presOf" srcId="{17FEADFA-13D2-4986-8B99-A3E162945AA4}" destId="{E596768D-2F52-4BD4-80C5-B0153717B6AC}" srcOrd="0" destOrd="0" presId="urn:microsoft.com/office/officeart/2005/8/layout/default"/>
    <dgm:cxn modelId="{443D413A-52FE-4A1C-80BF-09546FDAD6CE}" srcId="{3828D1F9-F773-42ED-9D22-B068FC2BEAE0}" destId="{17FEADFA-13D2-4986-8B99-A3E162945AA4}" srcOrd="0" destOrd="0" parTransId="{AB28C39C-1F23-494A-B1FF-03173952412E}" sibTransId="{A90A2CC1-9D09-4002-B413-9080E5E53B42}"/>
    <dgm:cxn modelId="{4B9E7D1F-F2E2-4989-8503-7D5A0DE3D80A}" type="presOf" srcId="{42D5CC03-724C-48B1-BA57-F4D89D4E81E4}" destId="{E3DAAD1B-E108-4D49-98EF-2EACEDF795E9}" srcOrd="0" destOrd="0" presId="urn:microsoft.com/office/officeart/2005/8/layout/default"/>
    <dgm:cxn modelId="{9686A5BC-59D7-430D-A637-F7D0B526855E}" type="presOf" srcId="{3828D1F9-F773-42ED-9D22-B068FC2BEAE0}" destId="{165B66A0-7DE2-46EC-825D-62F99D32C20A}" srcOrd="0" destOrd="0" presId="urn:microsoft.com/office/officeart/2005/8/layout/default"/>
    <dgm:cxn modelId="{595ECD0A-3AEA-43E2-9840-1A3DA0F17685}" type="presParOf" srcId="{165B66A0-7DE2-46EC-825D-62F99D32C20A}" destId="{E596768D-2F52-4BD4-80C5-B0153717B6AC}" srcOrd="0" destOrd="0" presId="urn:microsoft.com/office/officeart/2005/8/layout/default"/>
    <dgm:cxn modelId="{42D140A5-02D0-4CF9-8153-17403F86487C}" type="presParOf" srcId="{165B66A0-7DE2-46EC-825D-62F99D32C20A}" destId="{76DA7CA5-109E-45DB-B153-DA6C34E0214B}" srcOrd="1" destOrd="0" presId="urn:microsoft.com/office/officeart/2005/8/layout/default"/>
    <dgm:cxn modelId="{E3218ED6-E0E3-47B8-A910-4E71F1695830}" type="presParOf" srcId="{165B66A0-7DE2-46EC-825D-62F99D32C20A}" destId="{E3DAAD1B-E108-4D49-98EF-2EACEDF795E9}"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FF2ED362-CF44-4DC0-8730-01B50DEAB72F}"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en-US"/>
        </a:p>
      </dgm:t>
    </dgm:pt>
    <dgm:pt modelId="{5233BC6F-49D4-497D-B312-3621F9A903D2}">
      <dgm:prSet custT="1"/>
      <dgm:spPr/>
      <dgm:t>
        <a:bodyPr/>
        <a:lstStyle/>
        <a:p>
          <a:pPr rtl="0"/>
          <a:r>
            <a:rPr lang="en-US" sz="2400" dirty="0"/>
            <a:t>Is there progress toward child’s safety &amp; well-being?</a:t>
          </a:r>
        </a:p>
      </dgm:t>
    </dgm:pt>
    <dgm:pt modelId="{30A61061-C855-4D60-AB38-E9E8AFA14263}" type="parTrans" cxnId="{9904B79D-D632-4A7B-B884-217C92084F50}">
      <dgm:prSet/>
      <dgm:spPr/>
      <dgm:t>
        <a:bodyPr/>
        <a:lstStyle/>
        <a:p>
          <a:endParaRPr lang="en-US"/>
        </a:p>
      </dgm:t>
    </dgm:pt>
    <dgm:pt modelId="{77366F43-9EDA-4E7C-8DC8-F605E4D26958}" type="sibTrans" cxnId="{9904B79D-D632-4A7B-B884-217C92084F50}">
      <dgm:prSet/>
      <dgm:spPr/>
      <dgm:t>
        <a:bodyPr/>
        <a:lstStyle/>
        <a:p>
          <a:endParaRPr lang="en-US"/>
        </a:p>
      </dgm:t>
    </dgm:pt>
    <dgm:pt modelId="{4032BE2D-6F3B-4932-A142-0D85B57C7AB3}">
      <dgm:prSet custT="1"/>
      <dgm:spPr/>
      <dgm:t>
        <a:bodyPr/>
        <a:lstStyle/>
        <a:p>
          <a:pPr rtl="0"/>
          <a:r>
            <a:rPr lang="en-US" sz="2400" dirty="0"/>
            <a:t>Is the case plan leading toward change? </a:t>
          </a:r>
        </a:p>
      </dgm:t>
    </dgm:pt>
    <dgm:pt modelId="{6D7DA770-68F4-4123-B2CC-05A1E013593C}" type="parTrans" cxnId="{FDDF0DA9-E07E-4091-BA68-E58D8F6E9414}">
      <dgm:prSet/>
      <dgm:spPr/>
      <dgm:t>
        <a:bodyPr/>
        <a:lstStyle/>
        <a:p>
          <a:endParaRPr lang="en-US"/>
        </a:p>
      </dgm:t>
    </dgm:pt>
    <dgm:pt modelId="{78F7C6EF-EE6C-4476-BEA7-7B756130DF22}" type="sibTrans" cxnId="{FDDF0DA9-E07E-4091-BA68-E58D8F6E9414}">
      <dgm:prSet/>
      <dgm:spPr/>
      <dgm:t>
        <a:bodyPr/>
        <a:lstStyle/>
        <a:p>
          <a:endParaRPr lang="en-US"/>
        </a:p>
      </dgm:t>
    </dgm:pt>
    <dgm:pt modelId="{441CA7C8-141E-40A4-A045-DF7A4EA256C5}">
      <dgm:prSet custT="1"/>
      <dgm:spPr/>
      <dgm:t>
        <a:bodyPr/>
        <a:lstStyle/>
        <a:p>
          <a:pPr rtl="0"/>
          <a:r>
            <a:rPr lang="en-US" sz="2400" dirty="0"/>
            <a:t>Are case plan objectives (outcomes) being met?</a:t>
          </a:r>
        </a:p>
      </dgm:t>
    </dgm:pt>
    <dgm:pt modelId="{F3437D92-5F99-4D91-950D-557A1A5413CF}" type="parTrans" cxnId="{81BB3297-2CB5-4733-9A4E-40E5B918CBE6}">
      <dgm:prSet/>
      <dgm:spPr/>
      <dgm:t>
        <a:bodyPr/>
        <a:lstStyle/>
        <a:p>
          <a:endParaRPr lang="en-US"/>
        </a:p>
      </dgm:t>
    </dgm:pt>
    <dgm:pt modelId="{EADCD0F7-76A9-465B-8DD0-24A05129ABF3}" type="sibTrans" cxnId="{81BB3297-2CB5-4733-9A4E-40E5B918CBE6}">
      <dgm:prSet/>
      <dgm:spPr/>
      <dgm:t>
        <a:bodyPr/>
        <a:lstStyle/>
        <a:p>
          <a:endParaRPr lang="en-US"/>
        </a:p>
      </dgm:t>
    </dgm:pt>
    <dgm:pt modelId="{3C7C5329-2E1F-4FE3-AB9D-E35EB4F1E480}">
      <dgm:prSet custT="1"/>
      <dgm:spPr/>
      <dgm:t>
        <a:bodyPr/>
        <a:lstStyle/>
        <a:p>
          <a:pPr rtl="0"/>
          <a:r>
            <a:rPr lang="en-US" sz="2400" dirty="0"/>
            <a:t>Is the permanency goal still appropriate? </a:t>
          </a:r>
        </a:p>
      </dgm:t>
    </dgm:pt>
    <dgm:pt modelId="{DBBD125B-3E17-416B-AB39-65A6FC07ECCF}" type="parTrans" cxnId="{4EAB25AD-0593-4DEA-9670-D70DC6B9BD6F}">
      <dgm:prSet/>
      <dgm:spPr/>
      <dgm:t>
        <a:bodyPr/>
        <a:lstStyle/>
        <a:p>
          <a:endParaRPr lang="en-US"/>
        </a:p>
      </dgm:t>
    </dgm:pt>
    <dgm:pt modelId="{B2FC1C3A-1054-4629-89FF-4D25A56D9627}" type="sibTrans" cxnId="{4EAB25AD-0593-4DEA-9670-D70DC6B9BD6F}">
      <dgm:prSet/>
      <dgm:spPr/>
      <dgm:t>
        <a:bodyPr/>
        <a:lstStyle/>
        <a:p>
          <a:endParaRPr lang="en-US"/>
        </a:p>
      </dgm:t>
    </dgm:pt>
    <dgm:pt modelId="{B87AAF94-8E2D-49DC-A0F9-593BA8922114}">
      <dgm:prSet custT="1"/>
      <dgm:spPr/>
      <dgm:t>
        <a:bodyPr/>
        <a:lstStyle/>
        <a:p>
          <a:pPr rtl="0"/>
          <a:r>
            <a:rPr lang="en-US" sz="2400" dirty="0"/>
            <a:t>Has the case plan been implemented? </a:t>
          </a:r>
        </a:p>
      </dgm:t>
    </dgm:pt>
    <dgm:pt modelId="{2177F256-4FDA-4D49-A06E-F60706F5F27B}" type="parTrans" cxnId="{52E1DEA7-053F-40B3-8C5B-07CECCB33669}">
      <dgm:prSet/>
      <dgm:spPr/>
      <dgm:t>
        <a:bodyPr/>
        <a:lstStyle/>
        <a:p>
          <a:endParaRPr lang="en-US"/>
        </a:p>
      </dgm:t>
    </dgm:pt>
    <dgm:pt modelId="{4A9413AE-8F46-46A5-B31B-CB0DD6EC9835}" type="sibTrans" cxnId="{52E1DEA7-053F-40B3-8C5B-07CECCB33669}">
      <dgm:prSet/>
      <dgm:spPr/>
      <dgm:t>
        <a:bodyPr/>
        <a:lstStyle/>
        <a:p>
          <a:endParaRPr lang="en-US"/>
        </a:p>
      </dgm:t>
    </dgm:pt>
    <dgm:pt modelId="{9821E82F-7C20-497B-B32C-57EBB70AB28A}" type="pres">
      <dgm:prSet presAssocID="{FF2ED362-CF44-4DC0-8730-01B50DEAB72F}" presName="Name0" presStyleCnt="0">
        <dgm:presLayoutVars>
          <dgm:dir/>
          <dgm:resizeHandles val="exact"/>
        </dgm:presLayoutVars>
      </dgm:prSet>
      <dgm:spPr/>
      <dgm:t>
        <a:bodyPr/>
        <a:lstStyle/>
        <a:p>
          <a:endParaRPr lang="en-US"/>
        </a:p>
      </dgm:t>
    </dgm:pt>
    <dgm:pt modelId="{AAF36363-9268-4F55-A857-90EA694BD1BC}" type="pres">
      <dgm:prSet presAssocID="{FF2ED362-CF44-4DC0-8730-01B50DEAB72F}" presName="cycle" presStyleCnt="0"/>
      <dgm:spPr/>
    </dgm:pt>
    <dgm:pt modelId="{5B1C5DF6-C322-4076-8AEF-3F81DC52A400}" type="pres">
      <dgm:prSet presAssocID="{B87AAF94-8E2D-49DC-A0F9-593BA8922114}" presName="nodeFirstNode" presStyleLbl="node1" presStyleIdx="0" presStyleCnt="5" custScaleX="141729" custScaleY="131350">
        <dgm:presLayoutVars>
          <dgm:bulletEnabled val="1"/>
        </dgm:presLayoutVars>
      </dgm:prSet>
      <dgm:spPr/>
      <dgm:t>
        <a:bodyPr/>
        <a:lstStyle/>
        <a:p>
          <a:endParaRPr lang="en-US"/>
        </a:p>
      </dgm:t>
    </dgm:pt>
    <dgm:pt modelId="{703050E3-60F8-4E5F-BD52-62D9E5073A34}" type="pres">
      <dgm:prSet presAssocID="{4A9413AE-8F46-46A5-B31B-CB0DD6EC9835}" presName="sibTransFirstNode" presStyleLbl="bgShp" presStyleIdx="0" presStyleCnt="1" custScaleX="130765"/>
      <dgm:spPr/>
      <dgm:t>
        <a:bodyPr/>
        <a:lstStyle/>
        <a:p>
          <a:endParaRPr lang="en-US"/>
        </a:p>
      </dgm:t>
    </dgm:pt>
    <dgm:pt modelId="{4ABE05A2-3236-46F0-B5EE-6329560F4ED6}" type="pres">
      <dgm:prSet presAssocID="{5233BC6F-49D4-497D-B312-3621F9A903D2}" presName="nodeFollowingNodes" presStyleLbl="node1" presStyleIdx="1" presStyleCnt="5" custScaleX="151750" custRadScaleRad="117318" custRadScaleInc="4456">
        <dgm:presLayoutVars>
          <dgm:bulletEnabled val="1"/>
        </dgm:presLayoutVars>
      </dgm:prSet>
      <dgm:spPr/>
      <dgm:t>
        <a:bodyPr/>
        <a:lstStyle/>
        <a:p>
          <a:endParaRPr lang="en-US"/>
        </a:p>
      </dgm:t>
    </dgm:pt>
    <dgm:pt modelId="{683A7256-D647-4844-8084-B5E4A0EA845C}" type="pres">
      <dgm:prSet presAssocID="{4032BE2D-6F3B-4932-A142-0D85B57C7AB3}" presName="nodeFollowingNodes" presStyleLbl="node1" presStyleIdx="2" presStyleCnt="5" custScaleX="152773" custRadScaleRad="125311" custRadScaleInc="-48589">
        <dgm:presLayoutVars>
          <dgm:bulletEnabled val="1"/>
        </dgm:presLayoutVars>
      </dgm:prSet>
      <dgm:spPr/>
      <dgm:t>
        <a:bodyPr/>
        <a:lstStyle/>
        <a:p>
          <a:endParaRPr lang="en-US"/>
        </a:p>
      </dgm:t>
    </dgm:pt>
    <dgm:pt modelId="{067D1083-886D-4C21-945D-BC2064A4BB53}" type="pres">
      <dgm:prSet presAssocID="{441CA7C8-141E-40A4-A045-DF7A4EA256C5}" presName="nodeFollowingNodes" presStyleLbl="node1" presStyleIdx="3" presStyleCnt="5" custScaleX="159304" custRadScaleRad="114823" custRadScaleInc="44039">
        <dgm:presLayoutVars>
          <dgm:bulletEnabled val="1"/>
        </dgm:presLayoutVars>
      </dgm:prSet>
      <dgm:spPr/>
      <dgm:t>
        <a:bodyPr/>
        <a:lstStyle/>
        <a:p>
          <a:endParaRPr lang="en-US"/>
        </a:p>
      </dgm:t>
    </dgm:pt>
    <dgm:pt modelId="{D98BA8FE-0DEC-4F3B-A0B4-E1AE8CF4178D}" type="pres">
      <dgm:prSet presAssocID="{3C7C5329-2E1F-4FE3-AB9D-E35EB4F1E480}" presName="nodeFollowingNodes" presStyleLbl="node1" presStyleIdx="4" presStyleCnt="5" custScaleX="144676" custRadScaleRad="127399" custRadScaleInc="-6521">
        <dgm:presLayoutVars>
          <dgm:bulletEnabled val="1"/>
        </dgm:presLayoutVars>
      </dgm:prSet>
      <dgm:spPr/>
      <dgm:t>
        <a:bodyPr/>
        <a:lstStyle/>
        <a:p>
          <a:endParaRPr lang="en-US"/>
        </a:p>
      </dgm:t>
    </dgm:pt>
  </dgm:ptLst>
  <dgm:cxnLst>
    <dgm:cxn modelId="{FDDF0DA9-E07E-4091-BA68-E58D8F6E9414}" srcId="{FF2ED362-CF44-4DC0-8730-01B50DEAB72F}" destId="{4032BE2D-6F3B-4932-A142-0D85B57C7AB3}" srcOrd="2" destOrd="0" parTransId="{6D7DA770-68F4-4123-B2CC-05A1E013593C}" sibTransId="{78F7C6EF-EE6C-4476-BEA7-7B756130DF22}"/>
    <dgm:cxn modelId="{9904B79D-D632-4A7B-B884-217C92084F50}" srcId="{FF2ED362-CF44-4DC0-8730-01B50DEAB72F}" destId="{5233BC6F-49D4-497D-B312-3621F9A903D2}" srcOrd="1" destOrd="0" parTransId="{30A61061-C855-4D60-AB38-E9E8AFA14263}" sibTransId="{77366F43-9EDA-4E7C-8DC8-F605E4D26958}"/>
    <dgm:cxn modelId="{64C37CB9-C2BB-4A64-B966-98DA247C28F4}" type="presOf" srcId="{FF2ED362-CF44-4DC0-8730-01B50DEAB72F}" destId="{9821E82F-7C20-497B-B32C-57EBB70AB28A}" srcOrd="0" destOrd="0" presId="urn:microsoft.com/office/officeart/2005/8/layout/cycle3"/>
    <dgm:cxn modelId="{73BC9C0C-FDCA-410B-86BE-C71D46C94A48}" type="presOf" srcId="{4A9413AE-8F46-46A5-B31B-CB0DD6EC9835}" destId="{703050E3-60F8-4E5F-BD52-62D9E5073A34}" srcOrd="0" destOrd="0" presId="urn:microsoft.com/office/officeart/2005/8/layout/cycle3"/>
    <dgm:cxn modelId="{52E1DEA7-053F-40B3-8C5B-07CECCB33669}" srcId="{FF2ED362-CF44-4DC0-8730-01B50DEAB72F}" destId="{B87AAF94-8E2D-49DC-A0F9-593BA8922114}" srcOrd="0" destOrd="0" parTransId="{2177F256-4FDA-4D49-A06E-F60706F5F27B}" sibTransId="{4A9413AE-8F46-46A5-B31B-CB0DD6EC9835}"/>
    <dgm:cxn modelId="{9FD4E0CD-AD32-4C28-AE3E-EA86DF94A127}" type="presOf" srcId="{3C7C5329-2E1F-4FE3-AB9D-E35EB4F1E480}" destId="{D98BA8FE-0DEC-4F3B-A0B4-E1AE8CF4178D}" srcOrd="0" destOrd="0" presId="urn:microsoft.com/office/officeart/2005/8/layout/cycle3"/>
    <dgm:cxn modelId="{58518B7A-493A-4F4B-B417-FB651EB892FD}" type="presOf" srcId="{5233BC6F-49D4-497D-B312-3621F9A903D2}" destId="{4ABE05A2-3236-46F0-B5EE-6329560F4ED6}" srcOrd="0" destOrd="0" presId="urn:microsoft.com/office/officeart/2005/8/layout/cycle3"/>
    <dgm:cxn modelId="{81BB3297-2CB5-4733-9A4E-40E5B918CBE6}" srcId="{FF2ED362-CF44-4DC0-8730-01B50DEAB72F}" destId="{441CA7C8-141E-40A4-A045-DF7A4EA256C5}" srcOrd="3" destOrd="0" parTransId="{F3437D92-5F99-4D91-950D-557A1A5413CF}" sibTransId="{EADCD0F7-76A9-465B-8DD0-24A05129ABF3}"/>
    <dgm:cxn modelId="{6CEE7226-7CBE-4BFB-ABBD-E765E280D91A}" type="presOf" srcId="{441CA7C8-141E-40A4-A045-DF7A4EA256C5}" destId="{067D1083-886D-4C21-945D-BC2064A4BB53}" srcOrd="0" destOrd="0" presId="urn:microsoft.com/office/officeart/2005/8/layout/cycle3"/>
    <dgm:cxn modelId="{3E2076CA-5AAF-4EC2-BF65-B436DF3986A9}" type="presOf" srcId="{4032BE2D-6F3B-4932-A142-0D85B57C7AB3}" destId="{683A7256-D647-4844-8084-B5E4A0EA845C}" srcOrd="0" destOrd="0" presId="urn:microsoft.com/office/officeart/2005/8/layout/cycle3"/>
    <dgm:cxn modelId="{4EAB25AD-0593-4DEA-9670-D70DC6B9BD6F}" srcId="{FF2ED362-CF44-4DC0-8730-01B50DEAB72F}" destId="{3C7C5329-2E1F-4FE3-AB9D-E35EB4F1E480}" srcOrd="4" destOrd="0" parTransId="{DBBD125B-3E17-416B-AB39-65A6FC07ECCF}" sibTransId="{B2FC1C3A-1054-4629-89FF-4D25A56D9627}"/>
    <dgm:cxn modelId="{00B8EF23-8358-4FD1-B2AD-47806A88AA97}" type="presOf" srcId="{B87AAF94-8E2D-49DC-A0F9-593BA8922114}" destId="{5B1C5DF6-C322-4076-8AEF-3F81DC52A400}" srcOrd="0" destOrd="0" presId="urn:microsoft.com/office/officeart/2005/8/layout/cycle3"/>
    <dgm:cxn modelId="{E17D0079-BCC8-4B09-AAA3-A6F45B89643C}" type="presParOf" srcId="{9821E82F-7C20-497B-B32C-57EBB70AB28A}" destId="{AAF36363-9268-4F55-A857-90EA694BD1BC}" srcOrd="0" destOrd="0" presId="urn:microsoft.com/office/officeart/2005/8/layout/cycle3"/>
    <dgm:cxn modelId="{E598A9D5-6B62-40D8-A1CE-CAA1A6B2616E}" type="presParOf" srcId="{AAF36363-9268-4F55-A857-90EA694BD1BC}" destId="{5B1C5DF6-C322-4076-8AEF-3F81DC52A400}" srcOrd="0" destOrd="0" presId="urn:microsoft.com/office/officeart/2005/8/layout/cycle3"/>
    <dgm:cxn modelId="{B579D805-109B-4C26-B9BF-98D1139B34C2}" type="presParOf" srcId="{AAF36363-9268-4F55-A857-90EA694BD1BC}" destId="{703050E3-60F8-4E5F-BD52-62D9E5073A34}" srcOrd="1" destOrd="0" presId="urn:microsoft.com/office/officeart/2005/8/layout/cycle3"/>
    <dgm:cxn modelId="{EDDA9D87-ABCE-44B4-8FCB-6ECC2E7C1C92}" type="presParOf" srcId="{AAF36363-9268-4F55-A857-90EA694BD1BC}" destId="{4ABE05A2-3236-46F0-B5EE-6329560F4ED6}" srcOrd="2" destOrd="0" presId="urn:microsoft.com/office/officeart/2005/8/layout/cycle3"/>
    <dgm:cxn modelId="{147A9FE5-7FA9-4828-B5AE-31D354058538}" type="presParOf" srcId="{AAF36363-9268-4F55-A857-90EA694BD1BC}" destId="{683A7256-D647-4844-8084-B5E4A0EA845C}" srcOrd="3" destOrd="0" presId="urn:microsoft.com/office/officeart/2005/8/layout/cycle3"/>
    <dgm:cxn modelId="{BF22A9B1-6940-4B7B-8AE2-EE2FA18688F5}" type="presParOf" srcId="{AAF36363-9268-4F55-A857-90EA694BD1BC}" destId="{067D1083-886D-4C21-945D-BC2064A4BB53}" srcOrd="4" destOrd="0" presId="urn:microsoft.com/office/officeart/2005/8/layout/cycle3"/>
    <dgm:cxn modelId="{E1395CF3-DBFC-4C66-BB7C-029B16F469C7}" type="presParOf" srcId="{AAF36363-9268-4F55-A857-90EA694BD1BC}" destId="{D98BA8FE-0DEC-4F3B-A0B4-E1AE8CF4178D}"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10DA851-B53F-41B3-9DB6-5190AA455E78}" type="doc">
      <dgm:prSet loTypeId="urn:microsoft.com/office/officeart/2005/8/layout/hierarchy4" loCatId="list" qsTypeId="urn:microsoft.com/office/officeart/2005/8/quickstyle/simple1" qsCatId="simple" csTypeId="urn:microsoft.com/office/officeart/2005/8/colors/colorful1" csCatId="colorful" phldr="1"/>
      <dgm:spPr/>
      <dgm:t>
        <a:bodyPr/>
        <a:lstStyle/>
        <a:p>
          <a:endParaRPr lang="en-US"/>
        </a:p>
      </dgm:t>
    </dgm:pt>
    <dgm:pt modelId="{E91465B9-CBC7-4001-AB03-4038236CE39B}">
      <dgm:prSet custT="1"/>
      <dgm:spPr/>
      <dgm:t>
        <a:bodyPr/>
        <a:lstStyle/>
        <a:p>
          <a:pPr rtl="0"/>
          <a:r>
            <a:rPr lang="en-US" sz="2800" dirty="0"/>
            <a:t>Are parent behaviors increasing child safety?</a:t>
          </a:r>
        </a:p>
      </dgm:t>
    </dgm:pt>
    <dgm:pt modelId="{7959D618-A0FB-466C-9CB0-B9AAA7874C3F}" type="parTrans" cxnId="{BFDD0E32-448B-464A-A2AF-08C0491884AA}">
      <dgm:prSet/>
      <dgm:spPr/>
      <dgm:t>
        <a:bodyPr/>
        <a:lstStyle/>
        <a:p>
          <a:endParaRPr lang="en-US"/>
        </a:p>
      </dgm:t>
    </dgm:pt>
    <dgm:pt modelId="{E613668A-FF0F-4BB3-95AC-E59C57C30FA5}" type="sibTrans" cxnId="{BFDD0E32-448B-464A-A2AF-08C0491884AA}">
      <dgm:prSet/>
      <dgm:spPr/>
      <dgm:t>
        <a:bodyPr/>
        <a:lstStyle/>
        <a:p>
          <a:endParaRPr lang="en-US"/>
        </a:p>
      </dgm:t>
    </dgm:pt>
    <dgm:pt modelId="{70482578-4EB9-43C2-9C14-B26636229317}">
      <dgm:prSet custT="1"/>
      <dgm:spPr/>
      <dgm:t>
        <a:bodyPr/>
        <a:lstStyle/>
        <a:p>
          <a:pPr rtl="0"/>
          <a:r>
            <a:rPr lang="en-US" sz="2200" dirty="0"/>
            <a:t>Are your attitudes and behaviors affecting your ability to engage with the family?</a:t>
          </a:r>
        </a:p>
      </dgm:t>
    </dgm:pt>
    <dgm:pt modelId="{B265246C-693E-4FF1-9059-EFD444B39DBC}" type="parTrans" cxnId="{347F4B1A-26B3-48F1-B2D8-6C64AA4165E6}">
      <dgm:prSet/>
      <dgm:spPr/>
      <dgm:t>
        <a:bodyPr/>
        <a:lstStyle/>
        <a:p>
          <a:endParaRPr lang="en-US"/>
        </a:p>
      </dgm:t>
    </dgm:pt>
    <dgm:pt modelId="{A7BD5F37-885E-432A-9457-BD83DEE8A0BC}" type="sibTrans" cxnId="{347F4B1A-26B3-48F1-B2D8-6C64AA4165E6}">
      <dgm:prSet/>
      <dgm:spPr/>
      <dgm:t>
        <a:bodyPr/>
        <a:lstStyle/>
        <a:p>
          <a:endParaRPr lang="en-US"/>
        </a:p>
      </dgm:t>
    </dgm:pt>
    <dgm:pt modelId="{45C98F1D-9A35-414B-BAA3-74EFD92B8CBD}">
      <dgm:prSet custT="1"/>
      <dgm:spPr/>
      <dgm:t>
        <a:bodyPr/>
        <a:lstStyle/>
        <a:p>
          <a:pPr rtl="0"/>
          <a:r>
            <a:rPr lang="en-US" sz="2800" dirty="0"/>
            <a:t>Are parents meeting the children’s needs?</a:t>
          </a:r>
          <a:r>
            <a:rPr lang="en-US" sz="2800" b="1" dirty="0"/>
            <a:t> </a:t>
          </a:r>
          <a:endParaRPr lang="en-US" sz="2800" dirty="0"/>
        </a:p>
      </dgm:t>
    </dgm:pt>
    <dgm:pt modelId="{8057F28E-6517-45B7-83F5-7B8218F60CA6}" type="parTrans" cxnId="{BEDE96FD-32DA-4DC7-B256-39DB745C87BD}">
      <dgm:prSet/>
      <dgm:spPr/>
      <dgm:t>
        <a:bodyPr/>
        <a:lstStyle/>
        <a:p>
          <a:endParaRPr lang="en-US"/>
        </a:p>
      </dgm:t>
    </dgm:pt>
    <dgm:pt modelId="{61832537-E088-421B-9AD1-417CE73A67F0}" type="sibTrans" cxnId="{BEDE96FD-32DA-4DC7-B256-39DB745C87BD}">
      <dgm:prSet/>
      <dgm:spPr/>
      <dgm:t>
        <a:bodyPr/>
        <a:lstStyle/>
        <a:p>
          <a:endParaRPr lang="en-US"/>
        </a:p>
      </dgm:t>
    </dgm:pt>
    <dgm:pt modelId="{52CBB8D5-C7F7-491A-BFA2-1937B20885FE}">
      <dgm:prSet custT="1"/>
      <dgm:spPr/>
      <dgm:t>
        <a:bodyPr/>
        <a:lstStyle/>
        <a:p>
          <a:pPr rtl="0"/>
          <a:r>
            <a:rPr lang="en-US" sz="2800" dirty="0"/>
            <a:t>How much progress has been made towards outcomes?</a:t>
          </a:r>
        </a:p>
      </dgm:t>
    </dgm:pt>
    <dgm:pt modelId="{5E40E5E9-AF0A-4306-904D-862137D94905}" type="parTrans" cxnId="{365F1DCF-A06E-4AD1-B5DC-B49A179EEB9B}">
      <dgm:prSet/>
      <dgm:spPr/>
      <dgm:t>
        <a:bodyPr/>
        <a:lstStyle/>
        <a:p>
          <a:endParaRPr lang="en-US"/>
        </a:p>
      </dgm:t>
    </dgm:pt>
    <dgm:pt modelId="{CFE138ED-315B-4A1E-8EA8-188681A1108E}" type="sibTrans" cxnId="{365F1DCF-A06E-4AD1-B5DC-B49A179EEB9B}">
      <dgm:prSet/>
      <dgm:spPr/>
      <dgm:t>
        <a:bodyPr/>
        <a:lstStyle/>
        <a:p>
          <a:endParaRPr lang="en-US"/>
        </a:p>
      </dgm:t>
    </dgm:pt>
    <dgm:pt modelId="{E20673EB-EC07-41AD-A20A-7FF30A56F5D5}">
      <dgm:prSet/>
      <dgm:spPr/>
      <dgm:t>
        <a:bodyPr/>
        <a:lstStyle/>
        <a:p>
          <a:pPr rtl="0"/>
          <a:r>
            <a:rPr lang="en-US" dirty="0"/>
            <a:t>Are desired outcomes being achieved?</a:t>
          </a:r>
        </a:p>
      </dgm:t>
    </dgm:pt>
    <dgm:pt modelId="{E521E59D-F572-412C-A449-C09ABD04F253}" type="parTrans" cxnId="{B0D6B132-67A3-4E9F-B81E-D298EE589122}">
      <dgm:prSet/>
      <dgm:spPr/>
      <dgm:t>
        <a:bodyPr/>
        <a:lstStyle/>
        <a:p>
          <a:endParaRPr lang="en-US"/>
        </a:p>
      </dgm:t>
    </dgm:pt>
    <dgm:pt modelId="{A56D859A-E0D7-478E-8583-6182B3ED86D9}" type="sibTrans" cxnId="{B0D6B132-67A3-4E9F-B81E-D298EE589122}">
      <dgm:prSet/>
      <dgm:spPr/>
      <dgm:t>
        <a:bodyPr/>
        <a:lstStyle/>
        <a:p>
          <a:endParaRPr lang="en-US"/>
        </a:p>
      </dgm:t>
    </dgm:pt>
    <dgm:pt modelId="{254357C8-D3D4-413C-9761-EAA92088D3DA}" type="pres">
      <dgm:prSet presAssocID="{710DA851-B53F-41B3-9DB6-5190AA455E78}" presName="Name0" presStyleCnt="0">
        <dgm:presLayoutVars>
          <dgm:chPref val="1"/>
          <dgm:dir/>
          <dgm:animOne val="branch"/>
          <dgm:animLvl val="lvl"/>
          <dgm:resizeHandles/>
        </dgm:presLayoutVars>
      </dgm:prSet>
      <dgm:spPr/>
      <dgm:t>
        <a:bodyPr/>
        <a:lstStyle/>
        <a:p>
          <a:endParaRPr lang="en-US"/>
        </a:p>
      </dgm:t>
    </dgm:pt>
    <dgm:pt modelId="{DA8A5752-C415-423F-8FA7-0322BA3E11BB}" type="pres">
      <dgm:prSet presAssocID="{E20673EB-EC07-41AD-A20A-7FF30A56F5D5}" presName="vertOne" presStyleCnt="0"/>
      <dgm:spPr/>
    </dgm:pt>
    <dgm:pt modelId="{A96D971B-6FA9-4EBB-A1D4-3ADC65DA93BE}" type="pres">
      <dgm:prSet presAssocID="{E20673EB-EC07-41AD-A20A-7FF30A56F5D5}" presName="txOne" presStyleLbl="node0" presStyleIdx="0" presStyleCnt="1" custScaleY="47301">
        <dgm:presLayoutVars>
          <dgm:chPref val="3"/>
        </dgm:presLayoutVars>
      </dgm:prSet>
      <dgm:spPr/>
      <dgm:t>
        <a:bodyPr/>
        <a:lstStyle/>
        <a:p>
          <a:endParaRPr lang="en-US"/>
        </a:p>
      </dgm:t>
    </dgm:pt>
    <dgm:pt modelId="{BF8F152C-E5BB-4666-8CAD-7C787C6B530B}" type="pres">
      <dgm:prSet presAssocID="{E20673EB-EC07-41AD-A20A-7FF30A56F5D5}" presName="parTransOne" presStyleCnt="0"/>
      <dgm:spPr/>
    </dgm:pt>
    <dgm:pt modelId="{B51E2D8B-B4E9-4C68-96F9-823B55F31346}" type="pres">
      <dgm:prSet presAssocID="{E20673EB-EC07-41AD-A20A-7FF30A56F5D5}" presName="horzOne" presStyleCnt="0"/>
      <dgm:spPr/>
    </dgm:pt>
    <dgm:pt modelId="{1DE6B527-1C6C-417F-99E1-C0E06C0BAE85}" type="pres">
      <dgm:prSet presAssocID="{E91465B9-CBC7-4001-AB03-4038236CE39B}" presName="vertTwo" presStyleCnt="0"/>
      <dgm:spPr/>
    </dgm:pt>
    <dgm:pt modelId="{99E11A26-0458-4855-8361-2E65B2AFEE02}" type="pres">
      <dgm:prSet presAssocID="{E91465B9-CBC7-4001-AB03-4038236CE39B}" presName="txTwo" presStyleLbl="node2" presStyleIdx="0" presStyleCnt="4" custLinFactNeighborX="948" custLinFactNeighborY="25501">
        <dgm:presLayoutVars>
          <dgm:chPref val="3"/>
        </dgm:presLayoutVars>
      </dgm:prSet>
      <dgm:spPr/>
      <dgm:t>
        <a:bodyPr/>
        <a:lstStyle/>
        <a:p>
          <a:endParaRPr lang="en-US"/>
        </a:p>
      </dgm:t>
    </dgm:pt>
    <dgm:pt modelId="{CD186CCA-AD5B-4C7F-9663-AFF87AAA7832}" type="pres">
      <dgm:prSet presAssocID="{E91465B9-CBC7-4001-AB03-4038236CE39B}" presName="horzTwo" presStyleCnt="0"/>
      <dgm:spPr/>
    </dgm:pt>
    <dgm:pt modelId="{3C7761DB-C24C-4DC3-BEB6-894C5DCBE6FB}" type="pres">
      <dgm:prSet presAssocID="{E613668A-FF0F-4BB3-95AC-E59C57C30FA5}" presName="sibSpaceTwo" presStyleCnt="0"/>
      <dgm:spPr/>
    </dgm:pt>
    <dgm:pt modelId="{66774F20-3AB6-4862-A00F-939375DADA7F}" type="pres">
      <dgm:prSet presAssocID="{70482578-4EB9-43C2-9C14-B26636229317}" presName="vertTwo" presStyleCnt="0"/>
      <dgm:spPr/>
    </dgm:pt>
    <dgm:pt modelId="{30072E1B-4AB8-4D06-B13F-064C40A5C8E3}" type="pres">
      <dgm:prSet presAssocID="{70482578-4EB9-43C2-9C14-B26636229317}" presName="txTwo" presStyleLbl="node2" presStyleIdx="1" presStyleCnt="4">
        <dgm:presLayoutVars>
          <dgm:chPref val="3"/>
        </dgm:presLayoutVars>
      </dgm:prSet>
      <dgm:spPr/>
      <dgm:t>
        <a:bodyPr/>
        <a:lstStyle/>
        <a:p>
          <a:endParaRPr lang="en-US"/>
        </a:p>
      </dgm:t>
    </dgm:pt>
    <dgm:pt modelId="{8AAEBDA0-F1B4-4697-9826-37EA3E963F23}" type="pres">
      <dgm:prSet presAssocID="{70482578-4EB9-43C2-9C14-B26636229317}" presName="horzTwo" presStyleCnt="0"/>
      <dgm:spPr/>
    </dgm:pt>
    <dgm:pt modelId="{26EE2288-0A13-4D8E-B7DA-853246AD3582}" type="pres">
      <dgm:prSet presAssocID="{A7BD5F37-885E-432A-9457-BD83DEE8A0BC}" presName="sibSpaceTwo" presStyleCnt="0"/>
      <dgm:spPr/>
    </dgm:pt>
    <dgm:pt modelId="{7DFCB2ED-F372-44F8-AB3E-CF8CD8D55127}" type="pres">
      <dgm:prSet presAssocID="{45C98F1D-9A35-414B-BAA3-74EFD92B8CBD}" presName="vertTwo" presStyleCnt="0"/>
      <dgm:spPr/>
    </dgm:pt>
    <dgm:pt modelId="{4399ED47-F6E5-410E-9848-D56CA8280D18}" type="pres">
      <dgm:prSet presAssocID="{45C98F1D-9A35-414B-BAA3-74EFD92B8CBD}" presName="txTwo" presStyleLbl="node2" presStyleIdx="2" presStyleCnt="4" custLinFactNeighborX="1548" custLinFactNeighborY="-3047">
        <dgm:presLayoutVars>
          <dgm:chPref val="3"/>
        </dgm:presLayoutVars>
      </dgm:prSet>
      <dgm:spPr/>
      <dgm:t>
        <a:bodyPr/>
        <a:lstStyle/>
        <a:p>
          <a:endParaRPr lang="en-US"/>
        </a:p>
      </dgm:t>
    </dgm:pt>
    <dgm:pt modelId="{B124F227-4933-4339-AC79-A2C4B89BC00D}" type="pres">
      <dgm:prSet presAssocID="{45C98F1D-9A35-414B-BAA3-74EFD92B8CBD}" presName="horzTwo" presStyleCnt="0"/>
      <dgm:spPr/>
    </dgm:pt>
    <dgm:pt modelId="{FAB25F69-C973-4849-8826-EC5EC01D41D0}" type="pres">
      <dgm:prSet presAssocID="{61832537-E088-421B-9AD1-417CE73A67F0}" presName="sibSpaceTwo" presStyleCnt="0"/>
      <dgm:spPr/>
    </dgm:pt>
    <dgm:pt modelId="{19AF997F-0418-4533-A329-3944B3E1E1E1}" type="pres">
      <dgm:prSet presAssocID="{52CBB8D5-C7F7-491A-BFA2-1937B20885FE}" presName="vertTwo" presStyleCnt="0"/>
      <dgm:spPr/>
    </dgm:pt>
    <dgm:pt modelId="{21F36AEE-2CD8-40BF-BE45-C731B9823DDD}" type="pres">
      <dgm:prSet presAssocID="{52CBB8D5-C7F7-491A-BFA2-1937B20885FE}" presName="txTwo" presStyleLbl="node2" presStyleIdx="3" presStyleCnt="4">
        <dgm:presLayoutVars>
          <dgm:chPref val="3"/>
        </dgm:presLayoutVars>
      </dgm:prSet>
      <dgm:spPr/>
      <dgm:t>
        <a:bodyPr/>
        <a:lstStyle/>
        <a:p>
          <a:endParaRPr lang="en-US"/>
        </a:p>
      </dgm:t>
    </dgm:pt>
    <dgm:pt modelId="{6772F8E3-E7E0-4FB7-A346-33159AFA7019}" type="pres">
      <dgm:prSet presAssocID="{52CBB8D5-C7F7-491A-BFA2-1937B20885FE}" presName="horzTwo" presStyleCnt="0"/>
      <dgm:spPr/>
    </dgm:pt>
  </dgm:ptLst>
  <dgm:cxnLst>
    <dgm:cxn modelId="{B0D6B132-67A3-4E9F-B81E-D298EE589122}" srcId="{710DA851-B53F-41B3-9DB6-5190AA455E78}" destId="{E20673EB-EC07-41AD-A20A-7FF30A56F5D5}" srcOrd="0" destOrd="0" parTransId="{E521E59D-F572-412C-A449-C09ABD04F253}" sibTransId="{A56D859A-E0D7-478E-8583-6182B3ED86D9}"/>
    <dgm:cxn modelId="{01305171-1404-4E08-A251-DD3CE6121DC9}" type="presOf" srcId="{70482578-4EB9-43C2-9C14-B26636229317}" destId="{30072E1B-4AB8-4D06-B13F-064C40A5C8E3}" srcOrd="0" destOrd="0" presId="urn:microsoft.com/office/officeart/2005/8/layout/hierarchy4"/>
    <dgm:cxn modelId="{BEDE96FD-32DA-4DC7-B256-39DB745C87BD}" srcId="{E20673EB-EC07-41AD-A20A-7FF30A56F5D5}" destId="{45C98F1D-9A35-414B-BAA3-74EFD92B8CBD}" srcOrd="2" destOrd="0" parTransId="{8057F28E-6517-45B7-83F5-7B8218F60CA6}" sibTransId="{61832537-E088-421B-9AD1-417CE73A67F0}"/>
    <dgm:cxn modelId="{74074209-22F4-47E1-8452-EF643DE2F678}" type="presOf" srcId="{710DA851-B53F-41B3-9DB6-5190AA455E78}" destId="{254357C8-D3D4-413C-9761-EAA92088D3DA}" srcOrd="0" destOrd="0" presId="urn:microsoft.com/office/officeart/2005/8/layout/hierarchy4"/>
    <dgm:cxn modelId="{365F1DCF-A06E-4AD1-B5DC-B49A179EEB9B}" srcId="{E20673EB-EC07-41AD-A20A-7FF30A56F5D5}" destId="{52CBB8D5-C7F7-491A-BFA2-1937B20885FE}" srcOrd="3" destOrd="0" parTransId="{5E40E5E9-AF0A-4306-904D-862137D94905}" sibTransId="{CFE138ED-315B-4A1E-8EA8-188681A1108E}"/>
    <dgm:cxn modelId="{347F4B1A-26B3-48F1-B2D8-6C64AA4165E6}" srcId="{E20673EB-EC07-41AD-A20A-7FF30A56F5D5}" destId="{70482578-4EB9-43C2-9C14-B26636229317}" srcOrd="1" destOrd="0" parTransId="{B265246C-693E-4FF1-9059-EFD444B39DBC}" sibTransId="{A7BD5F37-885E-432A-9457-BD83DEE8A0BC}"/>
    <dgm:cxn modelId="{91B8F671-5239-4763-85C3-A543F36CE7B4}" type="presOf" srcId="{45C98F1D-9A35-414B-BAA3-74EFD92B8CBD}" destId="{4399ED47-F6E5-410E-9848-D56CA8280D18}" srcOrd="0" destOrd="0" presId="urn:microsoft.com/office/officeart/2005/8/layout/hierarchy4"/>
    <dgm:cxn modelId="{96D96A87-C01C-4687-AD32-232F70C65CBF}" type="presOf" srcId="{E20673EB-EC07-41AD-A20A-7FF30A56F5D5}" destId="{A96D971B-6FA9-4EBB-A1D4-3ADC65DA93BE}" srcOrd="0" destOrd="0" presId="urn:microsoft.com/office/officeart/2005/8/layout/hierarchy4"/>
    <dgm:cxn modelId="{BFDD0E32-448B-464A-A2AF-08C0491884AA}" srcId="{E20673EB-EC07-41AD-A20A-7FF30A56F5D5}" destId="{E91465B9-CBC7-4001-AB03-4038236CE39B}" srcOrd="0" destOrd="0" parTransId="{7959D618-A0FB-466C-9CB0-B9AAA7874C3F}" sibTransId="{E613668A-FF0F-4BB3-95AC-E59C57C30FA5}"/>
    <dgm:cxn modelId="{D222D46C-FE6C-4F17-ACD9-4BA006BEB822}" type="presOf" srcId="{E91465B9-CBC7-4001-AB03-4038236CE39B}" destId="{99E11A26-0458-4855-8361-2E65B2AFEE02}" srcOrd="0" destOrd="0" presId="urn:microsoft.com/office/officeart/2005/8/layout/hierarchy4"/>
    <dgm:cxn modelId="{DE2C0E4B-A53A-4504-87F5-EE67869EB1F5}" type="presOf" srcId="{52CBB8D5-C7F7-491A-BFA2-1937B20885FE}" destId="{21F36AEE-2CD8-40BF-BE45-C731B9823DDD}" srcOrd="0" destOrd="0" presId="urn:microsoft.com/office/officeart/2005/8/layout/hierarchy4"/>
    <dgm:cxn modelId="{EA1C849F-7CEB-4BEA-98F5-76A32DF2AA33}" type="presParOf" srcId="{254357C8-D3D4-413C-9761-EAA92088D3DA}" destId="{DA8A5752-C415-423F-8FA7-0322BA3E11BB}" srcOrd="0" destOrd="0" presId="urn:microsoft.com/office/officeart/2005/8/layout/hierarchy4"/>
    <dgm:cxn modelId="{088FA1C1-D201-4541-AEEA-9516BAEE3C1A}" type="presParOf" srcId="{DA8A5752-C415-423F-8FA7-0322BA3E11BB}" destId="{A96D971B-6FA9-4EBB-A1D4-3ADC65DA93BE}" srcOrd="0" destOrd="0" presId="urn:microsoft.com/office/officeart/2005/8/layout/hierarchy4"/>
    <dgm:cxn modelId="{59C85A9E-BADA-494A-ADC7-12DA1B9AC1E9}" type="presParOf" srcId="{DA8A5752-C415-423F-8FA7-0322BA3E11BB}" destId="{BF8F152C-E5BB-4666-8CAD-7C787C6B530B}" srcOrd="1" destOrd="0" presId="urn:microsoft.com/office/officeart/2005/8/layout/hierarchy4"/>
    <dgm:cxn modelId="{BD63FBA2-B1EF-4A3D-AE7E-859E03182F47}" type="presParOf" srcId="{DA8A5752-C415-423F-8FA7-0322BA3E11BB}" destId="{B51E2D8B-B4E9-4C68-96F9-823B55F31346}" srcOrd="2" destOrd="0" presId="urn:microsoft.com/office/officeart/2005/8/layout/hierarchy4"/>
    <dgm:cxn modelId="{5E792878-3D09-45D0-82EE-0A0AD7B0088E}" type="presParOf" srcId="{B51E2D8B-B4E9-4C68-96F9-823B55F31346}" destId="{1DE6B527-1C6C-417F-99E1-C0E06C0BAE85}" srcOrd="0" destOrd="0" presId="urn:microsoft.com/office/officeart/2005/8/layout/hierarchy4"/>
    <dgm:cxn modelId="{13555FC9-7323-4180-B14D-0D1E9FB71193}" type="presParOf" srcId="{1DE6B527-1C6C-417F-99E1-C0E06C0BAE85}" destId="{99E11A26-0458-4855-8361-2E65B2AFEE02}" srcOrd="0" destOrd="0" presId="urn:microsoft.com/office/officeart/2005/8/layout/hierarchy4"/>
    <dgm:cxn modelId="{59B8653A-A93E-4B03-92E9-75A3EEB06313}" type="presParOf" srcId="{1DE6B527-1C6C-417F-99E1-C0E06C0BAE85}" destId="{CD186CCA-AD5B-4C7F-9663-AFF87AAA7832}" srcOrd="1" destOrd="0" presId="urn:microsoft.com/office/officeart/2005/8/layout/hierarchy4"/>
    <dgm:cxn modelId="{ACC75D4B-EE8E-4D7A-AE9B-D6CFDF1C09E6}" type="presParOf" srcId="{B51E2D8B-B4E9-4C68-96F9-823B55F31346}" destId="{3C7761DB-C24C-4DC3-BEB6-894C5DCBE6FB}" srcOrd="1" destOrd="0" presId="urn:microsoft.com/office/officeart/2005/8/layout/hierarchy4"/>
    <dgm:cxn modelId="{5E5985F4-6CA2-41A7-8587-259B259A654D}" type="presParOf" srcId="{B51E2D8B-B4E9-4C68-96F9-823B55F31346}" destId="{66774F20-3AB6-4862-A00F-939375DADA7F}" srcOrd="2" destOrd="0" presId="urn:microsoft.com/office/officeart/2005/8/layout/hierarchy4"/>
    <dgm:cxn modelId="{9A5A66B4-19E7-40F4-AAFA-F656B30B89EA}" type="presParOf" srcId="{66774F20-3AB6-4862-A00F-939375DADA7F}" destId="{30072E1B-4AB8-4D06-B13F-064C40A5C8E3}" srcOrd="0" destOrd="0" presId="urn:microsoft.com/office/officeart/2005/8/layout/hierarchy4"/>
    <dgm:cxn modelId="{28C1528C-9A66-4E4A-B1D2-17FF864911FF}" type="presParOf" srcId="{66774F20-3AB6-4862-A00F-939375DADA7F}" destId="{8AAEBDA0-F1B4-4697-9826-37EA3E963F23}" srcOrd="1" destOrd="0" presId="urn:microsoft.com/office/officeart/2005/8/layout/hierarchy4"/>
    <dgm:cxn modelId="{03D14EE3-5340-45A6-A9D1-3BC849599550}" type="presParOf" srcId="{B51E2D8B-B4E9-4C68-96F9-823B55F31346}" destId="{26EE2288-0A13-4D8E-B7DA-853246AD3582}" srcOrd="3" destOrd="0" presId="urn:microsoft.com/office/officeart/2005/8/layout/hierarchy4"/>
    <dgm:cxn modelId="{0FF8DCC1-63EB-4DEA-B3D6-EC93CC153C7A}" type="presParOf" srcId="{B51E2D8B-B4E9-4C68-96F9-823B55F31346}" destId="{7DFCB2ED-F372-44F8-AB3E-CF8CD8D55127}" srcOrd="4" destOrd="0" presId="urn:microsoft.com/office/officeart/2005/8/layout/hierarchy4"/>
    <dgm:cxn modelId="{603BCA8C-B04E-43CF-B0D5-A68884679309}" type="presParOf" srcId="{7DFCB2ED-F372-44F8-AB3E-CF8CD8D55127}" destId="{4399ED47-F6E5-410E-9848-D56CA8280D18}" srcOrd="0" destOrd="0" presId="urn:microsoft.com/office/officeart/2005/8/layout/hierarchy4"/>
    <dgm:cxn modelId="{B8E3B8C4-B135-4400-B24B-AAA85B856116}" type="presParOf" srcId="{7DFCB2ED-F372-44F8-AB3E-CF8CD8D55127}" destId="{B124F227-4933-4339-AC79-A2C4B89BC00D}" srcOrd="1" destOrd="0" presId="urn:microsoft.com/office/officeart/2005/8/layout/hierarchy4"/>
    <dgm:cxn modelId="{0B4C2DE4-D632-4417-A7D5-41CD1C49660F}" type="presParOf" srcId="{B51E2D8B-B4E9-4C68-96F9-823B55F31346}" destId="{FAB25F69-C973-4849-8826-EC5EC01D41D0}" srcOrd="5" destOrd="0" presId="urn:microsoft.com/office/officeart/2005/8/layout/hierarchy4"/>
    <dgm:cxn modelId="{0FCFFD83-7BA1-4AC8-9206-5BB00AD6B146}" type="presParOf" srcId="{B51E2D8B-B4E9-4C68-96F9-823B55F31346}" destId="{19AF997F-0418-4533-A329-3944B3E1E1E1}" srcOrd="6" destOrd="0" presId="urn:microsoft.com/office/officeart/2005/8/layout/hierarchy4"/>
    <dgm:cxn modelId="{85239EEE-E308-4C34-AE61-15D02CB4A1D6}" type="presParOf" srcId="{19AF997F-0418-4533-A329-3944B3E1E1E1}" destId="{21F36AEE-2CD8-40BF-BE45-C731B9823DDD}" srcOrd="0" destOrd="0" presId="urn:microsoft.com/office/officeart/2005/8/layout/hierarchy4"/>
    <dgm:cxn modelId="{763DC7E0-7EB5-4E55-80AE-1429D5C960D3}" type="presParOf" srcId="{19AF997F-0418-4533-A329-3944B3E1E1E1}" destId="{6772F8E3-E7E0-4FB7-A346-33159AFA7019}"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EBB600F3-4B96-44D7-9CD2-C4A60561360D}" type="doc">
      <dgm:prSet loTypeId="urn:microsoft.com/office/officeart/2005/8/layout/arrow4" loCatId="process" qsTypeId="urn:microsoft.com/office/officeart/2005/8/quickstyle/simple1" qsCatId="simple" csTypeId="urn:microsoft.com/office/officeart/2005/8/colors/colorful1" csCatId="colorful" phldr="1"/>
      <dgm:spPr/>
      <dgm:t>
        <a:bodyPr/>
        <a:lstStyle/>
        <a:p>
          <a:endParaRPr lang="en-US"/>
        </a:p>
      </dgm:t>
    </dgm:pt>
    <dgm:pt modelId="{1BD31367-4D58-43D5-BA1F-EA25DB40F127}">
      <dgm:prSet/>
      <dgm:spPr/>
      <dgm:t>
        <a:bodyPr/>
        <a:lstStyle/>
        <a:p>
          <a:pPr rtl="0"/>
          <a:r>
            <a:rPr lang="en-US" dirty="0"/>
            <a:t>What issues might impact the children’s safety and well-being?</a:t>
          </a:r>
        </a:p>
      </dgm:t>
    </dgm:pt>
    <dgm:pt modelId="{BDC80029-BC14-4A0C-B88C-F556169A7537}" type="parTrans" cxnId="{6FF41E2C-81EA-4FE3-A0FA-DE7BCAE84045}">
      <dgm:prSet/>
      <dgm:spPr/>
      <dgm:t>
        <a:bodyPr/>
        <a:lstStyle/>
        <a:p>
          <a:endParaRPr lang="en-US"/>
        </a:p>
      </dgm:t>
    </dgm:pt>
    <dgm:pt modelId="{DE6C45CC-356C-42E8-871F-84E2F147F51C}" type="sibTrans" cxnId="{6FF41E2C-81EA-4FE3-A0FA-DE7BCAE84045}">
      <dgm:prSet/>
      <dgm:spPr/>
      <dgm:t>
        <a:bodyPr/>
        <a:lstStyle/>
        <a:p>
          <a:endParaRPr lang="en-US"/>
        </a:p>
      </dgm:t>
    </dgm:pt>
    <dgm:pt modelId="{6C84A23E-A319-4FB7-8199-735972576626}">
      <dgm:prSet/>
      <dgm:spPr/>
      <dgm:t>
        <a:bodyPr/>
        <a:lstStyle/>
        <a:p>
          <a:pPr rtl="0"/>
          <a:r>
            <a:rPr lang="en-US" dirty="0"/>
            <a:t>How did you address these issues? </a:t>
          </a:r>
        </a:p>
      </dgm:t>
    </dgm:pt>
    <dgm:pt modelId="{F3A827EB-0B30-4CC8-AF2E-71C4359A3462}" type="parTrans" cxnId="{58DF4877-9C7A-459F-97CB-BB3836DF95D0}">
      <dgm:prSet/>
      <dgm:spPr/>
      <dgm:t>
        <a:bodyPr/>
        <a:lstStyle/>
        <a:p>
          <a:endParaRPr lang="en-US"/>
        </a:p>
      </dgm:t>
    </dgm:pt>
    <dgm:pt modelId="{8C5EC56B-1B50-4676-9703-C49C95F7785C}" type="sibTrans" cxnId="{58DF4877-9C7A-459F-97CB-BB3836DF95D0}">
      <dgm:prSet/>
      <dgm:spPr/>
      <dgm:t>
        <a:bodyPr/>
        <a:lstStyle/>
        <a:p>
          <a:endParaRPr lang="en-US"/>
        </a:p>
      </dgm:t>
    </dgm:pt>
    <dgm:pt modelId="{15C13C02-B749-47AA-94DD-01153B491E4A}" type="pres">
      <dgm:prSet presAssocID="{EBB600F3-4B96-44D7-9CD2-C4A60561360D}" presName="compositeShape" presStyleCnt="0">
        <dgm:presLayoutVars>
          <dgm:chMax val="2"/>
          <dgm:dir/>
          <dgm:resizeHandles val="exact"/>
        </dgm:presLayoutVars>
      </dgm:prSet>
      <dgm:spPr/>
      <dgm:t>
        <a:bodyPr/>
        <a:lstStyle/>
        <a:p>
          <a:endParaRPr lang="en-US"/>
        </a:p>
      </dgm:t>
    </dgm:pt>
    <dgm:pt modelId="{6D66D495-819F-4A2A-A3BA-3DABD9F6EF8B}" type="pres">
      <dgm:prSet presAssocID="{1BD31367-4D58-43D5-BA1F-EA25DB40F127}" presName="upArrow" presStyleLbl="node1" presStyleIdx="0" presStyleCnt="2"/>
      <dgm:spPr/>
    </dgm:pt>
    <dgm:pt modelId="{D35A8DFB-DA1F-43DC-9C7C-35DE61411182}" type="pres">
      <dgm:prSet presAssocID="{1BD31367-4D58-43D5-BA1F-EA25DB40F127}" presName="upArrowText" presStyleLbl="revTx" presStyleIdx="0" presStyleCnt="2">
        <dgm:presLayoutVars>
          <dgm:chMax val="0"/>
          <dgm:bulletEnabled val="1"/>
        </dgm:presLayoutVars>
      </dgm:prSet>
      <dgm:spPr/>
      <dgm:t>
        <a:bodyPr/>
        <a:lstStyle/>
        <a:p>
          <a:endParaRPr lang="en-US"/>
        </a:p>
      </dgm:t>
    </dgm:pt>
    <dgm:pt modelId="{B97806DC-8047-4B92-A06E-FC7A16BABF05}" type="pres">
      <dgm:prSet presAssocID="{6C84A23E-A319-4FB7-8199-735972576626}" presName="downArrow" presStyleLbl="node1" presStyleIdx="1" presStyleCnt="2"/>
      <dgm:spPr/>
    </dgm:pt>
    <dgm:pt modelId="{911DCF02-084D-4F16-96F6-93B63229CFD8}" type="pres">
      <dgm:prSet presAssocID="{6C84A23E-A319-4FB7-8199-735972576626}" presName="downArrowText" presStyleLbl="revTx" presStyleIdx="1" presStyleCnt="2">
        <dgm:presLayoutVars>
          <dgm:chMax val="0"/>
          <dgm:bulletEnabled val="1"/>
        </dgm:presLayoutVars>
      </dgm:prSet>
      <dgm:spPr/>
      <dgm:t>
        <a:bodyPr/>
        <a:lstStyle/>
        <a:p>
          <a:endParaRPr lang="en-US"/>
        </a:p>
      </dgm:t>
    </dgm:pt>
  </dgm:ptLst>
  <dgm:cxnLst>
    <dgm:cxn modelId="{6FF41E2C-81EA-4FE3-A0FA-DE7BCAE84045}" srcId="{EBB600F3-4B96-44D7-9CD2-C4A60561360D}" destId="{1BD31367-4D58-43D5-BA1F-EA25DB40F127}" srcOrd="0" destOrd="0" parTransId="{BDC80029-BC14-4A0C-B88C-F556169A7537}" sibTransId="{DE6C45CC-356C-42E8-871F-84E2F147F51C}"/>
    <dgm:cxn modelId="{39856539-AD3A-4679-9823-D4C4FD2A4B1C}" type="presOf" srcId="{6C84A23E-A319-4FB7-8199-735972576626}" destId="{911DCF02-084D-4F16-96F6-93B63229CFD8}" srcOrd="0" destOrd="0" presId="urn:microsoft.com/office/officeart/2005/8/layout/arrow4"/>
    <dgm:cxn modelId="{2C10A4E5-3CA8-4A51-AA83-FF5F65F9FBA4}" type="presOf" srcId="{EBB600F3-4B96-44D7-9CD2-C4A60561360D}" destId="{15C13C02-B749-47AA-94DD-01153B491E4A}" srcOrd="0" destOrd="0" presId="urn:microsoft.com/office/officeart/2005/8/layout/arrow4"/>
    <dgm:cxn modelId="{F51AF6FE-AAD2-4132-BF36-A83862853D03}" type="presOf" srcId="{1BD31367-4D58-43D5-BA1F-EA25DB40F127}" destId="{D35A8DFB-DA1F-43DC-9C7C-35DE61411182}" srcOrd="0" destOrd="0" presId="urn:microsoft.com/office/officeart/2005/8/layout/arrow4"/>
    <dgm:cxn modelId="{58DF4877-9C7A-459F-97CB-BB3836DF95D0}" srcId="{EBB600F3-4B96-44D7-9CD2-C4A60561360D}" destId="{6C84A23E-A319-4FB7-8199-735972576626}" srcOrd="1" destOrd="0" parTransId="{F3A827EB-0B30-4CC8-AF2E-71C4359A3462}" sibTransId="{8C5EC56B-1B50-4676-9703-C49C95F7785C}"/>
    <dgm:cxn modelId="{82332159-4E90-4167-9507-E587011A7232}" type="presParOf" srcId="{15C13C02-B749-47AA-94DD-01153B491E4A}" destId="{6D66D495-819F-4A2A-A3BA-3DABD9F6EF8B}" srcOrd="0" destOrd="0" presId="urn:microsoft.com/office/officeart/2005/8/layout/arrow4"/>
    <dgm:cxn modelId="{31C6D0BC-D521-4007-A063-F32DF72771E4}" type="presParOf" srcId="{15C13C02-B749-47AA-94DD-01153B491E4A}" destId="{D35A8DFB-DA1F-43DC-9C7C-35DE61411182}" srcOrd="1" destOrd="0" presId="urn:microsoft.com/office/officeart/2005/8/layout/arrow4"/>
    <dgm:cxn modelId="{84418A5B-6542-44E0-8BB3-0C58E9547FBF}" type="presParOf" srcId="{15C13C02-B749-47AA-94DD-01153B491E4A}" destId="{B97806DC-8047-4B92-A06E-FC7A16BABF05}" srcOrd="2" destOrd="0" presId="urn:microsoft.com/office/officeart/2005/8/layout/arrow4"/>
    <dgm:cxn modelId="{B080F140-0589-4BF4-90F3-394CC34B28FB}" type="presParOf" srcId="{15C13C02-B749-47AA-94DD-01153B491E4A}" destId="{911DCF02-084D-4F16-96F6-93B63229CFD8}" srcOrd="3" destOrd="0" presId="urn:microsoft.com/office/officeart/2005/8/layout/arrow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449E2B17-4B1F-4D3F-A38A-5236DCA92030}" type="doc">
      <dgm:prSet loTypeId="urn:microsoft.com/office/officeart/2005/8/layout/lProcess1" loCatId="process" qsTypeId="urn:microsoft.com/office/officeart/2005/8/quickstyle/simple1" qsCatId="simple" csTypeId="urn:microsoft.com/office/officeart/2005/8/colors/colorful1" csCatId="colorful" phldr="1"/>
      <dgm:spPr/>
      <dgm:t>
        <a:bodyPr/>
        <a:lstStyle/>
        <a:p>
          <a:endParaRPr lang="en-US"/>
        </a:p>
      </dgm:t>
    </dgm:pt>
    <dgm:pt modelId="{A1DFF2C6-0D2B-4E95-8A4F-CC86BD7C2493}">
      <dgm:prSet phldrT="[Text]"/>
      <dgm:spPr/>
      <dgm:t>
        <a:bodyPr/>
        <a:lstStyle/>
        <a:p>
          <a:r>
            <a:rPr lang="en-US" dirty="0"/>
            <a:t>First</a:t>
          </a:r>
        </a:p>
      </dgm:t>
    </dgm:pt>
    <dgm:pt modelId="{2BA0EE01-A745-4FC3-A82A-72B96EAECDFC}" type="parTrans" cxnId="{564AB38D-B39E-4F20-9615-5EACA68449C4}">
      <dgm:prSet/>
      <dgm:spPr/>
      <dgm:t>
        <a:bodyPr/>
        <a:lstStyle/>
        <a:p>
          <a:endParaRPr lang="en-US"/>
        </a:p>
      </dgm:t>
    </dgm:pt>
    <dgm:pt modelId="{FBFB16EE-C5D5-4762-9BA3-BE26622F8F47}" type="sibTrans" cxnId="{564AB38D-B39E-4F20-9615-5EACA68449C4}">
      <dgm:prSet/>
      <dgm:spPr/>
      <dgm:t>
        <a:bodyPr/>
        <a:lstStyle/>
        <a:p>
          <a:endParaRPr lang="en-US"/>
        </a:p>
      </dgm:t>
    </dgm:pt>
    <dgm:pt modelId="{F11BC389-67C6-4710-83A5-4936849209D5}">
      <dgm:prSet phldrT="[Text]" custT="1"/>
      <dgm:spPr/>
      <dgm:t>
        <a:bodyPr/>
        <a:lstStyle/>
        <a:p>
          <a:pPr rtl="0"/>
          <a:r>
            <a:rPr lang="en-US" sz="2400" dirty="0"/>
            <a:t>Consider the top 3 worries and what’s working well based on the updated vignette.</a:t>
          </a:r>
        </a:p>
      </dgm:t>
    </dgm:pt>
    <dgm:pt modelId="{8258149B-1A9C-444C-BB74-DA6ECDCBB17A}" type="parTrans" cxnId="{5B006572-22A4-444C-9D9D-DD42B665CBD7}">
      <dgm:prSet/>
      <dgm:spPr/>
      <dgm:t>
        <a:bodyPr/>
        <a:lstStyle/>
        <a:p>
          <a:endParaRPr lang="en-US"/>
        </a:p>
      </dgm:t>
    </dgm:pt>
    <dgm:pt modelId="{E90F22AA-23C4-4AE8-B88F-46707C3BCF57}" type="sibTrans" cxnId="{5B006572-22A4-444C-9D9D-DD42B665CBD7}">
      <dgm:prSet/>
      <dgm:spPr/>
      <dgm:t>
        <a:bodyPr/>
        <a:lstStyle/>
        <a:p>
          <a:endParaRPr lang="en-US"/>
        </a:p>
      </dgm:t>
    </dgm:pt>
    <dgm:pt modelId="{88C12635-DF7D-4E92-B4DC-EB758CAFD089}">
      <dgm:prSet phldrT="[Text]" custT="1"/>
      <dgm:spPr/>
      <dgm:t>
        <a:bodyPr/>
        <a:lstStyle/>
        <a:p>
          <a:pPr rtl="0"/>
          <a:r>
            <a:rPr lang="en-US" sz="2400" dirty="0"/>
            <a:t>Use the following handouts: </a:t>
          </a:r>
        </a:p>
        <a:p>
          <a:pPr rtl="0"/>
          <a:r>
            <a:rPr lang="en-US" sz="2400" dirty="0"/>
            <a:t>1. Wilson Placement Plan</a:t>
          </a:r>
        </a:p>
        <a:p>
          <a:pPr rtl="0"/>
          <a:r>
            <a:rPr lang="en-US" sz="2400" dirty="0"/>
            <a:t>2. Placement Protocol</a:t>
          </a:r>
        </a:p>
        <a:p>
          <a:pPr rtl="0"/>
          <a:r>
            <a:rPr lang="en-US" sz="2400" dirty="0"/>
            <a:t>3. Impact of separation chart</a:t>
          </a:r>
        </a:p>
      </dgm:t>
    </dgm:pt>
    <dgm:pt modelId="{184BE58A-79A6-47CA-835E-36BC387571C6}" type="parTrans" cxnId="{A61FA514-A756-47CC-A7BE-CAEB85FDA894}">
      <dgm:prSet/>
      <dgm:spPr/>
      <dgm:t>
        <a:bodyPr/>
        <a:lstStyle/>
        <a:p>
          <a:endParaRPr lang="en-US"/>
        </a:p>
      </dgm:t>
    </dgm:pt>
    <dgm:pt modelId="{D77DA98F-5FD4-4B1D-B554-3A26A97FB1DF}" type="sibTrans" cxnId="{A61FA514-A756-47CC-A7BE-CAEB85FDA894}">
      <dgm:prSet/>
      <dgm:spPr/>
      <dgm:t>
        <a:bodyPr/>
        <a:lstStyle/>
        <a:p>
          <a:endParaRPr lang="en-US"/>
        </a:p>
      </dgm:t>
    </dgm:pt>
    <dgm:pt modelId="{BDBB90E9-A4CA-44A5-9542-D98F2C19AD3C}">
      <dgm:prSet phldrT="[Text]"/>
      <dgm:spPr/>
      <dgm:t>
        <a:bodyPr/>
        <a:lstStyle/>
        <a:p>
          <a:r>
            <a:rPr lang="en-US" dirty="0"/>
            <a:t>Then</a:t>
          </a:r>
        </a:p>
      </dgm:t>
    </dgm:pt>
    <dgm:pt modelId="{75FCFB41-E593-49B6-8741-3646EB300092}" type="parTrans" cxnId="{AE0B09B4-0CCB-4E88-A969-E18ABB7DEE69}">
      <dgm:prSet/>
      <dgm:spPr/>
      <dgm:t>
        <a:bodyPr/>
        <a:lstStyle/>
        <a:p>
          <a:endParaRPr lang="en-US"/>
        </a:p>
      </dgm:t>
    </dgm:pt>
    <dgm:pt modelId="{0AC9BDAC-607E-43AB-A38F-BEE2E6C1A9B9}" type="sibTrans" cxnId="{AE0B09B4-0CCB-4E88-A969-E18ABB7DEE69}">
      <dgm:prSet/>
      <dgm:spPr/>
      <dgm:t>
        <a:bodyPr/>
        <a:lstStyle/>
        <a:p>
          <a:endParaRPr lang="en-US"/>
        </a:p>
      </dgm:t>
    </dgm:pt>
    <dgm:pt modelId="{691E8C8F-B9D8-451A-8C1E-03DEBE16C2A5}">
      <dgm:prSet phldrT="[Text]" custT="1"/>
      <dgm:spPr/>
      <dgm:t>
        <a:bodyPr/>
        <a:lstStyle/>
        <a:p>
          <a:pPr rtl="0"/>
          <a:endParaRPr lang="en-US" sz="2400" dirty="0"/>
        </a:p>
        <a:p>
          <a:pPr rtl="0"/>
          <a:r>
            <a:rPr lang="en-US" sz="2400" dirty="0"/>
            <a:t>The group will consider all resource handouts and updated case information presented and will use it to update the placement plan.</a:t>
          </a:r>
        </a:p>
        <a:p>
          <a:pPr rtl="0"/>
          <a:endParaRPr lang="en-US" sz="1400" dirty="0"/>
        </a:p>
      </dgm:t>
    </dgm:pt>
    <dgm:pt modelId="{93818247-058D-4C77-ACA2-4607147501D1}" type="parTrans" cxnId="{481F358A-C77D-495E-A6B0-69B4798BF38D}">
      <dgm:prSet/>
      <dgm:spPr/>
      <dgm:t>
        <a:bodyPr/>
        <a:lstStyle/>
        <a:p>
          <a:endParaRPr lang="en-US"/>
        </a:p>
      </dgm:t>
    </dgm:pt>
    <dgm:pt modelId="{21F9848D-674D-4BBD-BB3D-E922AB0A21B0}" type="sibTrans" cxnId="{481F358A-C77D-495E-A6B0-69B4798BF38D}">
      <dgm:prSet/>
      <dgm:spPr/>
      <dgm:t>
        <a:bodyPr/>
        <a:lstStyle/>
        <a:p>
          <a:endParaRPr lang="en-US"/>
        </a:p>
      </dgm:t>
    </dgm:pt>
    <dgm:pt modelId="{99C53853-8FDC-4825-A2B9-CA06165AE39B}">
      <dgm:prSet phldrT="[Text]" custT="1"/>
      <dgm:spPr/>
      <dgm:t>
        <a:bodyPr/>
        <a:lstStyle/>
        <a:p>
          <a:pPr rtl="0"/>
          <a:r>
            <a:rPr lang="en-US" sz="2400" dirty="0"/>
            <a:t>Answer the questions on the “Wilson Placement Plan” worksheet as a group.</a:t>
          </a:r>
        </a:p>
      </dgm:t>
    </dgm:pt>
    <dgm:pt modelId="{2A3CA316-7F8B-47F2-813D-8D886F8343EC}" type="parTrans" cxnId="{AD84F158-8D5A-4E78-92F1-5AB4750BE5A3}">
      <dgm:prSet/>
      <dgm:spPr/>
      <dgm:t>
        <a:bodyPr/>
        <a:lstStyle/>
        <a:p>
          <a:endParaRPr lang="en-US"/>
        </a:p>
      </dgm:t>
    </dgm:pt>
    <dgm:pt modelId="{3EF0D4FF-B780-416F-AD3A-78ED88ABC7E7}" type="sibTrans" cxnId="{AD84F158-8D5A-4E78-92F1-5AB4750BE5A3}">
      <dgm:prSet/>
      <dgm:spPr/>
      <dgm:t>
        <a:bodyPr/>
        <a:lstStyle/>
        <a:p>
          <a:endParaRPr lang="en-US"/>
        </a:p>
      </dgm:t>
    </dgm:pt>
    <dgm:pt modelId="{AA74D8E0-878C-4094-8B70-5962B9F244DB}" type="pres">
      <dgm:prSet presAssocID="{449E2B17-4B1F-4D3F-A38A-5236DCA92030}" presName="Name0" presStyleCnt="0">
        <dgm:presLayoutVars>
          <dgm:dir/>
          <dgm:animLvl val="lvl"/>
          <dgm:resizeHandles val="exact"/>
        </dgm:presLayoutVars>
      </dgm:prSet>
      <dgm:spPr/>
      <dgm:t>
        <a:bodyPr/>
        <a:lstStyle/>
        <a:p>
          <a:endParaRPr lang="en-US"/>
        </a:p>
      </dgm:t>
    </dgm:pt>
    <dgm:pt modelId="{6E0F4D9F-F957-4505-9350-2B015E796708}" type="pres">
      <dgm:prSet presAssocID="{A1DFF2C6-0D2B-4E95-8A4F-CC86BD7C2493}" presName="vertFlow" presStyleCnt="0"/>
      <dgm:spPr/>
    </dgm:pt>
    <dgm:pt modelId="{935ED957-1F7F-4EE3-A731-3480C300361B}" type="pres">
      <dgm:prSet presAssocID="{A1DFF2C6-0D2B-4E95-8A4F-CC86BD7C2493}" presName="header" presStyleLbl="node1" presStyleIdx="0" presStyleCnt="2"/>
      <dgm:spPr/>
      <dgm:t>
        <a:bodyPr/>
        <a:lstStyle/>
        <a:p>
          <a:endParaRPr lang="en-US"/>
        </a:p>
      </dgm:t>
    </dgm:pt>
    <dgm:pt modelId="{E3F6BCD1-F2B6-4746-9B80-0C0932AC5A99}" type="pres">
      <dgm:prSet presAssocID="{8258149B-1A9C-444C-BB74-DA6ECDCBB17A}" presName="parTrans" presStyleLbl="sibTrans2D1" presStyleIdx="0" presStyleCnt="4"/>
      <dgm:spPr/>
      <dgm:t>
        <a:bodyPr/>
        <a:lstStyle/>
        <a:p>
          <a:endParaRPr lang="en-US"/>
        </a:p>
      </dgm:t>
    </dgm:pt>
    <dgm:pt modelId="{BAC7C694-8DBA-430C-B60C-87AAA7847CA7}" type="pres">
      <dgm:prSet presAssocID="{F11BC389-67C6-4710-83A5-4936849209D5}" presName="child" presStyleLbl="alignAccFollowNode1" presStyleIdx="0" presStyleCnt="4" custScaleY="168037">
        <dgm:presLayoutVars>
          <dgm:chMax val="0"/>
          <dgm:bulletEnabled val="1"/>
        </dgm:presLayoutVars>
      </dgm:prSet>
      <dgm:spPr/>
      <dgm:t>
        <a:bodyPr/>
        <a:lstStyle/>
        <a:p>
          <a:endParaRPr lang="en-US"/>
        </a:p>
      </dgm:t>
    </dgm:pt>
    <dgm:pt modelId="{A5E9BE1E-C071-47A4-8AFE-44BAA3BB87E1}" type="pres">
      <dgm:prSet presAssocID="{E90F22AA-23C4-4AE8-B88F-46707C3BCF57}" presName="sibTrans" presStyleLbl="sibTrans2D1" presStyleIdx="1" presStyleCnt="4"/>
      <dgm:spPr/>
      <dgm:t>
        <a:bodyPr/>
        <a:lstStyle/>
        <a:p>
          <a:endParaRPr lang="en-US"/>
        </a:p>
      </dgm:t>
    </dgm:pt>
    <dgm:pt modelId="{A5C5FEB6-E33C-4631-8569-913BC1C67CE5}" type="pres">
      <dgm:prSet presAssocID="{88C12635-DF7D-4E92-B4DC-EB758CAFD089}" presName="child" presStyleLbl="alignAccFollowNode1" presStyleIdx="1" presStyleCnt="4" custScaleY="246011">
        <dgm:presLayoutVars>
          <dgm:chMax val="0"/>
          <dgm:bulletEnabled val="1"/>
        </dgm:presLayoutVars>
      </dgm:prSet>
      <dgm:spPr/>
      <dgm:t>
        <a:bodyPr/>
        <a:lstStyle/>
        <a:p>
          <a:endParaRPr lang="en-US"/>
        </a:p>
      </dgm:t>
    </dgm:pt>
    <dgm:pt modelId="{CBA87425-9E55-40BB-AFFB-E408988B9B40}" type="pres">
      <dgm:prSet presAssocID="{A1DFF2C6-0D2B-4E95-8A4F-CC86BD7C2493}" presName="hSp" presStyleCnt="0"/>
      <dgm:spPr/>
    </dgm:pt>
    <dgm:pt modelId="{02E9FB79-F5E6-4796-A111-E86BE580D3C3}" type="pres">
      <dgm:prSet presAssocID="{BDBB90E9-A4CA-44A5-9542-D98F2C19AD3C}" presName="vertFlow" presStyleCnt="0"/>
      <dgm:spPr/>
    </dgm:pt>
    <dgm:pt modelId="{88C5AD3B-A2E4-414B-8094-C2D5CF4F7749}" type="pres">
      <dgm:prSet presAssocID="{BDBB90E9-A4CA-44A5-9542-D98F2C19AD3C}" presName="header" presStyleLbl="node1" presStyleIdx="1" presStyleCnt="2"/>
      <dgm:spPr/>
      <dgm:t>
        <a:bodyPr/>
        <a:lstStyle/>
        <a:p>
          <a:endParaRPr lang="en-US"/>
        </a:p>
      </dgm:t>
    </dgm:pt>
    <dgm:pt modelId="{D9AE93E0-4F31-4212-B040-65EB0C59B5CF}" type="pres">
      <dgm:prSet presAssocID="{93818247-058D-4C77-ACA2-4607147501D1}" presName="parTrans" presStyleLbl="sibTrans2D1" presStyleIdx="2" presStyleCnt="4"/>
      <dgm:spPr/>
      <dgm:t>
        <a:bodyPr/>
        <a:lstStyle/>
        <a:p>
          <a:endParaRPr lang="en-US"/>
        </a:p>
      </dgm:t>
    </dgm:pt>
    <dgm:pt modelId="{7A1D2A02-24E6-4EE1-A8B4-17B129E01010}" type="pres">
      <dgm:prSet presAssocID="{691E8C8F-B9D8-451A-8C1E-03DEBE16C2A5}" presName="child" presStyleLbl="alignAccFollowNode1" presStyleIdx="2" presStyleCnt="4" custScaleY="191786">
        <dgm:presLayoutVars>
          <dgm:chMax val="0"/>
          <dgm:bulletEnabled val="1"/>
        </dgm:presLayoutVars>
      </dgm:prSet>
      <dgm:spPr/>
      <dgm:t>
        <a:bodyPr/>
        <a:lstStyle/>
        <a:p>
          <a:endParaRPr lang="en-US"/>
        </a:p>
      </dgm:t>
    </dgm:pt>
    <dgm:pt modelId="{70837819-2EDB-4FCC-9CB0-F1C070BFDADE}" type="pres">
      <dgm:prSet presAssocID="{21F9848D-674D-4BBD-BB3D-E922AB0A21B0}" presName="sibTrans" presStyleLbl="sibTrans2D1" presStyleIdx="3" presStyleCnt="4"/>
      <dgm:spPr/>
      <dgm:t>
        <a:bodyPr/>
        <a:lstStyle/>
        <a:p>
          <a:endParaRPr lang="en-US"/>
        </a:p>
      </dgm:t>
    </dgm:pt>
    <dgm:pt modelId="{C221D1D7-F905-41F3-8AEA-F172FC2BDA51}" type="pres">
      <dgm:prSet presAssocID="{99C53853-8FDC-4825-A2B9-CA06165AE39B}" presName="child" presStyleLbl="alignAccFollowNode1" presStyleIdx="3" presStyleCnt="4" custScaleY="215934">
        <dgm:presLayoutVars>
          <dgm:chMax val="0"/>
          <dgm:bulletEnabled val="1"/>
        </dgm:presLayoutVars>
      </dgm:prSet>
      <dgm:spPr/>
      <dgm:t>
        <a:bodyPr/>
        <a:lstStyle/>
        <a:p>
          <a:endParaRPr lang="en-US"/>
        </a:p>
      </dgm:t>
    </dgm:pt>
  </dgm:ptLst>
  <dgm:cxnLst>
    <dgm:cxn modelId="{5B006572-22A4-444C-9D9D-DD42B665CBD7}" srcId="{A1DFF2C6-0D2B-4E95-8A4F-CC86BD7C2493}" destId="{F11BC389-67C6-4710-83A5-4936849209D5}" srcOrd="0" destOrd="0" parTransId="{8258149B-1A9C-444C-BB74-DA6ECDCBB17A}" sibTransId="{E90F22AA-23C4-4AE8-B88F-46707C3BCF57}"/>
    <dgm:cxn modelId="{85DDFAA6-8105-4D41-8E2E-259A0A3C74D0}" type="presOf" srcId="{8258149B-1A9C-444C-BB74-DA6ECDCBB17A}" destId="{E3F6BCD1-F2B6-4746-9B80-0C0932AC5A99}" srcOrd="0" destOrd="0" presId="urn:microsoft.com/office/officeart/2005/8/layout/lProcess1"/>
    <dgm:cxn modelId="{D8326DF8-038F-41AA-B4EB-56DD8DEC8160}" type="presOf" srcId="{99C53853-8FDC-4825-A2B9-CA06165AE39B}" destId="{C221D1D7-F905-41F3-8AEA-F172FC2BDA51}" srcOrd="0" destOrd="0" presId="urn:microsoft.com/office/officeart/2005/8/layout/lProcess1"/>
    <dgm:cxn modelId="{481F358A-C77D-495E-A6B0-69B4798BF38D}" srcId="{BDBB90E9-A4CA-44A5-9542-D98F2C19AD3C}" destId="{691E8C8F-B9D8-451A-8C1E-03DEBE16C2A5}" srcOrd="0" destOrd="0" parTransId="{93818247-058D-4C77-ACA2-4607147501D1}" sibTransId="{21F9848D-674D-4BBD-BB3D-E922AB0A21B0}"/>
    <dgm:cxn modelId="{767AE3BD-9C68-4687-8391-4388D3980EDA}" type="presOf" srcId="{93818247-058D-4C77-ACA2-4607147501D1}" destId="{D9AE93E0-4F31-4212-B040-65EB0C59B5CF}" srcOrd="0" destOrd="0" presId="urn:microsoft.com/office/officeart/2005/8/layout/lProcess1"/>
    <dgm:cxn modelId="{0F93792A-F663-4DAB-9EF5-9F329546F0CC}" type="presOf" srcId="{F11BC389-67C6-4710-83A5-4936849209D5}" destId="{BAC7C694-8DBA-430C-B60C-87AAA7847CA7}" srcOrd="0" destOrd="0" presId="urn:microsoft.com/office/officeart/2005/8/layout/lProcess1"/>
    <dgm:cxn modelId="{AE0B09B4-0CCB-4E88-A969-E18ABB7DEE69}" srcId="{449E2B17-4B1F-4D3F-A38A-5236DCA92030}" destId="{BDBB90E9-A4CA-44A5-9542-D98F2C19AD3C}" srcOrd="1" destOrd="0" parTransId="{75FCFB41-E593-49B6-8741-3646EB300092}" sibTransId="{0AC9BDAC-607E-43AB-A38F-BEE2E6C1A9B9}"/>
    <dgm:cxn modelId="{00F99C45-28BE-471C-A427-78D18451911E}" type="presOf" srcId="{21F9848D-674D-4BBD-BB3D-E922AB0A21B0}" destId="{70837819-2EDB-4FCC-9CB0-F1C070BFDADE}" srcOrd="0" destOrd="0" presId="urn:microsoft.com/office/officeart/2005/8/layout/lProcess1"/>
    <dgm:cxn modelId="{A0B5A407-E128-4C7A-B158-12934E038213}" type="presOf" srcId="{E90F22AA-23C4-4AE8-B88F-46707C3BCF57}" destId="{A5E9BE1E-C071-47A4-8AFE-44BAA3BB87E1}" srcOrd="0" destOrd="0" presId="urn:microsoft.com/office/officeart/2005/8/layout/lProcess1"/>
    <dgm:cxn modelId="{7F6E0DF1-DA31-4258-A80B-FB53B245C3CA}" type="presOf" srcId="{88C12635-DF7D-4E92-B4DC-EB758CAFD089}" destId="{A5C5FEB6-E33C-4631-8569-913BC1C67CE5}" srcOrd="0" destOrd="0" presId="urn:microsoft.com/office/officeart/2005/8/layout/lProcess1"/>
    <dgm:cxn modelId="{AC7C8A97-3BB4-467C-85C8-9AD9F471A43D}" type="presOf" srcId="{449E2B17-4B1F-4D3F-A38A-5236DCA92030}" destId="{AA74D8E0-878C-4094-8B70-5962B9F244DB}" srcOrd="0" destOrd="0" presId="urn:microsoft.com/office/officeart/2005/8/layout/lProcess1"/>
    <dgm:cxn modelId="{F83B0774-94B0-4CCA-8751-F1BCF9AFB8E1}" type="presOf" srcId="{BDBB90E9-A4CA-44A5-9542-D98F2C19AD3C}" destId="{88C5AD3B-A2E4-414B-8094-C2D5CF4F7749}" srcOrd="0" destOrd="0" presId="urn:microsoft.com/office/officeart/2005/8/layout/lProcess1"/>
    <dgm:cxn modelId="{8274F8C8-4410-4789-A954-FDC4EA417665}" type="presOf" srcId="{691E8C8F-B9D8-451A-8C1E-03DEBE16C2A5}" destId="{7A1D2A02-24E6-4EE1-A8B4-17B129E01010}" srcOrd="0" destOrd="0" presId="urn:microsoft.com/office/officeart/2005/8/layout/lProcess1"/>
    <dgm:cxn modelId="{A61FA514-A756-47CC-A7BE-CAEB85FDA894}" srcId="{A1DFF2C6-0D2B-4E95-8A4F-CC86BD7C2493}" destId="{88C12635-DF7D-4E92-B4DC-EB758CAFD089}" srcOrd="1" destOrd="0" parTransId="{184BE58A-79A6-47CA-835E-36BC387571C6}" sibTransId="{D77DA98F-5FD4-4B1D-B554-3A26A97FB1DF}"/>
    <dgm:cxn modelId="{564AB38D-B39E-4F20-9615-5EACA68449C4}" srcId="{449E2B17-4B1F-4D3F-A38A-5236DCA92030}" destId="{A1DFF2C6-0D2B-4E95-8A4F-CC86BD7C2493}" srcOrd="0" destOrd="0" parTransId="{2BA0EE01-A745-4FC3-A82A-72B96EAECDFC}" sibTransId="{FBFB16EE-C5D5-4762-9BA3-BE26622F8F47}"/>
    <dgm:cxn modelId="{64680D10-6728-447B-B620-5B6B71839EF7}" type="presOf" srcId="{A1DFF2C6-0D2B-4E95-8A4F-CC86BD7C2493}" destId="{935ED957-1F7F-4EE3-A731-3480C300361B}" srcOrd="0" destOrd="0" presId="urn:microsoft.com/office/officeart/2005/8/layout/lProcess1"/>
    <dgm:cxn modelId="{AD84F158-8D5A-4E78-92F1-5AB4750BE5A3}" srcId="{BDBB90E9-A4CA-44A5-9542-D98F2C19AD3C}" destId="{99C53853-8FDC-4825-A2B9-CA06165AE39B}" srcOrd="1" destOrd="0" parTransId="{2A3CA316-7F8B-47F2-813D-8D886F8343EC}" sibTransId="{3EF0D4FF-B780-416F-AD3A-78ED88ABC7E7}"/>
    <dgm:cxn modelId="{BECF9E17-B0C4-482B-8F7C-A8E0B6E9F5C8}" type="presParOf" srcId="{AA74D8E0-878C-4094-8B70-5962B9F244DB}" destId="{6E0F4D9F-F957-4505-9350-2B015E796708}" srcOrd="0" destOrd="0" presId="urn:microsoft.com/office/officeart/2005/8/layout/lProcess1"/>
    <dgm:cxn modelId="{7EAA3A04-2C2E-4954-8841-98A276736ED5}" type="presParOf" srcId="{6E0F4D9F-F957-4505-9350-2B015E796708}" destId="{935ED957-1F7F-4EE3-A731-3480C300361B}" srcOrd="0" destOrd="0" presId="urn:microsoft.com/office/officeart/2005/8/layout/lProcess1"/>
    <dgm:cxn modelId="{B800BD18-A6D6-432D-AEAF-E41324F67631}" type="presParOf" srcId="{6E0F4D9F-F957-4505-9350-2B015E796708}" destId="{E3F6BCD1-F2B6-4746-9B80-0C0932AC5A99}" srcOrd="1" destOrd="0" presId="urn:microsoft.com/office/officeart/2005/8/layout/lProcess1"/>
    <dgm:cxn modelId="{39E30A08-6CC0-4428-A275-1BEE1093BDAE}" type="presParOf" srcId="{6E0F4D9F-F957-4505-9350-2B015E796708}" destId="{BAC7C694-8DBA-430C-B60C-87AAA7847CA7}" srcOrd="2" destOrd="0" presId="urn:microsoft.com/office/officeart/2005/8/layout/lProcess1"/>
    <dgm:cxn modelId="{E77FBD52-4677-4C59-B027-6936BF42DC4D}" type="presParOf" srcId="{6E0F4D9F-F957-4505-9350-2B015E796708}" destId="{A5E9BE1E-C071-47A4-8AFE-44BAA3BB87E1}" srcOrd="3" destOrd="0" presId="urn:microsoft.com/office/officeart/2005/8/layout/lProcess1"/>
    <dgm:cxn modelId="{480EA594-EA14-441B-A867-BC4615FEC6DE}" type="presParOf" srcId="{6E0F4D9F-F957-4505-9350-2B015E796708}" destId="{A5C5FEB6-E33C-4631-8569-913BC1C67CE5}" srcOrd="4" destOrd="0" presId="urn:microsoft.com/office/officeart/2005/8/layout/lProcess1"/>
    <dgm:cxn modelId="{AD3E978C-589C-44AD-9E73-44240F6554E0}" type="presParOf" srcId="{AA74D8E0-878C-4094-8B70-5962B9F244DB}" destId="{CBA87425-9E55-40BB-AFFB-E408988B9B40}" srcOrd="1" destOrd="0" presId="urn:microsoft.com/office/officeart/2005/8/layout/lProcess1"/>
    <dgm:cxn modelId="{DFF58142-17AF-40BE-8FF0-37CACC41CC42}" type="presParOf" srcId="{AA74D8E0-878C-4094-8B70-5962B9F244DB}" destId="{02E9FB79-F5E6-4796-A111-E86BE580D3C3}" srcOrd="2" destOrd="0" presId="urn:microsoft.com/office/officeart/2005/8/layout/lProcess1"/>
    <dgm:cxn modelId="{C3F5C682-0A94-4FE6-AC5E-BF81B9AD2F58}" type="presParOf" srcId="{02E9FB79-F5E6-4796-A111-E86BE580D3C3}" destId="{88C5AD3B-A2E4-414B-8094-C2D5CF4F7749}" srcOrd="0" destOrd="0" presId="urn:microsoft.com/office/officeart/2005/8/layout/lProcess1"/>
    <dgm:cxn modelId="{4A89B8E4-AC71-45A8-8C7F-9B83F36B0201}" type="presParOf" srcId="{02E9FB79-F5E6-4796-A111-E86BE580D3C3}" destId="{D9AE93E0-4F31-4212-B040-65EB0C59B5CF}" srcOrd="1" destOrd="0" presId="urn:microsoft.com/office/officeart/2005/8/layout/lProcess1"/>
    <dgm:cxn modelId="{0900E9D6-9B7E-4653-B763-BF66849B8558}" type="presParOf" srcId="{02E9FB79-F5E6-4796-A111-E86BE580D3C3}" destId="{7A1D2A02-24E6-4EE1-A8B4-17B129E01010}" srcOrd="2" destOrd="0" presId="urn:microsoft.com/office/officeart/2005/8/layout/lProcess1"/>
    <dgm:cxn modelId="{F9809A6E-C78F-4726-94AA-9CBEF706BDDA}" type="presParOf" srcId="{02E9FB79-F5E6-4796-A111-E86BE580D3C3}" destId="{70837819-2EDB-4FCC-9CB0-F1C070BFDADE}" srcOrd="3" destOrd="0" presId="urn:microsoft.com/office/officeart/2005/8/layout/lProcess1"/>
    <dgm:cxn modelId="{6DE0A9FE-E622-4EF5-98EF-9FAA59EB5CAA}" type="presParOf" srcId="{02E9FB79-F5E6-4796-A111-E86BE580D3C3}" destId="{C221D1D7-F905-41F3-8AEA-F172FC2BDA51}" srcOrd="4"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9A2C322B-5125-49F8-902B-9DFF091994B7}" type="doc">
      <dgm:prSet loTypeId="urn:microsoft.com/office/officeart/2005/8/layout/vProcess5" loCatId="process" qsTypeId="urn:microsoft.com/office/officeart/2005/8/quickstyle/simple4" qsCatId="simple" csTypeId="urn:microsoft.com/office/officeart/2005/8/colors/colorful1" csCatId="colorful" phldr="1"/>
      <dgm:spPr/>
      <dgm:t>
        <a:bodyPr/>
        <a:lstStyle/>
        <a:p>
          <a:endParaRPr lang="en-US"/>
        </a:p>
      </dgm:t>
    </dgm:pt>
    <dgm:pt modelId="{CED1C60B-4682-44C8-A845-C7DAF166A930}">
      <dgm:prSet/>
      <dgm:spPr/>
      <dgm:t>
        <a:bodyPr/>
        <a:lstStyle/>
        <a:p>
          <a:pPr rtl="0"/>
          <a:r>
            <a:rPr lang="en-US" dirty="0"/>
            <a:t>Identify a member of your team to share your group answers.</a:t>
          </a:r>
        </a:p>
      </dgm:t>
    </dgm:pt>
    <dgm:pt modelId="{AD1B3771-787D-446B-BD2C-3FBE8BB8B1CA}" type="parTrans" cxnId="{3E75C3C3-047F-43A6-AA60-C4562A452230}">
      <dgm:prSet/>
      <dgm:spPr/>
      <dgm:t>
        <a:bodyPr/>
        <a:lstStyle/>
        <a:p>
          <a:endParaRPr lang="en-US"/>
        </a:p>
      </dgm:t>
    </dgm:pt>
    <dgm:pt modelId="{C120BEE8-9B33-423D-A064-1634F11D11A5}" type="sibTrans" cxnId="{3E75C3C3-047F-43A6-AA60-C4562A452230}">
      <dgm:prSet/>
      <dgm:spPr/>
      <dgm:t>
        <a:bodyPr/>
        <a:lstStyle/>
        <a:p>
          <a:endParaRPr lang="en-US"/>
        </a:p>
      </dgm:t>
    </dgm:pt>
    <dgm:pt modelId="{4BC3D5D0-C234-41AB-A37E-3B281442DE55}">
      <dgm:prSet/>
      <dgm:spPr/>
      <dgm:t>
        <a:bodyPr/>
        <a:lstStyle/>
        <a:p>
          <a:pPr rtl="0"/>
          <a:r>
            <a:rPr lang="en-US" dirty="0"/>
            <a:t>What was important? </a:t>
          </a:r>
        </a:p>
        <a:p>
          <a:pPr rtl="0"/>
          <a:r>
            <a:rPr lang="en-US" dirty="0"/>
            <a:t>What were the key topics of conversation? </a:t>
          </a:r>
          <a:br>
            <a:rPr lang="en-US" dirty="0"/>
          </a:br>
          <a:r>
            <a:rPr lang="en-US" dirty="0"/>
            <a:t>What was challenging to answer? </a:t>
          </a:r>
        </a:p>
      </dgm:t>
    </dgm:pt>
    <dgm:pt modelId="{1C453074-29C7-4902-941F-60860AAC96A4}" type="parTrans" cxnId="{D6CD0C37-3BC0-4363-BB88-D1B3E3A8D98E}">
      <dgm:prSet/>
      <dgm:spPr/>
      <dgm:t>
        <a:bodyPr/>
        <a:lstStyle/>
        <a:p>
          <a:endParaRPr lang="en-US"/>
        </a:p>
      </dgm:t>
    </dgm:pt>
    <dgm:pt modelId="{2C999ECE-A996-4FA3-8EF7-BC9284AED223}" type="sibTrans" cxnId="{D6CD0C37-3BC0-4363-BB88-D1B3E3A8D98E}">
      <dgm:prSet/>
      <dgm:spPr/>
      <dgm:t>
        <a:bodyPr/>
        <a:lstStyle/>
        <a:p>
          <a:endParaRPr lang="en-US"/>
        </a:p>
      </dgm:t>
    </dgm:pt>
    <dgm:pt modelId="{0FB3FE2B-C967-4F4C-8484-E77F163C8CBA}" type="pres">
      <dgm:prSet presAssocID="{9A2C322B-5125-49F8-902B-9DFF091994B7}" presName="outerComposite" presStyleCnt="0">
        <dgm:presLayoutVars>
          <dgm:chMax val="5"/>
          <dgm:dir/>
          <dgm:resizeHandles val="exact"/>
        </dgm:presLayoutVars>
      </dgm:prSet>
      <dgm:spPr/>
      <dgm:t>
        <a:bodyPr/>
        <a:lstStyle/>
        <a:p>
          <a:endParaRPr lang="en-US"/>
        </a:p>
      </dgm:t>
    </dgm:pt>
    <dgm:pt modelId="{E22F43B5-4963-4DD6-A3C5-6269217E3DDA}" type="pres">
      <dgm:prSet presAssocID="{9A2C322B-5125-49F8-902B-9DFF091994B7}" presName="dummyMaxCanvas" presStyleCnt="0">
        <dgm:presLayoutVars/>
      </dgm:prSet>
      <dgm:spPr/>
    </dgm:pt>
    <dgm:pt modelId="{2D3E83C6-5F6D-49D6-B65A-ED6E2CC7F85F}" type="pres">
      <dgm:prSet presAssocID="{9A2C322B-5125-49F8-902B-9DFF091994B7}" presName="TwoNodes_1" presStyleLbl="node1" presStyleIdx="0" presStyleCnt="2">
        <dgm:presLayoutVars>
          <dgm:bulletEnabled val="1"/>
        </dgm:presLayoutVars>
      </dgm:prSet>
      <dgm:spPr/>
      <dgm:t>
        <a:bodyPr/>
        <a:lstStyle/>
        <a:p>
          <a:endParaRPr lang="en-US"/>
        </a:p>
      </dgm:t>
    </dgm:pt>
    <dgm:pt modelId="{ECC4AEB1-D3EF-472E-81FD-91E8D3715476}" type="pres">
      <dgm:prSet presAssocID="{9A2C322B-5125-49F8-902B-9DFF091994B7}" presName="TwoNodes_2" presStyleLbl="node1" presStyleIdx="1" presStyleCnt="2" custScaleX="111329">
        <dgm:presLayoutVars>
          <dgm:bulletEnabled val="1"/>
        </dgm:presLayoutVars>
      </dgm:prSet>
      <dgm:spPr/>
      <dgm:t>
        <a:bodyPr/>
        <a:lstStyle/>
        <a:p>
          <a:endParaRPr lang="en-US"/>
        </a:p>
      </dgm:t>
    </dgm:pt>
    <dgm:pt modelId="{0D5F4DD2-24AF-4232-9188-687AA6F34EFD}" type="pres">
      <dgm:prSet presAssocID="{9A2C322B-5125-49F8-902B-9DFF091994B7}" presName="TwoConn_1-2" presStyleLbl="fgAccFollowNode1" presStyleIdx="0" presStyleCnt="1">
        <dgm:presLayoutVars>
          <dgm:bulletEnabled val="1"/>
        </dgm:presLayoutVars>
      </dgm:prSet>
      <dgm:spPr/>
      <dgm:t>
        <a:bodyPr/>
        <a:lstStyle/>
        <a:p>
          <a:endParaRPr lang="en-US"/>
        </a:p>
      </dgm:t>
    </dgm:pt>
    <dgm:pt modelId="{11F2949F-9294-4163-B7E0-0AEDACD99B24}" type="pres">
      <dgm:prSet presAssocID="{9A2C322B-5125-49F8-902B-9DFF091994B7}" presName="TwoNodes_1_text" presStyleLbl="node1" presStyleIdx="1" presStyleCnt="2">
        <dgm:presLayoutVars>
          <dgm:bulletEnabled val="1"/>
        </dgm:presLayoutVars>
      </dgm:prSet>
      <dgm:spPr/>
      <dgm:t>
        <a:bodyPr/>
        <a:lstStyle/>
        <a:p>
          <a:endParaRPr lang="en-US"/>
        </a:p>
      </dgm:t>
    </dgm:pt>
    <dgm:pt modelId="{92243518-4786-4EF6-B010-678F505A1457}" type="pres">
      <dgm:prSet presAssocID="{9A2C322B-5125-49F8-902B-9DFF091994B7}" presName="TwoNodes_2_text" presStyleLbl="node1" presStyleIdx="1" presStyleCnt="2">
        <dgm:presLayoutVars>
          <dgm:bulletEnabled val="1"/>
        </dgm:presLayoutVars>
      </dgm:prSet>
      <dgm:spPr/>
      <dgm:t>
        <a:bodyPr/>
        <a:lstStyle/>
        <a:p>
          <a:endParaRPr lang="en-US"/>
        </a:p>
      </dgm:t>
    </dgm:pt>
  </dgm:ptLst>
  <dgm:cxnLst>
    <dgm:cxn modelId="{6FCD6147-825C-4DB2-A487-F1378E28DD38}" type="presOf" srcId="{4BC3D5D0-C234-41AB-A37E-3B281442DE55}" destId="{92243518-4786-4EF6-B010-678F505A1457}" srcOrd="1" destOrd="0" presId="urn:microsoft.com/office/officeart/2005/8/layout/vProcess5"/>
    <dgm:cxn modelId="{D6CD0C37-3BC0-4363-BB88-D1B3E3A8D98E}" srcId="{9A2C322B-5125-49F8-902B-9DFF091994B7}" destId="{4BC3D5D0-C234-41AB-A37E-3B281442DE55}" srcOrd="1" destOrd="0" parTransId="{1C453074-29C7-4902-941F-60860AAC96A4}" sibTransId="{2C999ECE-A996-4FA3-8EF7-BC9284AED223}"/>
    <dgm:cxn modelId="{E9767BB1-80BA-4C80-96F7-03F43A13E1A0}" type="presOf" srcId="{CED1C60B-4682-44C8-A845-C7DAF166A930}" destId="{11F2949F-9294-4163-B7E0-0AEDACD99B24}" srcOrd="1" destOrd="0" presId="urn:microsoft.com/office/officeart/2005/8/layout/vProcess5"/>
    <dgm:cxn modelId="{17BC097A-6B4D-420C-9218-AB27A73BADEF}" type="presOf" srcId="{CED1C60B-4682-44C8-A845-C7DAF166A930}" destId="{2D3E83C6-5F6D-49D6-B65A-ED6E2CC7F85F}" srcOrd="0" destOrd="0" presId="urn:microsoft.com/office/officeart/2005/8/layout/vProcess5"/>
    <dgm:cxn modelId="{C1AB2C32-8E3B-430E-AB4E-3A7BCC053925}" type="presOf" srcId="{C120BEE8-9B33-423D-A064-1634F11D11A5}" destId="{0D5F4DD2-24AF-4232-9188-687AA6F34EFD}" srcOrd="0" destOrd="0" presId="urn:microsoft.com/office/officeart/2005/8/layout/vProcess5"/>
    <dgm:cxn modelId="{9E75310A-9EA4-4565-B4FF-D38120560EC3}" type="presOf" srcId="{9A2C322B-5125-49F8-902B-9DFF091994B7}" destId="{0FB3FE2B-C967-4F4C-8484-E77F163C8CBA}" srcOrd="0" destOrd="0" presId="urn:microsoft.com/office/officeart/2005/8/layout/vProcess5"/>
    <dgm:cxn modelId="{3E75C3C3-047F-43A6-AA60-C4562A452230}" srcId="{9A2C322B-5125-49F8-902B-9DFF091994B7}" destId="{CED1C60B-4682-44C8-A845-C7DAF166A930}" srcOrd="0" destOrd="0" parTransId="{AD1B3771-787D-446B-BD2C-3FBE8BB8B1CA}" sibTransId="{C120BEE8-9B33-423D-A064-1634F11D11A5}"/>
    <dgm:cxn modelId="{F2C1B5C2-A31F-4661-BD0D-D164B6719745}" type="presOf" srcId="{4BC3D5D0-C234-41AB-A37E-3B281442DE55}" destId="{ECC4AEB1-D3EF-472E-81FD-91E8D3715476}" srcOrd="0" destOrd="0" presId="urn:microsoft.com/office/officeart/2005/8/layout/vProcess5"/>
    <dgm:cxn modelId="{9B614DCF-7E82-4D1B-8BC3-E013ED672BB8}" type="presParOf" srcId="{0FB3FE2B-C967-4F4C-8484-E77F163C8CBA}" destId="{E22F43B5-4963-4DD6-A3C5-6269217E3DDA}" srcOrd="0" destOrd="0" presId="urn:microsoft.com/office/officeart/2005/8/layout/vProcess5"/>
    <dgm:cxn modelId="{E222CA6B-586D-410F-9604-F6AAB57E3BCA}" type="presParOf" srcId="{0FB3FE2B-C967-4F4C-8484-E77F163C8CBA}" destId="{2D3E83C6-5F6D-49D6-B65A-ED6E2CC7F85F}" srcOrd="1" destOrd="0" presId="urn:microsoft.com/office/officeart/2005/8/layout/vProcess5"/>
    <dgm:cxn modelId="{97C56736-A7E7-4C8A-942C-2075D24859FD}" type="presParOf" srcId="{0FB3FE2B-C967-4F4C-8484-E77F163C8CBA}" destId="{ECC4AEB1-D3EF-472E-81FD-91E8D3715476}" srcOrd="2" destOrd="0" presId="urn:microsoft.com/office/officeart/2005/8/layout/vProcess5"/>
    <dgm:cxn modelId="{7BFAC990-2039-4A38-8035-D87F3EE57394}" type="presParOf" srcId="{0FB3FE2B-C967-4F4C-8484-E77F163C8CBA}" destId="{0D5F4DD2-24AF-4232-9188-687AA6F34EFD}" srcOrd="3" destOrd="0" presId="urn:microsoft.com/office/officeart/2005/8/layout/vProcess5"/>
    <dgm:cxn modelId="{13563E90-E7F9-4C42-AD0C-2F7519C7F70B}" type="presParOf" srcId="{0FB3FE2B-C967-4F4C-8484-E77F163C8CBA}" destId="{11F2949F-9294-4163-B7E0-0AEDACD99B24}" srcOrd="4" destOrd="0" presId="urn:microsoft.com/office/officeart/2005/8/layout/vProcess5"/>
    <dgm:cxn modelId="{5B80AD2F-25A7-4BBB-A260-7CE750475304}" type="presParOf" srcId="{0FB3FE2B-C967-4F4C-8484-E77F163C8CBA}" destId="{92243518-4786-4EF6-B010-678F505A1457}"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0CE09B9E-CEEA-4423-BE28-665DFBFA3018}" type="doc">
      <dgm:prSet loTypeId="urn:microsoft.com/office/officeart/2005/8/layout/StepDownProcess" loCatId="process" qsTypeId="urn:microsoft.com/office/officeart/2005/8/quickstyle/simple1" qsCatId="simple" csTypeId="urn:microsoft.com/office/officeart/2005/8/colors/colorful1" csCatId="colorful" phldr="1"/>
      <dgm:spPr/>
      <dgm:t>
        <a:bodyPr/>
        <a:lstStyle/>
        <a:p>
          <a:endParaRPr lang="en-US"/>
        </a:p>
      </dgm:t>
    </dgm:pt>
    <dgm:pt modelId="{5E866EF6-C4AC-460A-AE50-020EC494B0E7}">
      <dgm:prSet custT="1"/>
      <dgm:spPr/>
      <dgm:t>
        <a:bodyPr/>
        <a:lstStyle/>
        <a:p>
          <a:pPr rtl="0"/>
          <a:r>
            <a:rPr lang="en-US" sz="2000" dirty="0"/>
            <a:t>Turn to Personal Learning Plan in Trainee Guide </a:t>
          </a:r>
        </a:p>
      </dgm:t>
    </dgm:pt>
    <dgm:pt modelId="{3E96D121-71D9-41BB-9B31-F3CD22888FD8}" type="parTrans" cxnId="{D0F474E5-3553-455D-92EB-BF9EE163D45C}">
      <dgm:prSet/>
      <dgm:spPr/>
      <dgm:t>
        <a:bodyPr/>
        <a:lstStyle/>
        <a:p>
          <a:endParaRPr lang="en-US"/>
        </a:p>
      </dgm:t>
    </dgm:pt>
    <dgm:pt modelId="{D540EC52-A2CA-4E9E-A2B1-6574D2B3F98E}" type="sibTrans" cxnId="{D0F474E5-3553-455D-92EB-BF9EE163D45C}">
      <dgm:prSet/>
      <dgm:spPr/>
      <dgm:t>
        <a:bodyPr/>
        <a:lstStyle/>
        <a:p>
          <a:endParaRPr lang="en-US"/>
        </a:p>
      </dgm:t>
    </dgm:pt>
    <dgm:pt modelId="{4E29245B-4D29-4272-B92A-27BBEDFCF349}">
      <dgm:prSet custT="1"/>
      <dgm:spPr/>
      <dgm:t>
        <a:bodyPr/>
        <a:lstStyle/>
        <a:p>
          <a:pPr rtl="0"/>
          <a:r>
            <a:rPr lang="en-US" sz="2400" dirty="0"/>
            <a:t>Individually complete your Personal Learning Plan</a:t>
          </a:r>
        </a:p>
      </dgm:t>
    </dgm:pt>
    <dgm:pt modelId="{C444C945-073C-43D3-B5C2-8CC928B3999F}" type="parTrans" cxnId="{F2362853-C9C3-4CF9-8D0B-9838E0073F44}">
      <dgm:prSet/>
      <dgm:spPr/>
      <dgm:t>
        <a:bodyPr/>
        <a:lstStyle/>
        <a:p>
          <a:endParaRPr lang="en-US"/>
        </a:p>
      </dgm:t>
    </dgm:pt>
    <dgm:pt modelId="{FF0ABBF5-11C4-4DB3-9710-9EF7BDBBE683}" type="sibTrans" cxnId="{F2362853-C9C3-4CF9-8D0B-9838E0073F44}">
      <dgm:prSet/>
      <dgm:spPr/>
      <dgm:t>
        <a:bodyPr/>
        <a:lstStyle/>
        <a:p>
          <a:endParaRPr lang="en-US"/>
        </a:p>
      </dgm:t>
    </dgm:pt>
    <dgm:pt modelId="{67B076E0-E0B8-4DD6-B053-8489BE63EC6D}">
      <dgm:prSet custT="1"/>
      <dgm:spPr/>
      <dgm:t>
        <a:bodyPr/>
        <a:lstStyle/>
        <a:p>
          <a:pPr rtl="0"/>
          <a:r>
            <a:rPr lang="en-US" sz="2400" dirty="0"/>
            <a:t>Get into your small groups and discuss your answers</a:t>
          </a:r>
        </a:p>
      </dgm:t>
    </dgm:pt>
    <dgm:pt modelId="{BAFCBEE3-E82D-46FC-96FF-A01036E9904A}" type="parTrans" cxnId="{82E01637-C275-4CDF-BFDB-ED453932EE56}">
      <dgm:prSet/>
      <dgm:spPr/>
      <dgm:t>
        <a:bodyPr/>
        <a:lstStyle/>
        <a:p>
          <a:endParaRPr lang="en-US"/>
        </a:p>
      </dgm:t>
    </dgm:pt>
    <dgm:pt modelId="{C3DBC1D3-DE13-423C-AF66-3C7AD2EC9FE8}" type="sibTrans" cxnId="{82E01637-C275-4CDF-BFDB-ED453932EE56}">
      <dgm:prSet/>
      <dgm:spPr/>
      <dgm:t>
        <a:bodyPr/>
        <a:lstStyle/>
        <a:p>
          <a:endParaRPr lang="en-US"/>
        </a:p>
      </dgm:t>
    </dgm:pt>
    <dgm:pt modelId="{241A66E3-35BF-4AFC-A6A9-81CAA67B43D3}" type="pres">
      <dgm:prSet presAssocID="{0CE09B9E-CEEA-4423-BE28-665DFBFA3018}" presName="rootnode" presStyleCnt="0">
        <dgm:presLayoutVars>
          <dgm:chMax/>
          <dgm:chPref/>
          <dgm:dir/>
          <dgm:animLvl val="lvl"/>
        </dgm:presLayoutVars>
      </dgm:prSet>
      <dgm:spPr/>
      <dgm:t>
        <a:bodyPr/>
        <a:lstStyle/>
        <a:p>
          <a:endParaRPr lang="en-US"/>
        </a:p>
      </dgm:t>
    </dgm:pt>
    <dgm:pt modelId="{9AC54B21-EA35-46A4-A852-688713E87EDF}" type="pres">
      <dgm:prSet presAssocID="{5E866EF6-C4AC-460A-AE50-020EC494B0E7}" presName="composite" presStyleCnt="0"/>
      <dgm:spPr/>
    </dgm:pt>
    <dgm:pt modelId="{025C62E3-4D10-4429-A897-341BC96FEA99}" type="pres">
      <dgm:prSet presAssocID="{5E866EF6-C4AC-460A-AE50-020EC494B0E7}" presName="bentUpArrow1" presStyleLbl="alignImgPlace1" presStyleIdx="0" presStyleCnt="2"/>
      <dgm:spPr/>
    </dgm:pt>
    <dgm:pt modelId="{EFACC414-E7F6-442B-831D-413641419F77}" type="pres">
      <dgm:prSet presAssocID="{5E866EF6-C4AC-460A-AE50-020EC494B0E7}" presName="ParentText" presStyleLbl="node1" presStyleIdx="0" presStyleCnt="3">
        <dgm:presLayoutVars>
          <dgm:chMax val="1"/>
          <dgm:chPref val="1"/>
          <dgm:bulletEnabled val="1"/>
        </dgm:presLayoutVars>
      </dgm:prSet>
      <dgm:spPr/>
      <dgm:t>
        <a:bodyPr/>
        <a:lstStyle/>
        <a:p>
          <a:endParaRPr lang="en-US"/>
        </a:p>
      </dgm:t>
    </dgm:pt>
    <dgm:pt modelId="{DD8B91EA-643E-4E22-B525-DB909B5984D8}" type="pres">
      <dgm:prSet presAssocID="{5E866EF6-C4AC-460A-AE50-020EC494B0E7}" presName="ChildText" presStyleLbl="revTx" presStyleIdx="0" presStyleCnt="2">
        <dgm:presLayoutVars>
          <dgm:chMax val="0"/>
          <dgm:chPref val="0"/>
          <dgm:bulletEnabled val="1"/>
        </dgm:presLayoutVars>
      </dgm:prSet>
      <dgm:spPr/>
    </dgm:pt>
    <dgm:pt modelId="{E37EE679-3EE9-4902-958C-E5132B7B822E}" type="pres">
      <dgm:prSet presAssocID="{D540EC52-A2CA-4E9E-A2B1-6574D2B3F98E}" presName="sibTrans" presStyleCnt="0"/>
      <dgm:spPr/>
    </dgm:pt>
    <dgm:pt modelId="{222CA4F2-CFD0-4B52-B2EC-4FCC982B6FD2}" type="pres">
      <dgm:prSet presAssocID="{4E29245B-4D29-4272-B92A-27BBEDFCF349}" presName="composite" presStyleCnt="0"/>
      <dgm:spPr/>
    </dgm:pt>
    <dgm:pt modelId="{594DE561-A3AE-4236-8E8D-8F829D3572A9}" type="pres">
      <dgm:prSet presAssocID="{4E29245B-4D29-4272-B92A-27BBEDFCF349}" presName="bentUpArrow1" presStyleLbl="alignImgPlace1" presStyleIdx="1" presStyleCnt="2"/>
      <dgm:spPr/>
    </dgm:pt>
    <dgm:pt modelId="{C5BB49B6-887F-46DE-8897-B6683D87F039}" type="pres">
      <dgm:prSet presAssocID="{4E29245B-4D29-4272-B92A-27BBEDFCF349}" presName="ParentText" presStyleLbl="node1" presStyleIdx="1" presStyleCnt="3">
        <dgm:presLayoutVars>
          <dgm:chMax val="1"/>
          <dgm:chPref val="1"/>
          <dgm:bulletEnabled val="1"/>
        </dgm:presLayoutVars>
      </dgm:prSet>
      <dgm:spPr/>
      <dgm:t>
        <a:bodyPr/>
        <a:lstStyle/>
        <a:p>
          <a:endParaRPr lang="en-US"/>
        </a:p>
      </dgm:t>
    </dgm:pt>
    <dgm:pt modelId="{FC18E29F-9835-4BCB-B5E3-70C7D9D465AF}" type="pres">
      <dgm:prSet presAssocID="{4E29245B-4D29-4272-B92A-27BBEDFCF349}" presName="ChildText" presStyleLbl="revTx" presStyleIdx="1" presStyleCnt="2" custScaleX="111981" custLinFactNeighborX="11189" custLinFactNeighborY="808">
        <dgm:presLayoutVars>
          <dgm:chMax val="0"/>
          <dgm:chPref val="0"/>
          <dgm:bulletEnabled val="1"/>
        </dgm:presLayoutVars>
      </dgm:prSet>
      <dgm:spPr/>
    </dgm:pt>
    <dgm:pt modelId="{9C86D72E-753D-4C9E-9BD1-D5087BC67BBD}" type="pres">
      <dgm:prSet presAssocID="{FF0ABBF5-11C4-4DB3-9710-9EF7BDBBE683}" presName="sibTrans" presStyleCnt="0"/>
      <dgm:spPr/>
    </dgm:pt>
    <dgm:pt modelId="{25CF8DF2-B2E9-4E29-8553-F11A954C9FDA}" type="pres">
      <dgm:prSet presAssocID="{67B076E0-E0B8-4DD6-B053-8489BE63EC6D}" presName="composite" presStyleCnt="0"/>
      <dgm:spPr/>
    </dgm:pt>
    <dgm:pt modelId="{BE41196F-A225-43C1-9263-F193B8139B29}" type="pres">
      <dgm:prSet presAssocID="{67B076E0-E0B8-4DD6-B053-8489BE63EC6D}" presName="ParentText" presStyleLbl="node1" presStyleIdx="2" presStyleCnt="3">
        <dgm:presLayoutVars>
          <dgm:chMax val="1"/>
          <dgm:chPref val="1"/>
          <dgm:bulletEnabled val="1"/>
        </dgm:presLayoutVars>
      </dgm:prSet>
      <dgm:spPr/>
      <dgm:t>
        <a:bodyPr/>
        <a:lstStyle/>
        <a:p>
          <a:endParaRPr lang="en-US"/>
        </a:p>
      </dgm:t>
    </dgm:pt>
  </dgm:ptLst>
  <dgm:cxnLst>
    <dgm:cxn modelId="{F2362853-C9C3-4CF9-8D0B-9838E0073F44}" srcId="{0CE09B9E-CEEA-4423-BE28-665DFBFA3018}" destId="{4E29245B-4D29-4272-B92A-27BBEDFCF349}" srcOrd="1" destOrd="0" parTransId="{C444C945-073C-43D3-B5C2-8CC928B3999F}" sibTransId="{FF0ABBF5-11C4-4DB3-9710-9EF7BDBBE683}"/>
    <dgm:cxn modelId="{659BE260-263B-4411-8852-0DDBB67B4F50}" type="presOf" srcId="{67B076E0-E0B8-4DD6-B053-8489BE63EC6D}" destId="{BE41196F-A225-43C1-9263-F193B8139B29}" srcOrd="0" destOrd="0" presId="urn:microsoft.com/office/officeart/2005/8/layout/StepDownProcess"/>
    <dgm:cxn modelId="{CC8FB238-A909-4F47-9B92-1FC18EB2E5B9}" type="presOf" srcId="{4E29245B-4D29-4272-B92A-27BBEDFCF349}" destId="{C5BB49B6-887F-46DE-8897-B6683D87F039}" srcOrd="0" destOrd="0" presId="urn:microsoft.com/office/officeart/2005/8/layout/StepDownProcess"/>
    <dgm:cxn modelId="{942A9999-D2C4-42BC-9577-FE67325F9058}" type="presOf" srcId="{5E866EF6-C4AC-460A-AE50-020EC494B0E7}" destId="{EFACC414-E7F6-442B-831D-413641419F77}" srcOrd="0" destOrd="0" presId="urn:microsoft.com/office/officeart/2005/8/layout/StepDownProcess"/>
    <dgm:cxn modelId="{1A93A0EC-A07E-473A-9676-010FEDB9E9E4}" type="presOf" srcId="{0CE09B9E-CEEA-4423-BE28-665DFBFA3018}" destId="{241A66E3-35BF-4AFC-A6A9-81CAA67B43D3}" srcOrd="0" destOrd="0" presId="urn:microsoft.com/office/officeart/2005/8/layout/StepDownProcess"/>
    <dgm:cxn modelId="{82E01637-C275-4CDF-BFDB-ED453932EE56}" srcId="{0CE09B9E-CEEA-4423-BE28-665DFBFA3018}" destId="{67B076E0-E0B8-4DD6-B053-8489BE63EC6D}" srcOrd="2" destOrd="0" parTransId="{BAFCBEE3-E82D-46FC-96FF-A01036E9904A}" sibTransId="{C3DBC1D3-DE13-423C-AF66-3C7AD2EC9FE8}"/>
    <dgm:cxn modelId="{D0F474E5-3553-455D-92EB-BF9EE163D45C}" srcId="{0CE09B9E-CEEA-4423-BE28-665DFBFA3018}" destId="{5E866EF6-C4AC-460A-AE50-020EC494B0E7}" srcOrd="0" destOrd="0" parTransId="{3E96D121-71D9-41BB-9B31-F3CD22888FD8}" sibTransId="{D540EC52-A2CA-4E9E-A2B1-6574D2B3F98E}"/>
    <dgm:cxn modelId="{3655EF97-615A-48C4-8444-2CA99E2191E6}" type="presParOf" srcId="{241A66E3-35BF-4AFC-A6A9-81CAA67B43D3}" destId="{9AC54B21-EA35-46A4-A852-688713E87EDF}" srcOrd="0" destOrd="0" presId="urn:microsoft.com/office/officeart/2005/8/layout/StepDownProcess"/>
    <dgm:cxn modelId="{659F4911-8DE7-4E13-8810-023941EB097E}" type="presParOf" srcId="{9AC54B21-EA35-46A4-A852-688713E87EDF}" destId="{025C62E3-4D10-4429-A897-341BC96FEA99}" srcOrd="0" destOrd="0" presId="urn:microsoft.com/office/officeart/2005/8/layout/StepDownProcess"/>
    <dgm:cxn modelId="{7C8D5976-082C-4117-8DD4-B5FC1B1D3955}" type="presParOf" srcId="{9AC54B21-EA35-46A4-A852-688713E87EDF}" destId="{EFACC414-E7F6-442B-831D-413641419F77}" srcOrd="1" destOrd="0" presId="urn:microsoft.com/office/officeart/2005/8/layout/StepDownProcess"/>
    <dgm:cxn modelId="{FA75F74C-3D29-4F6F-A686-3FCE0A8CC86E}" type="presParOf" srcId="{9AC54B21-EA35-46A4-A852-688713E87EDF}" destId="{DD8B91EA-643E-4E22-B525-DB909B5984D8}" srcOrd="2" destOrd="0" presId="urn:microsoft.com/office/officeart/2005/8/layout/StepDownProcess"/>
    <dgm:cxn modelId="{612BFA88-59B3-462E-B435-B5DD1C691D0C}" type="presParOf" srcId="{241A66E3-35BF-4AFC-A6A9-81CAA67B43D3}" destId="{E37EE679-3EE9-4902-958C-E5132B7B822E}" srcOrd="1" destOrd="0" presId="urn:microsoft.com/office/officeart/2005/8/layout/StepDownProcess"/>
    <dgm:cxn modelId="{3C1FD3A2-4D6A-4338-8FCB-809C4C170AF5}" type="presParOf" srcId="{241A66E3-35BF-4AFC-A6A9-81CAA67B43D3}" destId="{222CA4F2-CFD0-4B52-B2EC-4FCC982B6FD2}" srcOrd="2" destOrd="0" presId="urn:microsoft.com/office/officeart/2005/8/layout/StepDownProcess"/>
    <dgm:cxn modelId="{55879CC5-215F-4EA3-AF73-D31F8A54D43C}" type="presParOf" srcId="{222CA4F2-CFD0-4B52-B2EC-4FCC982B6FD2}" destId="{594DE561-A3AE-4236-8E8D-8F829D3572A9}" srcOrd="0" destOrd="0" presId="urn:microsoft.com/office/officeart/2005/8/layout/StepDownProcess"/>
    <dgm:cxn modelId="{52D30F29-57FD-4FAB-B0F4-0A81557C3240}" type="presParOf" srcId="{222CA4F2-CFD0-4B52-B2EC-4FCC982B6FD2}" destId="{C5BB49B6-887F-46DE-8897-B6683D87F039}" srcOrd="1" destOrd="0" presId="urn:microsoft.com/office/officeart/2005/8/layout/StepDownProcess"/>
    <dgm:cxn modelId="{31D7FCA5-704F-4DC3-A54E-5DD883D4083E}" type="presParOf" srcId="{222CA4F2-CFD0-4B52-B2EC-4FCC982B6FD2}" destId="{FC18E29F-9835-4BCB-B5E3-70C7D9D465AF}" srcOrd="2" destOrd="0" presId="urn:microsoft.com/office/officeart/2005/8/layout/StepDownProcess"/>
    <dgm:cxn modelId="{D6937FD3-5F7A-4E52-97AF-ACAA37C704CA}" type="presParOf" srcId="{241A66E3-35BF-4AFC-A6A9-81CAA67B43D3}" destId="{9C86D72E-753D-4C9E-9BD1-D5087BC67BBD}" srcOrd="3" destOrd="0" presId="urn:microsoft.com/office/officeart/2005/8/layout/StepDownProcess"/>
    <dgm:cxn modelId="{9D4AA4DA-275C-42CC-A6E9-37E558517AE9}" type="presParOf" srcId="{241A66E3-35BF-4AFC-A6A9-81CAA67B43D3}" destId="{25CF8DF2-B2E9-4E29-8553-F11A954C9FDA}" srcOrd="4" destOrd="0" presId="urn:microsoft.com/office/officeart/2005/8/layout/StepDownProcess"/>
    <dgm:cxn modelId="{93833B06-F360-4944-8C4E-E0EDAFA63D73}" type="presParOf" srcId="{25CF8DF2-B2E9-4E29-8553-F11A954C9FDA}" destId="{BE41196F-A225-43C1-9263-F193B8139B29}"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BE14BF68-75D8-4634-9EB8-4AB68A879A6E}" type="doc">
      <dgm:prSet loTypeId="urn:microsoft.com/office/officeart/2005/8/layout/vList3" loCatId="list" qsTypeId="urn:microsoft.com/office/officeart/2005/8/quickstyle/simple1" qsCatId="simple" csTypeId="urn:microsoft.com/office/officeart/2005/8/colors/colorful1" csCatId="colorful" phldr="1"/>
      <dgm:spPr/>
      <dgm:t>
        <a:bodyPr/>
        <a:lstStyle/>
        <a:p>
          <a:endParaRPr lang="en-US"/>
        </a:p>
      </dgm:t>
    </dgm:pt>
    <dgm:pt modelId="{51801C53-E83F-4555-AFE2-49932503CDEF}">
      <dgm:prSet/>
      <dgm:spPr/>
      <dgm:t>
        <a:bodyPr/>
        <a:lstStyle/>
        <a:p>
          <a:pPr rtl="0"/>
          <a:r>
            <a:rPr lang="en-US" dirty="0"/>
            <a:t>What did you learn today that you are most excited about implementing when you get back to the office? </a:t>
          </a:r>
        </a:p>
      </dgm:t>
    </dgm:pt>
    <dgm:pt modelId="{4D6BFB7C-1A7E-48DB-A7D5-0F361D6F794A}" type="parTrans" cxnId="{0C328C4E-80F4-4896-91AF-20052C975BF6}">
      <dgm:prSet/>
      <dgm:spPr/>
      <dgm:t>
        <a:bodyPr/>
        <a:lstStyle/>
        <a:p>
          <a:endParaRPr lang="en-US"/>
        </a:p>
      </dgm:t>
    </dgm:pt>
    <dgm:pt modelId="{C8A67158-5204-4861-BCAF-C0DA0DACC869}" type="sibTrans" cxnId="{0C328C4E-80F4-4896-91AF-20052C975BF6}">
      <dgm:prSet/>
      <dgm:spPr/>
      <dgm:t>
        <a:bodyPr/>
        <a:lstStyle/>
        <a:p>
          <a:endParaRPr lang="en-US"/>
        </a:p>
      </dgm:t>
    </dgm:pt>
    <dgm:pt modelId="{2A6B67BE-9700-4DA2-AD98-D3892BD65CBF}">
      <dgm:prSet/>
      <dgm:spPr/>
      <dgm:t>
        <a:bodyPr/>
        <a:lstStyle/>
        <a:p>
          <a:pPr rtl="0"/>
          <a:r>
            <a:rPr lang="en-US" dirty="0"/>
            <a:t>What worries you about </a:t>
          </a:r>
          <a:br>
            <a:rPr lang="en-US" dirty="0"/>
          </a:br>
          <a:r>
            <a:rPr lang="en-US" dirty="0"/>
            <a:t>returning to the office?</a:t>
          </a:r>
        </a:p>
      </dgm:t>
    </dgm:pt>
    <dgm:pt modelId="{5EA83CE5-A1EA-483E-B9A6-A50ECE9BA70B}" type="parTrans" cxnId="{8308E80A-7C93-474C-AA72-B5F238CF6326}">
      <dgm:prSet/>
      <dgm:spPr/>
      <dgm:t>
        <a:bodyPr/>
        <a:lstStyle/>
        <a:p>
          <a:endParaRPr lang="en-US"/>
        </a:p>
      </dgm:t>
    </dgm:pt>
    <dgm:pt modelId="{4EBE2BDB-C3DD-461A-AE2D-870DD5BF1A69}" type="sibTrans" cxnId="{8308E80A-7C93-474C-AA72-B5F238CF6326}">
      <dgm:prSet/>
      <dgm:spPr/>
      <dgm:t>
        <a:bodyPr/>
        <a:lstStyle/>
        <a:p>
          <a:endParaRPr lang="en-US"/>
        </a:p>
      </dgm:t>
    </dgm:pt>
    <dgm:pt modelId="{D5974A19-39C8-4BD0-8F25-77996B81BFEF}" type="pres">
      <dgm:prSet presAssocID="{BE14BF68-75D8-4634-9EB8-4AB68A879A6E}" presName="linearFlow" presStyleCnt="0">
        <dgm:presLayoutVars>
          <dgm:dir/>
          <dgm:resizeHandles val="exact"/>
        </dgm:presLayoutVars>
      </dgm:prSet>
      <dgm:spPr/>
      <dgm:t>
        <a:bodyPr/>
        <a:lstStyle/>
        <a:p>
          <a:endParaRPr lang="en-US"/>
        </a:p>
      </dgm:t>
    </dgm:pt>
    <dgm:pt modelId="{D7E71EB2-391F-46B8-8A0F-AE5AE5321291}" type="pres">
      <dgm:prSet presAssocID="{51801C53-E83F-4555-AFE2-49932503CDEF}" presName="composite" presStyleCnt="0"/>
      <dgm:spPr/>
    </dgm:pt>
    <dgm:pt modelId="{47D695D3-D25F-4333-A172-2E028C3A9BD5}" type="pres">
      <dgm:prSet presAssocID="{51801C53-E83F-4555-AFE2-49932503CDEF}" presName="imgShp" presStyleLbl="fgImgPlace1" presStyleIdx="0" presStyleCnt="2"/>
      <dgm:spPr>
        <a:blipFill rotWithShape="1">
          <a:blip xmlns:r="http://schemas.openxmlformats.org/officeDocument/2006/relationships" r:embed="rId1"/>
          <a:stretch>
            <a:fillRect/>
          </a:stretch>
        </a:blipFill>
      </dgm:spPr>
    </dgm:pt>
    <dgm:pt modelId="{56DA73E3-BB11-4072-8B7A-F6F8F70AC113}" type="pres">
      <dgm:prSet presAssocID="{51801C53-E83F-4555-AFE2-49932503CDEF}" presName="txShp" presStyleLbl="node1" presStyleIdx="0" presStyleCnt="2">
        <dgm:presLayoutVars>
          <dgm:bulletEnabled val="1"/>
        </dgm:presLayoutVars>
      </dgm:prSet>
      <dgm:spPr/>
      <dgm:t>
        <a:bodyPr/>
        <a:lstStyle/>
        <a:p>
          <a:endParaRPr lang="en-US"/>
        </a:p>
      </dgm:t>
    </dgm:pt>
    <dgm:pt modelId="{CD9656CF-7937-4F17-A632-8DF9561D915D}" type="pres">
      <dgm:prSet presAssocID="{C8A67158-5204-4861-BCAF-C0DA0DACC869}" presName="spacing" presStyleCnt="0"/>
      <dgm:spPr/>
    </dgm:pt>
    <dgm:pt modelId="{8C39E41B-5632-4C8A-A26D-9142F280B0F8}" type="pres">
      <dgm:prSet presAssocID="{2A6B67BE-9700-4DA2-AD98-D3892BD65CBF}" presName="composite" presStyleCnt="0"/>
      <dgm:spPr/>
    </dgm:pt>
    <dgm:pt modelId="{1339F99F-173B-4EB0-B2D7-4D3F08457785}" type="pres">
      <dgm:prSet presAssocID="{2A6B67BE-9700-4DA2-AD98-D3892BD65CBF}" presName="imgShp" presStyleLbl="fgImgPlace1" presStyleIdx="1" presStyleCnt="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3000" r="-3000"/>
          </a:stretch>
        </a:blipFill>
      </dgm:spPr>
    </dgm:pt>
    <dgm:pt modelId="{17FA154C-1C7A-4FEE-A642-89A5C82FA8C3}" type="pres">
      <dgm:prSet presAssocID="{2A6B67BE-9700-4DA2-AD98-D3892BD65CBF}" presName="txShp" presStyleLbl="node1" presStyleIdx="1" presStyleCnt="2">
        <dgm:presLayoutVars>
          <dgm:bulletEnabled val="1"/>
        </dgm:presLayoutVars>
      </dgm:prSet>
      <dgm:spPr/>
      <dgm:t>
        <a:bodyPr/>
        <a:lstStyle/>
        <a:p>
          <a:endParaRPr lang="en-US"/>
        </a:p>
      </dgm:t>
    </dgm:pt>
  </dgm:ptLst>
  <dgm:cxnLst>
    <dgm:cxn modelId="{8308E80A-7C93-474C-AA72-B5F238CF6326}" srcId="{BE14BF68-75D8-4634-9EB8-4AB68A879A6E}" destId="{2A6B67BE-9700-4DA2-AD98-D3892BD65CBF}" srcOrd="1" destOrd="0" parTransId="{5EA83CE5-A1EA-483E-B9A6-A50ECE9BA70B}" sibTransId="{4EBE2BDB-C3DD-461A-AE2D-870DD5BF1A69}"/>
    <dgm:cxn modelId="{7CE473AB-808E-42B1-8920-C4EF846F0BD8}" type="presOf" srcId="{BE14BF68-75D8-4634-9EB8-4AB68A879A6E}" destId="{D5974A19-39C8-4BD0-8F25-77996B81BFEF}" srcOrd="0" destOrd="0" presId="urn:microsoft.com/office/officeart/2005/8/layout/vList3"/>
    <dgm:cxn modelId="{0C328C4E-80F4-4896-91AF-20052C975BF6}" srcId="{BE14BF68-75D8-4634-9EB8-4AB68A879A6E}" destId="{51801C53-E83F-4555-AFE2-49932503CDEF}" srcOrd="0" destOrd="0" parTransId="{4D6BFB7C-1A7E-48DB-A7D5-0F361D6F794A}" sibTransId="{C8A67158-5204-4861-BCAF-C0DA0DACC869}"/>
    <dgm:cxn modelId="{99C4EC61-A3D8-4A5B-B7B3-CF827A97EC5D}" type="presOf" srcId="{51801C53-E83F-4555-AFE2-49932503CDEF}" destId="{56DA73E3-BB11-4072-8B7A-F6F8F70AC113}" srcOrd="0" destOrd="0" presId="urn:microsoft.com/office/officeart/2005/8/layout/vList3"/>
    <dgm:cxn modelId="{04EF7CAF-E9B7-460C-B5F8-9EAB69ED2C7A}" type="presOf" srcId="{2A6B67BE-9700-4DA2-AD98-D3892BD65CBF}" destId="{17FA154C-1C7A-4FEE-A642-89A5C82FA8C3}" srcOrd="0" destOrd="0" presId="urn:microsoft.com/office/officeart/2005/8/layout/vList3"/>
    <dgm:cxn modelId="{C3434955-8572-48D8-93E9-1E26FC95F2EF}" type="presParOf" srcId="{D5974A19-39C8-4BD0-8F25-77996B81BFEF}" destId="{D7E71EB2-391F-46B8-8A0F-AE5AE5321291}" srcOrd="0" destOrd="0" presId="urn:microsoft.com/office/officeart/2005/8/layout/vList3"/>
    <dgm:cxn modelId="{FD5D6D12-9E9A-4F4E-B1F4-CC7025626B5E}" type="presParOf" srcId="{D7E71EB2-391F-46B8-8A0F-AE5AE5321291}" destId="{47D695D3-D25F-4333-A172-2E028C3A9BD5}" srcOrd="0" destOrd="0" presId="urn:microsoft.com/office/officeart/2005/8/layout/vList3"/>
    <dgm:cxn modelId="{FDBD836C-4C98-4755-BF54-2D6E15674CE4}" type="presParOf" srcId="{D7E71EB2-391F-46B8-8A0F-AE5AE5321291}" destId="{56DA73E3-BB11-4072-8B7A-F6F8F70AC113}" srcOrd="1" destOrd="0" presId="urn:microsoft.com/office/officeart/2005/8/layout/vList3"/>
    <dgm:cxn modelId="{AC2A6320-6CA4-400B-A989-AF854F78CB3D}" type="presParOf" srcId="{D5974A19-39C8-4BD0-8F25-77996B81BFEF}" destId="{CD9656CF-7937-4F17-A632-8DF9561D915D}" srcOrd="1" destOrd="0" presId="urn:microsoft.com/office/officeart/2005/8/layout/vList3"/>
    <dgm:cxn modelId="{0528C965-6E53-416D-BD39-FE315E731847}" type="presParOf" srcId="{D5974A19-39C8-4BD0-8F25-77996B81BFEF}" destId="{8C39E41B-5632-4C8A-A26D-9142F280B0F8}" srcOrd="2" destOrd="0" presId="urn:microsoft.com/office/officeart/2005/8/layout/vList3"/>
    <dgm:cxn modelId="{3B434054-F006-4ECE-82F5-A75C034C7973}" type="presParOf" srcId="{8C39E41B-5632-4C8A-A26D-9142F280B0F8}" destId="{1339F99F-173B-4EB0-B2D7-4D3F08457785}" srcOrd="0" destOrd="0" presId="urn:microsoft.com/office/officeart/2005/8/layout/vList3"/>
    <dgm:cxn modelId="{6C3E34EA-DD1E-4140-97C7-28B39101E502}" type="presParOf" srcId="{8C39E41B-5632-4C8A-A26D-9142F280B0F8}" destId="{17FA154C-1C7A-4FEE-A642-89A5C82FA8C3}"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82EF03-159E-49D0-A20D-4EC3AF38BDF7}" type="doc">
      <dgm:prSet loTypeId="urn:microsoft.com/office/officeart/2005/8/layout/hierarchy3" loCatId="list" qsTypeId="urn:microsoft.com/office/officeart/2005/8/quickstyle/simple1" qsCatId="simple" csTypeId="urn:microsoft.com/office/officeart/2005/8/colors/colorful1" csCatId="colorful" phldr="1"/>
      <dgm:spPr/>
      <dgm:t>
        <a:bodyPr/>
        <a:lstStyle/>
        <a:p>
          <a:endParaRPr lang="en-US"/>
        </a:p>
      </dgm:t>
    </dgm:pt>
    <dgm:pt modelId="{1BFE3690-DF95-432E-9A48-853BE43D2446}">
      <dgm:prSet custT="1"/>
      <dgm:spPr/>
      <dgm:t>
        <a:bodyPr/>
        <a:lstStyle/>
        <a:p>
          <a:pPr algn="l" rtl="0"/>
          <a:r>
            <a:rPr lang="en-US" sz="3200" dirty="0"/>
            <a:t>Individual Readiness Assurance Test</a:t>
          </a:r>
        </a:p>
      </dgm:t>
    </dgm:pt>
    <dgm:pt modelId="{8E37A514-9479-44A5-8697-F3A939A39D5E}" type="parTrans" cxnId="{63F96AF0-D081-4C73-8EDA-77887360584B}">
      <dgm:prSet/>
      <dgm:spPr/>
      <dgm:t>
        <a:bodyPr/>
        <a:lstStyle/>
        <a:p>
          <a:endParaRPr lang="en-US"/>
        </a:p>
      </dgm:t>
    </dgm:pt>
    <dgm:pt modelId="{DC2839F7-FF17-4EEB-8623-8D1DBC21E619}" type="sibTrans" cxnId="{63F96AF0-D081-4C73-8EDA-77887360584B}">
      <dgm:prSet/>
      <dgm:spPr/>
      <dgm:t>
        <a:bodyPr/>
        <a:lstStyle/>
        <a:p>
          <a:endParaRPr lang="en-US"/>
        </a:p>
      </dgm:t>
    </dgm:pt>
    <dgm:pt modelId="{90F381DC-3962-4496-BAE3-CA1B03AD037C}">
      <dgm:prSet custT="1"/>
      <dgm:spPr/>
      <dgm:t>
        <a:bodyPr/>
        <a:lstStyle/>
        <a:p>
          <a:pPr algn="l" rtl="0"/>
          <a:r>
            <a:rPr lang="en-US" sz="2000" b="1" dirty="0"/>
            <a:t>Purpose</a:t>
          </a:r>
          <a:r>
            <a:rPr lang="en-US" sz="2000" dirty="0"/>
            <a:t>: To facilitate critical thinking around key concepts learned in the e-learnings and other content learned in Core</a:t>
          </a:r>
        </a:p>
      </dgm:t>
    </dgm:pt>
    <dgm:pt modelId="{B7316DEE-5C94-4B49-A37A-9D1BB1FBE2A7}" type="parTrans" cxnId="{B6E8B249-2CF4-4191-B3E3-66DBD935278A}">
      <dgm:prSet/>
      <dgm:spPr/>
      <dgm:t>
        <a:bodyPr/>
        <a:lstStyle/>
        <a:p>
          <a:endParaRPr lang="en-US"/>
        </a:p>
      </dgm:t>
    </dgm:pt>
    <dgm:pt modelId="{34973592-8DF4-4D44-AA48-986B444D41E4}" type="sibTrans" cxnId="{B6E8B249-2CF4-4191-B3E3-66DBD935278A}">
      <dgm:prSet/>
      <dgm:spPr/>
      <dgm:t>
        <a:bodyPr/>
        <a:lstStyle/>
        <a:p>
          <a:endParaRPr lang="en-US"/>
        </a:p>
      </dgm:t>
    </dgm:pt>
    <dgm:pt modelId="{F732400A-51E4-44AE-8861-28D0B25FDDE2}">
      <dgm:prSet custT="1"/>
      <dgm:spPr/>
      <dgm:t>
        <a:bodyPr/>
        <a:lstStyle/>
        <a:p>
          <a:pPr algn="l" rtl="0"/>
          <a:r>
            <a:rPr lang="en-US" sz="2000" dirty="0"/>
            <a:t>Have fun with the process and get ready to put your thinking caps on!</a:t>
          </a:r>
        </a:p>
      </dgm:t>
    </dgm:pt>
    <dgm:pt modelId="{56142B9B-96C8-4A8C-964D-6DEC0101E594}" type="parTrans" cxnId="{4F941349-B1E8-4642-B759-5BB141AE9A5F}">
      <dgm:prSet/>
      <dgm:spPr/>
      <dgm:t>
        <a:bodyPr/>
        <a:lstStyle/>
        <a:p>
          <a:endParaRPr lang="en-US"/>
        </a:p>
      </dgm:t>
    </dgm:pt>
    <dgm:pt modelId="{098585FD-DD19-4449-8FA8-411B0458BB56}" type="sibTrans" cxnId="{4F941349-B1E8-4642-B759-5BB141AE9A5F}">
      <dgm:prSet/>
      <dgm:spPr/>
      <dgm:t>
        <a:bodyPr/>
        <a:lstStyle/>
        <a:p>
          <a:endParaRPr lang="en-US"/>
        </a:p>
      </dgm:t>
    </dgm:pt>
    <dgm:pt modelId="{42795E27-BFEA-4B63-A6BB-8F21D83B94D6}" type="pres">
      <dgm:prSet presAssocID="{A782EF03-159E-49D0-A20D-4EC3AF38BDF7}" presName="diagram" presStyleCnt="0">
        <dgm:presLayoutVars>
          <dgm:chPref val="1"/>
          <dgm:dir/>
          <dgm:animOne val="branch"/>
          <dgm:animLvl val="lvl"/>
          <dgm:resizeHandles/>
        </dgm:presLayoutVars>
      </dgm:prSet>
      <dgm:spPr/>
      <dgm:t>
        <a:bodyPr/>
        <a:lstStyle/>
        <a:p>
          <a:endParaRPr lang="en-US"/>
        </a:p>
      </dgm:t>
    </dgm:pt>
    <dgm:pt modelId="{8B8F8CD2-25AD-410B-B245-670E6D8592CD}" type="pres">
      <dgm:prSet presAssocID="{1BFE3690-DF95-432E-9A48-853BE43D2446}" presName="root" presStyleCnt="0"/>
      <dgm:spPr/>
    </dgm:pt>
    <dgm:pt modelId="{84137D7E-5650-4116-9668-840FE167A02B}" type="pres">
      <dgm:prSet presAssocID="{1BFE3690-DF95-432E-9A48-853BE43D2446}" presName="rootComposite" presStyleCnt="0"/>
      <dgm:spPr/>
    </dgm:pt>
    <dgm:pt modelId="{66388072-E076-46A9-81CA-C4A14C211793}" type="pres">
      <dgm:prSet presAssocID="{1BFE3690-DF95-432E-9A48-853BE43D2446}" presName="rootText" presStyleLbl="node1" presStyleIdx="0" presStyleCnt="1" custScaleX="314960" custLinFactNeighborX="-129" custLinFactNeighborY="-7149"/>
      <dgm:spPr/>
      <dgm:t>
        <a:bodyPr/>
        <a:lstStyle/>
        <a:p>
          <a:endParaRPr lang="en-US"/>
        </a:p>
      </dgm:t>
    </dgm:pt>
    <dgm:pt modelId="{18CC61B5-2BF1-4621-B80D-FAFF6E009EA6}" type="pres">
      <dgm:prSet presAssocID="{1BFE3690-DF95-432E-9A48-853BE43D2446}" presName="rootConnector" presStyleLbl="node1" presStyleIdx="0" presStyleCnt="1"/>
      <dgm:spPr/>
      <dgm:t>
        <a:bodyPr/>
        <a:lstStyle/>
        <a:p>
          <a:endParaRPr lang="en-US"/>
        </a:p>
      </dgm:t>
    </dgm:pt>
    <dgm:pt modelId="{5B5E6177-636A-421A-A40C-AC1B56FBBD9E}" type="pres">
      <dgm:prSet presAssocID="{1BFE3690-DF95-432E-9A48-853BE43D2446}" presName="childShape" presStyleCnt="0"/>
      <dgm:spPr/>
    </dgm:pt>
    <dgm:pt modelId="{71B67A06-780A-4765-BDFD-2243B5C23CF3}" type="pres">
      <dgm:prSet presAssocID="{B7316DEE-5C94-4B49-A37A-9D1BB1FBE2A7}" presName="Name13" presStyleLbl="parChTrans1D2" presStyleIdx="0" presStyleCnt="2"/>
      <dgm:spPr/>
      <dgm:t>
        <a:bodyPr/>
        <a:lstStyle/>
        <a:p>
          <a:endParaRPr lang="en-US"/>
        </a:p>
      </dgm:t>
    </dgm:pt>
    <dgm:pt modelId="{EAA16298-E20A-4BC7-83EE-B27B4FE5998D}" type="pres">
      <dgm:prSet presAssocID="{90F381DC-3962-4496-BAE3-CA1B03AD037C}" presName="childText" presStyleLbl="bgAcc1" presStyleIdx="0" presStyleCnt="2" custScaleX="396930">
        <dgm:presLayoutVars>
          <dgm:bulletEnabled val="1"/>
        </dgm:presLayoutVars>
      </dgm:prSet>
      <dgm:spPr/>
      <dgm:t>
        <a:bodyPr/>
        <a:lstStyle/>
        <a:p>
          <a:endParaRPr lang="en-US"/>
        </a:p>
      </dgm:t>
    </dgm:pt>
    <dgm:pt modelId="{42EA19A6-544B-4CBB-B5F0-07E6BEC02A59}" type="pres">
      <dgm:prSet presAssocID="{56142B9B-96C8-4A8C-964D-6DEC0101E594}" presName="Name13" presStyleLbl="parChTrans1D2" presStyleIdx="1" presStyleCnt="2"/>
      <dgm:spPr/>
      <dgm:t>
        <a:bodyPr/>
        <a:lstStyle/>
        <a:p>
          <a:endParaRPr lang="en-US"/>
        </a:p>
      </dgm:t>
    </dgm:pt>
    <dgm:pt modelId="{C1F75AFC-0C59-42F4-9B4C-61FFB76B6DDE}" type="pres">
      <dgm:prSet presAssocID="{F732400A-51E4-44AE-8861-28D0B25FDDE2}" presName="childText" presStyleLbl="bgAcc1" presStyleIdx="1" presStyleCnt="2" custScaleX="445982">
        <dgm:presLayoutVars>
          <dgm:bulletEnabled val="1"/>
        </dgm:presLayoutVars>
      </dgm:prSet>
      <dgm:spPr/>
      <dgm:t>
        <a:bodyPr/>
        <a:lstStyle/>
        <a:p>
          <a:endParaRPr lang="en-US"/>
        </a:p>
      </dgm:t>
    </dgm:pt>
  </dgm:ptLst>
  <dgm:cxnLst>
    <dgm:cxn modelId="{A806E9B2-7BF2-40B3-A4BD-C189BE23F32F}" type="presOf" srcId="{90F381DC-3962-4496-BAE3-CA1B03AD037C}" destId="{EAA16298-E20A-4BC7-83EE-B27B4FE5998D}" srcOrd="0" destOrd="0" presId="urn:microsoft.com/office/officeart/2005/8/layout/hierarchy3"/>
    <dgm:cxn modelId="{12C51635-DB25-4310-A354-95E1350372C0}" type="presOf" srcId="{A782EF03-159E-49D0-A20D-4EC3AF38BDF7}" destId="{42795E27-BFEA-4B63-A6BB-8F21D83B94D6}" srcOrd="0" destOrd="0" presId="urn:microsoft.com/office/officeart/2005/8/layout/hierarchy3"/>
    <dgm:cxn modelId="{4F941349-B1E8-4642-B759-5BB141AE9A5F}" srcId="{1BFE3690-DF95-432E-9A48-853BE43D2446}" destId="{F732400A-51E4-44AE-8861-28D0B25FDDE2}" srcOrd="1" destOrd="0" parTransId="{56142B9B-96C8-4A8C-964D-6DEC0101E594}" sibTransId="{098585FD-DD19-4449-8FA8-411B0458BB56}"/>
    <dgm:cxn modelId="{B6E8B249-2CF4-4191-B3E3-66DBD935278A}" srcId="{1BFE3690-DF95-432E-9A48-853BE43D2446}" destId="{90F381DC-3962-4496-BAE3-CA1B03AD037C}" srcOrd="0" destOrd="0" parTransId="{B7316DEE-5C94-4B49-A37A-9D1BB1FBE2A7}" sibTransId="{34973592-8DF4-4D44-AA48-986B444D41E4}"/>
    <dgm:cxn modelId="{BB26F725-9085-4DE3-9259-8C4BAF26CA76}" type="presOf" srcId="{B7316DEE-5C94-4B49-A37A-9D1BB1FBE2A7}" destId="{71B67A06-780A-4765-BDFD-2243B5C23CF3}" srcOrd="0" destOrd="0" presId="urn:microsoft.com/office/officeart/2005/8/layout/hierarchy3"/>
    <dgm:cxn modelId="{860C7058-A855-4333-9C43-5CFF9220AC40}" type="presOf" srcId="{56142B9B-96C8-4A8C-964D-6DEC0101E594}" destId="{42EA19A6-544B-4CBB-B5F0-07E6BEC02A59}" srcOrd="0" destOrd="0" presId="urn:microsoft.com/office/officeart/2005/8/layout/hierarchy3"/>
    <dgm:cxn modelId="{ADC097FF-4708-4E97-9AF8-30FFA52800C2}" type="presOf" srcId="{F732400A-51E4-44AE-8861-28D0B25FDDE2}" destId="{C1F75AFC-0C59-42F4-9B4C-61FFB76B6DDE}" srcOrd="0" destOrd="0" presId="urn:microsoft.com/office/officeart/2005/8/layout/hierarchy3"/>
    <dgm:cxn modelId="{A529B557-1FA6-442C-B8BE-94D9E6809C7F}" type="presOf" srcId="{1BFE3690-DF95-432E-9A48-853BE43D2446}" destId="{18CC61B5-2BF1-4621-B80D-FAFF6E009EA6}" srcOrd="1" destOrd="0" presId="urn:microsoft.com/office/officeart/2005/8/layout/hierarchy3"/>
    <dgm:cxn modelId="{3925018E-ECBA-4138-A3D9-62F81B03AF3E}" type="presOf" srcId="{1BFE3690-DF95-432E-9A48-853BE43D2446}" destId="{66388072-E076-46A9-81CA-C4A14C211793}" srcOrd="0" destOrd="0" presId="urn:microsoft.com/office/officeart/2005/8/layout/hierarchy3"/>
    <dgm:cxn modelId="{63F96AF0-D081-4C73-8EDA-77887360584B}" srcId="{A782EF03-159E-49D0-A20D-4EC3AF38BDF7}" destId="{1BFE3690-DF95-432E-9A48-853BE43D2446}" srcOrd="0" destOrd="0" parTransId="{8E37A514-9479-44A5-8697-F3A939A39D5E}" sibTransId="{DC2839F7-FF17-4EEB-8623-8D1DBC21E619}"/>
    <dgm:cxn modelId="{B60012ED-EC72-4616-B08E-9A2236630CF9}" type="presParOf" srcId="{42795E27-BFEA-4B63-A6BB-8F21D83B94D6}" destId="{8B8F8CD2-25AD-410B-B245-670E6D8592CD}" srcOrd="0" destOrd="0" presId="urn:microsoft.com/office/officeart/2005/8/layout/hierarchy3"/>
    <dgm:cxn modelId="{52622EB9-EAA0-4040-9E16-4B2A5577B3E4}" type="presParOf" srcId="{8B8F8CD2-25AD-410B-B245-670E6D8592CD}" destId="{84137D7E-5650-4116-9668-840FE167A02B}" srcOrd="0" destOrd="0" presId="urn:microsoft.com/office/officeart/2005/8/layout/hierarchy3"/>
    <dgm:cxn modelId="{E9F06EBC-9DC5-4E42-ACD9-F4EA04CDA383}" type="presParOf" srcId="{84137D7E-5650-4116-9668-840FE167A02B}" destId="{66388072-E076-46A9-81CA-C4A14C211793}" srcOrd="0" destOrd="0" presId="urn:microsoft.com/office/officeart/2005/8/layout/hierarchy3"/>
    <dgm:cxn modelId="{373C908F-AA94-4311-9589-3273FA13BC46}" type="presParOf" srcId="{84137D7E-5650-4116-9668-840FE167A02B}" destId="{18CC61B5-2BF1-4621-B80D-FAFF6E009EA6}" srcOrd="1" destOrd="0" presId="urn:microsoft.com/office/officeart/2005/8/layout/hierarchy3"/>
    <dgm:cxn modelId="{D3E00BDF-AF16-457C-94EE-F97ED542B1E0}" type="presParOf" srcId="{8B8F8CD2-25AD-410B-B245-670E6D8592CD}" destId="{5B5E6177-636A-421A-A40C-AC1B56FBBD9E}" srcOrd="1" destOrd="0" presId="urn:microsoft.com/office/officeart/2005/8/layout/hierarchy3"/>
    <dgm:cxn modelId="{7347E3A8-A26D-4D22-B922-7B5DA1CE80A6}" type="presParOf" srcId="{5B5E6177-636A-421A-A40C-AC1B56FBBD9E}" destId="{71B67A06-780A-4765-BDFD-2243B5C23CF3}" srcOrd="0" destOrd="0" presId="urn:microsoft.com/office/officeart/2005/8/layout/hierarchy3"/>
    <dgm:cxn modelId="{335D9218-5E89-4863-9394-764138787B22}" type="presParOf" srcId="{5B5E6177-636A-421A-A40C-AC1B56FBBD9E}" destId="{EAA16298-E20A-4BC7-83EE-B27B4FE5998D}" srcOrd="1" destOrd="0" presId="urn:microsoft.com/office/officeart/2005/8/layout/hierarchy3"/>
    <dgm:cxn modelId="{45857417-7E15-4C70-98B8-04FD1D63368E}" type="presParOf" srcId="{5B5E6177-636A-421A-A40C-AC1B56FBBD9E}" destId="{42EA19A6-544B-4CBB-B5F0-07E6BEC02A59}" srcOrd="2" destOrd="0" presId="urn:microsoft.com/office/officeart/2005/8/layout/hierarchy3"/>
    <dgm:cxn modelId="{DD3D4F87-5855-46DE-9846-107628EB5E07}" type="presParOf" srcId="{5B5E6177-636A-421A-A40C-AC1B56FBBD9E}" destId="{C1F75AFC-0C59-42F4-9B4C-61FFB76B6DDE}"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9ABBD47-9DF0-4647-AF85-F77D512D3C0A}" type="doc">
      <dgm:prSet loTypeId="urn:microsoft.com/office/officeart/2005/8/layout/bProcess3" loCatId="process" qsTypeId="urn:microsoft.com/office/officeart/2005/8/quickstyle/simple1" qsCatId="simple" csTypeId="urn:microsoft.com/office/officeart/2005/8/colors/colorful1" csCatId="colorful" phldr="1"/>
      <dgm:spPr/>
      <dgm:t>
        <a:bodyPr/>
        <a:lstStyle/>
        <a:p>
          <a:endParaRPr lang="en-US"/>
        </a:p>
      </dgm:t>
    </dgm:pt>
    <dgm:pt modelId="{2CD6D948-2983-4080-98AC-29495AAACE86}">
      <dgm:prSet custT="1"/>
      <dgm:spPr/>
      <dgm:t>
        <a:bodyPr/>
        <a:lstStyle/>
        <a:p>
          <a:pPr rtl="0"/>
          <a:r>
            <a:rPr lang="en-US" sz="2400" dirty="0"/>
            <a:t>As a group, decide on what your “team” answer will be for each question.</a:t>
          </a:r>
        </a:p>
      </dgm:t>
    </dgm:pt>
    <dgm:pt modelId="{8A3BB0C2-479A-4723-8F90-C1D92FE0E65B}" type="parTrans" cxnId="{51577BB8-373A-4632-BD7A-567D46AAD284}">
      <dgm:prSet/>
      <dgm:spPr/>
      <dgm:t>
        <a:bodyPr/>
        <a:lstStyle/>
        <a:p>
          <a:endParaRPr lang="en-US"/>
        </a:p>
      </dgm:t>
    </dgm:pt>
    <dgm:pt modelId="{7F5A329E-2DB2-4403-BEB7-B3763C9FDD6A}" type="sibTrans" cxnId="{51577BB8-373A-4632-BD7A-567D46AAD284}">
      <dgm:prSet>
        <dgm:style>
          <a:lnRef idx="3">
            <a:schemeClr val="accent2"/>
          </a:lnRef>
          <a:fillRef idx="0">
            <a:schemeClr val="accent2"/>
          </a:fillRef>
          <a:effectRef idx="2">
            <a:schemeClr val="accent2"/>
          </a:effectRef>
          <a:fontRef idx="minor">
            <a:schemeClr val="tx1"/>
          </a:fontRef>
        </dgm:style>
      </dgm:prSet>
      <dgm:spPr/>
      <dgm:t>
        <a:bodyPr/>
        <a:lstStyle/>
        <a:p>
          <a:endParaRPr lang="en-US" dirty="0"/>
        </a:p>
      </dgm:t>
    </dgm:pt>
    <dgm:pt modelId="{4E95808F-89A2-4679-9C34-3A7B5217A6D2}">
      <dgm:prSet custT="1"/>
      <dgm:spPr/>
      <dgm:t>
        <a:bodyPr/>
        <a:lstStyle/>
        <a:p>
          <a:pPr rtl="0"/>
          <a:r>
            <a:rPr lang="en-US" sz="2400" dirty="0"/>
            <a:t>Use a penny and scratch off the corresponding letter on the answer cards.</a:t>
          </a:r>
        </a:p>
      </dgm:t>
    </dgm:pt>
    <dgm:pt modelId="{C9559635-940C-47EB-B213-687EDECC3689}" type="parTrans" cxnId="{6423891F-4346-4E7D-8118-59B3794D5302}">
      <dgm:prSet/>
      <dgm:spPr/>
      <dgm:t>
        <a:bodyPr/>
        <a:lstStyle/>
        <a:p>
          <a:endParaRPr lang="en-US"/>
        </a:p>
      </dgm:t>
    </dgm:pt>
    <dgm:pt modelId="{3C643DB7-D6B1-4988-8C2D-BE19A2AA1A61}" type="sibTrans" cxnId="{6423891F-4346-4E7D-8118-59B3794D5302}">
      <dgm:prSet>
        <dgm:style>
          <a:lnRef idx="3">
            <a:schemeClr val="accent2"/>
          </a:lnRef>
          <a:fillRef idx="0">
            <a:schemeClr val="accent2"/>
          </a:fillRef>
          <a:effectRef idx="2">
            <a:schemeClr val="accent2"/>
          </a:effectRef>
          <a:fontRef idx="minor">
            <a:schemeClr val="tx1"/>
          </a:fontRef>
        </dgm:style>
      </dgm:prSet>
      <dgm:spPr/>
      <dgm:t>
        <a:bodyPr/>
        <a:lstStyle/>
        <a:p>
          <a:endParaRPr lang="en-US" dirty="0"/>
        </a:p>
      </dgm:t>
    </dgm:pt>
    <dgm:pt modelId="{7E8CC9B0-82E1-44FA-8E39-AB497D8447BB}">
      <dgm:prSet/>
      <dgm:spPr/>
      <dgm:t>
        <a:bodyPr/>
        <a:lstStyle/>
        <a:p>
          <a:pPr rtl="0"/>
          <a:r>
            <a:rPr lang="en-US" dirty="0"/>
            <a:t>Keep answering the question until you find the “star”.</a:t>
          </a:r>
        </a:p>
      </dgm:t>
    </dgm:pt>
    <dgm:pt modelId="{304F9EA7-3421-428B-AB71-DCA2EC869763}" type="parTrans" cxnId="{6A2130E8-F295-449C-9904-354C6CED4861}">
      <dgm:prSet/>
      <dgm:spPr/>
      <dgm:t>
        <a:bodyPr/>
        <a:lstStyle/>
        <a:p>
          <a:endParaRPr lang="en-US"/>
        </a:p>
      </dgm:t>
    </dgm:pt>
    <dgm:pt modelId="{AB71A6CB-A68E-4D31-8086-89F7FBA78299}" type="sibTrans" cxnId="{6A2130E8-F295-449C-9904-354C6CED4861}">
      <dgm:prSet>
        <dgm:style>
          <a:lnRef idx="3">
            <a:schemeClr val="accent2"/>
          </a:lnRef>
          <a:fillRef idx="0">
            <a:schemeClr val="accent2"/>
          </a:fillRef>
          <a:effectRef idx="2">
            <a:schemeClr val="accent2"/>
          </a:effectRef>
          <a:fontRef idx="minor">
            <a:schemeClr val="tx1"/>
          </a:fontRef>
        </dgm:style>
      </dgm:prSet>
      <dgm:spPr/>
      <dgm:t>
        <a:bodyPr/>
        <a:lstStyle/>
        <a:p>
          <a:endParaRPr lang="en-US" dirty="0"/>
        </a:p>
      </dgm:t>
    </dgm:pt>
    <dgm:pt modelId="{449AEEBC-F63C-4DDF-A407-143AA06906B1}">
      <dgm:prSet custT="1"/>
      <dgm:spPr/>
      <dgm:t>
        <a:bodyPr/>
        <a:lstStyle/>
        <a:p>
          <a:pPr rtl="0"/>
          <a:r>
            <a:rPr lang="en-US" sz="2400" dirty="0"/>
            <a:t>Record your team’s first answer on the card.</a:t>
          </a:r>
        </a:p>
      </dgm:t>
    </dgm:pt>
    <dgm:pt modelId="{4E4346BB-9453-49F3-8526-A1F4BA5B097D}" type="parTrans" cxnId="{9C06008A-8D82-4295-B7AF-7DF885FDE442}">
      <dgm:prSet/>
      <dgm:spPr/>
      <dgm:t>
        <a:bodyPr/>
        <a:lstStyle/>
        <a:p>
          <a:endParaRPr lang="en-US"/>
        </a:p>
      </dgm:t>
    </dgm:pt>
    <dgm:pt modelId="{BC1790C9-713E-4236-8394-326BFF6FD3A8}" type="sibTrans" cxnId="{9C06008A-8D82-4295-B7AF-7DF885FDE442}">
      <dgm:prSet>
        <dgm:style>
          <a:lnRef idx="3">
            <a:schemeClr val="accent2"/>
          </a:lnRef>
          <a:fillRef idx="0">
            <a:schemeClr val="accent2"/>
          </a:fillRef>
          <a:effectRef idx="2">
            <a:schemeClr val="accent2"/>
          </a:effectRef>
          <a:fontRef idx="minor">
            <a:schemeClr val="tx1"/>
          </a:fontRef>
        </dgm:style>
      </dgm:prSet>
      <dgm:spPr/>
      <dgm:t>
        <a:bodyPr/>
        <a:lstStyle/>
        <a:p>
          <a:endParaRPr lang="en-US" dirty="0"/>
        </a:p>
      </dgm:t>
    </dgm:pt>
    <dgm:pt modelId="{756FDE33-D03F-4833-BD42-32D97242DD1F}">
      <dgm:prSet custT="1"/>
      <dgm:spPr/>
      <dgm:t>
        <a:bodyPr/>
        <a:lstStyle/>
        <a:p>
          <a:pPr rtl="0"/>
          <a:r>
            <a:rPr lang="en-US" sz="2400" dirty="0"/>
            <a:t>Record how many points your teams gets! </a:t>
          </a:r>
        </a:p>
      </dgm:t>
    </dgm:pt>
    <dgm:pt modelId="{6EE7FC3E-2E68-4703-8585-DB3B2DA66876}" type="parTrans" cxnId="{D49B251B-2579-4A9B-A380-186989D50F03}">
      <dgm:prSet/>
      <dgm:spPr/>
      <dgm:t>
        <a:bodyPr/>
        <a:lstStyle/>
        <a:p>
          <a:endParaRPr lang="en-US"/>
        </a:p>
      </dgm:t>
    </dgm:pt>
    <dgm:pt modelId="{77AB65B9-F59B-46A0-9C67-14E2DDB0BE42}" type="sibTrans" cxnId="{D49B251B-2579-4A9B-A380-186989D50F03}">
      <dgm:prSet/>
      <dgm:spPr/>
      <dgm:t>
        <a:bodyPr/>
        <a:lstStyle/>
        <a:p>
          <a:endParaRPr lang="en-US"/>
        </a:p>
      </dgm:t>
    </dgm:pt>
    <dgm:pt modelId="{CCA78A4E-4270-4DDC-8C75-EBDDB4CCDD43}" type="pres">
      <dgm:prSet presAssocID="{69ABBD47-9DF0-4647-AF85-F77D512D3C0A}" presName="Name0" presStyleCnt="0">
        <dgm:presLayoutVars>
          <dgm:dir/>
          <dgm:resizeHandles val="exact"/>
        </dgm:presLayoutVars>
      </dgm:prSet>
      <dgm:spPr/>
      <dgm:t>
        <a:bodyPr/>
        <a:lstStyle/>
        <a:p>
          <a:endParaRPr lang="en-US"/>
        </a:p>
      </dgm:t>
    </dgm:pt>
    <dgm:pt modelId="{CDF12959-E2CE-481B-8AB0-3E95257483AA}" type="pres">
      <dgm:prSet presAssocID="{2CD6D948-2983-4080-98AC-29495AAACE86}" presName="node" presStyleLbl="node1" presStyleIdx="0" presStyleCnt="5" custScaleY="135244">
        <dgm:presLayoutVars>
          <dgm:bulletEnabled val="1"/>
        </dgm:presLayoutVars>
      </dgm:prSet>
      <dgm:spPr/>
      <dgm:t>
        <a:bodyPr/>
        <a:lstStyle/>
        <a:p>
          <a:endParaRPr lang="en-US"/>
        </a:p>
      </dgm:t>
    </dgm:pt>
    <dgm:pt modelId="{A0521147-FC2D-44B2-B19B-2B8313A73515}" type="pres">
      <dgm:prSet presAssocID="{7F5A329E-2DB2-4403-BEB7-B3763C9FDD6A}" presName="sibTrans" presStyleLbl="sibTrans1D1" presStyleIdx="0" presStyleCnt="4"/>
      <dgm:spPr/>
      <dgm:t>
        <a:bodyPr/>
        <a:lstStyle/>
        <a:p>
          <a:endParaRPr lang="en-US"/>
        </a:p>
      </dgm:t>
    </dgm:pt>
    <dgm:pt modelId="{ACF6C5E1-F17A-407C-B233-5224119B5AF5}" type="pres">
      <dgm:prSet presAssocID="{7F5A329E-2DB2-4403-BEB7-B3763C9FDD6A}" presName="connectorText" presStyleLbl="sibTrans1D1" presStyleIdx="0" presStyleCnt="4"/>
      <dgm:spPr/>
      <dgm:t>
        <a:bodyPr/>
        <a:lstStyle/>
        <a:p>
          <a:endParaRPr lang="en-US"/>
        </a:p>
      </dgm:t>
    </dgm:pt>
    <dgm:pt modelId="{EA68C05B-1ABF-48A8-BC6F-4AB4F21C468A}" type="pres">
      <dgm:prSet presAssocID="{4E95808F-89A2-4679-9C34-3A7B5217A6D2}" presName="node" presStyleLbl="node1" presStyleIdx="1" presStyleCnt="5" custScaleY="135244">
        <dgm:presLayoutVars>
          <dgm:bulletEnabled val="1"/>
        </dgm:presLayoutVars>
      </dgm:prSet>
      <dgm:spPr/>
      <dgm:t>
        <a:bodyPr/>
        <a:lstStyle/>
        <a:p>
          <a:endParaRPr lang="en-US"/>
        </a:p>
      </dgm:t>
    </dgm:pt>
    <dgm:pt modelId="{8CD5489F-D95D-4EE4-B124-E9E36F0D8321}" type="pres">
      <dgm:prSet presAssocID="{3C643DB7-D6B1-4988-8C2D-BE19A2AA1A61}" presName="sibTrans" presStyleLbl="sibTrans1D1" presStyleIdx="1" presStyleCnt="4"/>
      <dgm:spPr/>
      <dgm:t>
        <a:bodyPr/>
        <a:lstStyle/>
        <a:p>
          <a:endParaRPr lang="en-US"/>
        </a:p>
      </dgm:t>
    </dgm:pt>
    <dgm:pt modelId="{91153EE4-0704-4C65-B4D1-83DDF3367303}" type="pres">
      <dgm:prSet presAssocID="{3C643DB7-D6B1-4988-8C2D-BE19A2AA1A61}" presName="connectorText" presStyleLbl="sibTrans1D1" presStyleIdx="1" presStyleCnt="4"/>
      <dgm:spPr/>
      <dgm:t>
        <a:bodyPr/>
        <a:lstStyle/>
        <a:p>
          <a:endParaRPr lang="en-US"/>
        </a:p>
      </dgm:t>
    </dgm:pt>
    <dgm:pt modelId="{C037721D-4E92-49E0-885C-1ABE23C73585}" type="pres">
      <dgm:prSet presAssocID="{7E8CC9B0-82E1-44FA-8E39-AB497D8447BB}" presName="node" presStyleLbl="node1" presStyleIdx="2" presStyleCnt="5" custScaleY="135244">
        <dgm:presLayoutVars>
          <dgm:bulletEnabled val="1"/>
        </dgm:presLayoutVars>
      </dgm:prSet>
      <dgm:spPr/>
      <dgm:t>
        <a:bodyPr/>
        <a:lstStyle/>
        <a:p>
          <a:endParaRPr lang="en-US"/>
        </a:p>
      </dgm:t>
    </dgm:pt>
    <dgm:pt modelId="{5EE5EF59-C4AF-4F81-90F1-B725B86C24AD}" type="pres">
      <dgm:prSet presAssocID="{AB71A6CB-A68E-4D31-8086-89F7FBA78299}" presName="sibTrans" presStyleLbl="sibTrans1D1" presStyleIdx="2" presStyleCnt="4"/>
      <dgm:spPr/>
      <dgm:t>
        <a:bodyPr/>
        <a:lstStyle/>
        <a:p>
          <a:endParaRPr lang="en-US"/>
        </a:p>
      </dgm:t>
    </dgm:pt>
    <dgm:pt modelId="{CF39CC1E-658C-4E43-8C29-FA2040ADF205}" type="pres">
      <dgm:prSet presAssocID="{AB71A6CB-A68E-4D31-8086-89F7FBA78299}" presName="connectorText" presStyleLbl="sibTrans1D1" presStyleIdx="2" presStyleCnt="4"/>
      <dgm:spPr/>
      <dgm:t>
        <a:bodyPr/>
        <a:lstStyle/>
        <a:p>
          <a:endParaRPr lang="en-US"/>
        </a:p>
      </dgm:t>
    </dgm:pt>
    <dgm:pt modelId="{5F1E6EAE-F42B-44B6-98BE-B3FAB5A5DA3C}" type="pres">
      <dgm:prSet presAssocID="{449AEEBC-F63C-4DDF-A407-143AA06906B1}" presName="node" presStyleLbl="node1" presStyleIdx="3" presStyleCnt="5" custScaleY="140530">
        <dgm:presLayoutVars>
          <dgm:bulletEnabled val="1"/>
        </dgm:presLayoutVars>
      </dgm:prSet>
      <dgm:spPr/>
      <dgm:t>
        <a:bodyPr/>
        <a:lstStyle/>
        <a:p>
          <a:endParaRPr lang="en-US"/>
        </a:p>
      </dgm:t>
    </dgm:pt>
    <dgm:pt modelId="{4AE53C46-EFCB-4D96-BCB2-072F7A358CE7}" type="pres">
      <dgm:prSet presAssocID="{BC1790C9-713E-4236-8394-326BFF6FD3A8}" presName="sibTrans" presStyleLbl="sibTrans1D1" presStyleIdx="3" presStyleCnt="4"/>
      <dgm:spPr/>
      <dgm:t>
        <a:bodyPr/>
        <a:lstStyle/>
        <a:p>
          <a:endParaRPr lang="en-US"/>
        </a:p>
      </dgm:t>
    </dgm:pt>
    <dgm:pt modelId="{93E5A9C0-991D-43AC-B55A-D88721185318}" type="pres">
      <dgm:prSet presAssocID="{BC1790C9-713E-4236-8394-326BFF6FD3A8}" presName="connectorText" presStyleLbl="sibTrans1D1" presStyleIdx="3" presStyleCnt="4"/>
      <dgm:spPr/>
      <dgm:t>
        <a:bodyPr/>
        <a:lstStyle/>
        <a:p>
          <a:endParaRPr lang="en-US"/>
        </a:p>
      </dgm:t>
    </dgm:pt>
    <dgm:pt modelId="{E1C4BF66-CFC6-42E4-AD85-5ED35216F0CD}" type="pres">
      <dgm:prSet presAssocID="{756FDE33-D03F-4833-BD42-32D97242DD1F}" presName="node" presStyleLbl="node1" presStyleIdx="4" presStyleCnt="5" custScaleY="140530">
        <dgm:presLayoutVars>
          <dgm:bulletEnabled val="1"/>
        </dgm:presLayoutVars>
      </dgm:prSet>
      <dgm:spPr/>
      <dgm:t>
        <a:bodyPr/>
        <a:lstStyle/>
        <a:p>
          <a:endParaRPr lang="en-US"/>
        </a:p>
      </dgm:t>
    </dgm:pt>
  </dgm:ptLst>
  <dgm:cxnLst>
    <dgm:cxn modelId="{6423891F-4346-4E7D-8118-59B3794D5302}" srcId="{69ABBD47-9DF0-4647-AF85-F77D512D3C0A}" destId="{4E95808F-89A2-4679-9C34-3A7B5217A6D2}" srcOrd="1" destOrd="0" parTransId="{C9559635-940C-47EB-B213-687EDECC3689}" sibTransId="{3C643DB7-D6B1-4988-8C2D-BE19A2AA1A61}"/>
    <dgm:cxn modelId="{7CBFC71C-4562-480C-ADB9-C224FC089925}" type="presOf" srcId="{7E8CC9B0-82E1-44FA-8E39-AB497D8447BB}" destId="{C037721D-4E92-49E0-885C-1ABE23C73585}" srcOrd="0" destOrd="0" presId="urn:microsoft.com/office/officeart/2005/8/layout/bProcess3"/>
    <dgm:cxn modelId="{23D9B92C-70FD-4462-A768-9447D1033227}" type="presOf" srcId="{7F5A329E-2DB2-4403-BEB7-B3763C9FDD6A}" destId="{A0521147-FC2D-44B2-B19B-2B8313A73515}" srcOrd="0" destOrd="0" presId="urn:microsoft.com/office/officeart/2005/8/layout/bProcess3"/>
    <dgm:cxn modelId="{9B3056EE-897B-4B5E-AF93-72E405A0CBF0}" type="presOf" srcId="{BC1790C9-713E-4236-8394-326BFF6FD3A8}" destId="{4AE53C46-EFCB-4D96-BCB2-072F7A358CE7}" srcOrd="0" destOrd="0" presId="urn:microsoft.com/office/officeart/2005/8/layout/bProcess3"/>
    <dgm:cxn modelId="{E43ADF48-C075-4DEF-B01D-188D2FC5B087}" type="presOf" srcId="{AB71A6CB-A68E-4D31-8086-89F7FBA78299}" destId="{CF39CC1E-658C-4E43-8C29-FA2040ADF205}" srcOrd="1" destOrd="0" presId="urn:microsoft.com/office/officeart/2005/8/layout/bProcess3"/>
    <dgm:cxn modelId="{9486C772-0F86-4299-BD5C-A81D002BFFE4}" type="presOf" srcId="{BC1790C9-713E-4236-8394-326BFF6FD3A8}" destId="{93E5A9C0-991D-43AC-B55A-D88721185318}" srcOrd="1" destOrd="0" presId="urn:microsoft.com/office/officeart/2005/8/layout/bProcess3"/>
    <dgm:cxn modelId="{D1CF4180-73E1-418F-802A-47C7BA3B0C6A}" type="presOf" srcId="{4E95808F-89A2-4679-9C34-3A7B5217A6D2}" destId="{EA68C05B-1ABF-48A8-BC6F-4AB4F21C468A}" srcOrd="0" destOrd="0" presId="urn:microsoft.com/office/officeart/2005/8/layout/bProcess3"/>
    <dgm:cxn modelId="{57854C74-8215-46BC-8F43-358207D1CD1A}" type="presOf" srcId="{69ABBD47-9DF0-4647-AF85-F77D512D3C0A}" destId="{CCA78A4E-4270-4DDC-8C75-EBDDB4CCDD43}" srcOrd="0" destOrd="0" presId="urn:microsoft.com/office/officeart/2005/8/layout/bProcess3"/>
    <dgm:cxn modelId="{282D5344-E71F-4763-8A27-9EC51E92C3E2}" type="presOf" srcId="{AB71A6CB-A68E-4D31-8086-89F7FBA78299}" destId="{5EE5EF59-C4AF-4F81-90F1-B725B86C24AD}" srcOrd="0" destOrd="0" presId="urn:microsoft.com/office/officeart/2005/8/layout/bProcess3"/>
    <dgm:cxn modelId="{708A3804-70A3-402B-B9B5-0C036C1BAEE1}" type="presOf" srcId="{3C643DB7-D6B1-4988-8C2D-BE19A2AA1A61}" destId="{91153EE4-0704-4C65-B4D1-83DDF3367303}" srcOrd="1" destOrd="0" presId="urn:microsoft.com/office/officeart/2005/8/layout/bProcess3"/>
    <dgm:cxn modelId="{6A2130E8-F295-449C-9904-354C6CED4861}" srcId="{69ABBD47-9DF0-4647-AF85-F77D512D3C0A}" destId="{7E8CC9B0-82E1-44FA-8E39-AB497D8447BB}" srcOrd="2" destOrd="0" parTransId="{304F9EA7-3421-428B-AB71-DCA2EC869763}" sibTransId="{AB71A6CB-A68E-4D31-8086-89F7FBA78299}"/>
    <dgm:cxn modelId="{3BFF666C-C9E3-4981-AE73-F565EEBBE343}" type="presOf" srcId="{3C643DB7-D6B1-4988-8C2D-BE19A2AA1A61}" destId="{8CD5489F-D95D-4EE4-B124-E9E36F0D8321}" srcOrd="0" destOrd="0" presId="urn:microsoft.com/office/officeart/2005/8/layout/bProcess3"/>
    <dgm:cxn modelId="{51577BB8-373A-4632-BD7A-567D46AAD284}" srcId="{69ABBD47-9DF0-4647-AF85-F77D512D3C0A}" destId="{2CD6D948-2983-4080-98AC-29495AAACE86}" srcOrd="0" destOrd="0" parTransId="{8A3BB0C2-479A-4723-8F90-C1D92FE0E65B}" sibTransId="{7F5A329E-2DB2-4403-BEB7-B3763C9FDD6A}"/>
    <dgm:cxn modelId="{9C06008A-8D82-4295-B7AF-7DF885FDE442}" srcId="{69ABBD47-9DF0-4647-AF85-F77D512D3C0A}" destId="{449AEEBC-F63C-4DDF-A407-143AA06906B1}" srcOrd="3" destOrd="0" parTransId="{4E4346BB-9453-49F3-8526-A1F4BA5B097D}" sibTransId="{BC1790C9-713E-4236-8394-326BFF6FD3A8}"/>
    <dgm:cxn modelId="{E009819B-CF08-4A1F-8591-16CDA1E8F73E}" type="presOf" srcId="{7F5A329E-2DB2-4403-BEB7-B3763C9FDD6A}" destId="{ACF6C5E1-F17A-407C-B233-5224119B5AF5}" srcOrd="1" destOrd="0" presId="urn:microsoft.com/office/officeart/2005/8/layout/bProcess3"/>
    <dgm:cxn modelId="{3A00A790-C194-4524-A8A9-E5C6E558E301}" type="presOf" srcId="{449AEEBC-F63C-4DDF-A407-143AA06906B1}" destId="{5F1E6EAE-F42B-44B6-98BE-B3FAB5A5DA3C}" srcOrd="0" destOrd="0" presId="urn:microsoft.com/office/officeart/2005/8/layout/bProcess3"/>
    <dgm:cxn modelId="{3B0CBF6D-44B3-4836-A308-B7CC45341128}" type="presOf" srcId="{2CD6D948-2983-4080-98AC-29495AAACE86}" destId="{CDF12959-E2CE-481B-8AB0-3E95257483AA}" srcOrd="0" destOrd="0" presId="urn:microsoft.com/office/officeart/2005/8/layout/bProcess3"/>
    <dgm:cxn modelId="{D49B251B-2579-4A9B-A380-186989D50F03}" srcId="{69ABBD47-9DF0-4647-AF85-F77D512D3C0A}" destId="{756FDE33-D03F-4833-BD42-32D97242DD1F}" srcOrd="4" destOrd="0" parTransId="{6EE7FC3E-2E68-4703-8585-DB3B2DA66876}" sibTransId="{77AB65B9-F59B-46A0-9C67-14E2DDB0BE42}"/>
    <dgm:cxn modelId="{FA06F739-DE18-4482-B744-7377C5DC2B3D}" type="presOf" srcId="{756FDE33-D03F-4833-BD42-32D97242DD1F}" destId="{E1C4BF66-CFC6-42E4-AD85-5ED35216F0CD}" srcOrd="0" destOrd="0" presId="urn:microsoft.com/office/officeart/2005/8/layout/bProcess3"/>
    <dgm:cxn modelId="{F1E0F71B-A728-429D-983A-9B4B9FD4E002}" type="presParOf" srcId="{CCA78A4E-4270-4DDC-8C75-EBDDB4CCDD43}" destId="{CDF12959-E2CE-481B-8AB0-3E95257483AA}" srcOrd="0" destOrd="0" presId="urn:microsoft.com/office/officeart/2005/8/layout/bProcess3"/>
    <dgm:cxn modelId="{433D2472-3D6B-474F-8B47-F1EEB5E779AF}" type="presParOf" srcId="{CCA78A4E-4270-4DDC-8C75-EBDDB4CCDD43}" destId="{A0521147-FC2D-44B2-B19B-2B8313A73515}" srcOrd="1" destOrd="0" presId="urn:microsoft.com/office/officeart/2005/8/layout/bProcess3"/>
    <dgm:cxn modelId="{CCE6F523-FD61-4DE8-8B11-7E082D3AAAF0}" type="presParOf" srcId="{A0521147-FC2D-44B2-B19B-2B8313A73515}" destId="{ACF6C5E1-F17A-407C-B233-5224119B5AF5}" srcOrd="0" destOrd="0" presId="urn:microsoft.com/office/officeart/2005/8/layout/bProcess3"/>
    <dgm:cxn modelId="{FAAE071A-7E88-4B87-A1B4-CF1E4F1DC624}" type="presParOf" srcId="{CCA78A4E-4270-4DDC-8C75-EBDDB4CCDD43}" destId="{EA68C05B-1ABF-48A8-BC6F-4AB4F21C468A}" srcOrd="2" destOrd="0" presId="urn:microsoft.com/office/officeart/2005/8/layout/bProcess3"/>
    <dgm:cxn modelId="{250B65DC-2581-4AFF-8A51-91790588A369}" type="presParOf" srcId="{CCA78A4E-4270-4DDC-8C75-EBDDB4CCDD43}" destId="{8CD5489F-D95D-4EE4-B124-E9E36F0D8321}" srcOrd="3" destOrd="0" presId="urn:microsoft.com/office/officeart/2005/8/layout/bProcess3"/>
    <dgm:cxn modelId="{3AAD2698-5536-4FB8-82D3-517E2C37C7D2}" type="presParOf" srcId="{8CD5489F-D95D-4EE4-B124-E9E36F0D8321}" destId="{91153EE4-0704-4C65-B4D1-83DDF3367303}" srcOrd="0" destOrd="0" presId="urn:microsoft.com/office/officeart/2005/8/layout/bProcess3"/>
    <dgm:cxn modelId="{C50E3125-0BB1-4AA0-B42C-3C26E1BE0530}" type="presParOf" srcId="{CCA78A4E-4270-4DDC-8C75-EBDDB4CCDD43}" destId="{C037721D-4E92-49E0-885C-1ABE23C73585}" srcOrd="4" destOrd="0" presId="urn:microsoft.com/office/officeart/2005/8/layout/bProcess3"/>
    <dgm:cxn modelId="{4DDF5078-B422-4FDA-870F-B02716783F19}" type="presParOf" srcId="{CCA78A4E-4270-4DDC-8C75-EBDDB4CCDD43}" destId="{5EE5EF59-C4AF-4F81-90F1-B725B86C24AD}" srcOrd="5" destOrd="0" presId="urn:microsoft.com/office/officeart/2005/8/layout/bProcess3"/>
    <dgm:cxn modelId="{537F52D7-DBFB-496D-B11F-3EB21F2857C5}" type="presParOf" srcId="{5EE5EF59-C4AF-4F81-90F1-B725B86C24AD}" destId="{CF39CC1E-658C-4E43-8C29-FA2040ADF205}" srcOrd="0" destOrd="0" presId="urn:microsoft.com/office/officeart/2005/8/layout/bProcess3"/>
    <dgm:cxn modelId="{22BF86A4-286D-46AD-8E01-DF3015491806}" type="presParOf" srcId="{CCA78A4E-4270-4DDC-8C75-EBDDB4CCDD43}" destId="{5F1E6EAE-F42B-44B6-98BE-B3FAB5A5DA3C}" srcOrd="6" destOrd="0" presId="urn:microsoft.com/office/officeart/2005/8/layout/bProcess3"/>
    <dgm:cxn modelId="{A636593C-910F-4C2C-B88C-4AEE73E0F8CF}" type="presParOf" srcId="{CCA78A4E-4270-4DDC-8C75-EBDDB4CCDD43}" destId="{4AE53C46-EFCB-4D96-BCB2-072F7A358CE7}" srcOrd="7" destOrd="0" presId="urn:microsoft.com/office/officeart/2005/8/layout/bProcess3"/>
    <dgm:cxn modelId="{787D6316-8177-4182-8E97-A09555891140}" type="presParOf" srcId="{4AE53C46-EFCB-4D96-BCB2-072F7A358CE7}" destId="{93E5A9C0-991D-43AC-B55A-D88721185318}" srcOrd="0" destOrd="0" presId="urn:microsoft.com/office/officeart/2005/8/layout/bProcess3"/>
    <dgm:cxn modelId="{E9DDECE0-DD94-4E78-9CED-327AD9E3C137}" type="presParOf" srcId="{CCA78A4E-4270-4DDC-8C75-EBDDB4CCDD43}" destId="{E1C4BF66-CFC6-42E4-AD85-5ED35216F0CD}" srcOrd="8"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EC2B983-058D-4A9F-9EDF-D58F238CBDA2}"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39CB2303-A30B-4692-B17D-80EE25F6F10D}">
      <dgm:prSet/>
      <dgm:spPr/>
      <dgm:t>
        <a:bodyPr/>
        <a:lstStyle/>
        <a:p>
          <a:pPr rtl="0"/>
          <a:r>
            <a:rPr lang="en-US" dirty="0"/>
            <a:t>Have your letter cards ready!</a:t>
          </a:r>
        </a:p>
      </dgm:t>
    </dgm:pt>
    <dgm:pt modelId="{583AA177-E254-4D66-AD14-170C7E9BD889}" type="parTrans" cxnId="{D82EF158-1C71-4673-BC61-729F0111DC02}">
      <dgm:prSet/>
      <dgm:spPr/>
      <dgm:t>
        <a:bodyPr/>
        <a:lstStyle/>
        <a:p>
          <a:endParaRPr lang="en-US"/>
        </a:p>
      </dgm:t>
    </dgm:pt>
    <dgm:pt modelId="{4EFB5BD2-F91C-459B-A5C0-7934B28651AB}" type="sibTrans" cxnId="{D82EF158-1C71-4673-BC61-729F0111DC02}">
      <dgm:prSet/>
      <dgm:spPr/>
      <dgm:t>
        <a:bodyPr/>
        <a:lstStyle/>
        <a:p>
          <a:endParaRPr lang="en-US"/>
        </a:p>
      </dgm:t>
    </dgm:pt>
    <dgm:pt modelId="{29EE9FAA-1B95-4CCB-80C0-6B696EC596B0}">
      <dgm:prSet/>
      <dgm:spPr/>
      <dgm:t>
        <a:bodyPr/>
        <a:lstStyle/>
        <a:p>
          <a:pPr rtl="0"/>
          <a:r>
            <a:rPr lang="en-US" dirty="0"/>
            <a:t>Share your group answers and reasons for choosing your </a:t>
          </a:r>
          <a:r>
            <a:rPr lang="en-US" b="1" i="1" dirty="0"/>
            <a:t>first</a:t>
          </a:r>
          <a:r>
            <a:rPr lang="en-US" dirty="0"/>
            <a:t> answer.</a:t>
          </a:r>
        </a:p>
      </dgm:t>
    </dgm:pt>
    <dgm:pt modelId="{F2AFB7F9-EC44-4AA1-A26F-4079FA3AB40F}" type="parTrans" cxnId="{C9D1CDF0-8D58-4A0C-8A34-E4AFD08747EF}">
      <dgm:prSet/>
      <dgm:spPr/>
      <dgm:t>
        <a:bodyPr/>
        <a:lstStyle/>
        <a:p>
          <a:endParaRPr lang="en-US"/>
        </a:p>
      </dgm:t>
    </dgm:pt>
    <dgm:pt modelId="{AC95335B-C2DE-45F3-9558-21F42DFCE7FE}" type="sibTrans" cxnId="{C9D1CDF0-8D58-4A0C-8A34-E4AFD08747EF}">
      <dgm:prSet/>
      <dgm:spPr/>
      <dgm:t>
        <a:bodyPr/>
        <a:lstStyle/>
        <a:p>
          <a:endParaRPr lang="en-US"/>
        </a:p>
      </dgm:t>
    </dgm:pt>
    <dgm:pt modelId="{387C2915-121E-44C9-A9F5-4A93ADA1661B}" type="pres">
      <dgm:prSet presAssocID="{4EC2B983-058D-4A9F-9EDF-D58F238CBDA2}" presName="linear" presStyleCnt="0">
        <dgm:presLayoutVars>
          <dgm:animLvl val="lvl"/>
          <dgm:resizeHandles val="exact"/>
        </dgm:presLayoutVars>
      </dgm:prSet>
      <dgm:spPr/>
      <dgm:t>
        <a:bodyPr/>
        <a:lstStyle/>
        <a:p>
          <a:endParaRPr lang="en-US"/>
        </a:p>
      </dgm:t>
    </dgm:pt>
    <dgm:pt modelId="{E0087B65-862C-4BF9-BE15-6FB58EB1332D}" type="pres">
      <dgm:prSet presAssocID="{39CB2303-A30B-4692-B17D-80EE25F6F10D}" presName="parentText" presStyleLbl="node1" presStyleIdx="0" presStyleCnt="2">
        <dgm:presLayoutVars>
          <dgm:chMax val="0"/>
          <dgm:bulletEnabled val="1"/>
        </dgm:presLayoutVars>
      </dgm:prSet>
      <dgm:spPr/>
      <dgm:t>
        <a:bodyPr/>
        <a:lstStyle/>
        <a:p>
          <a:endParaRPr lang="en-US"/>
        </a:p>
      </dgm:t>
    </dgm:pt>
    <dgm:pt modelId="{9DD1132A-9445-400E-8FC3-07F26788FE02}" type="pres">
      <dgm:prSet presAssocID="{4EFB5BD2-F91C-459B-A5C0-7934B28651AB}" presName="spacer" presStyleCnt="0"/>
      <dgm:spPr/>
    </dgm:pt>
    <dgm:pt modelId="{09194218-14AF-474B-AC1F-43EFD1766DCF}" type="pres">
      <dgm:prSet presAssocID="{29EE9FAA-1B95-4CCB-80C0-6B696EC596B0}" presName="parentText" presStyleLbl="node1" presStyleIdx="1" presStyleCnt="2">
        <dgm:presLayoutVars>
          <dgm:chMax val="0"/>
          <dgm:bulletEnabled val="1"/>
        </dgm:presLayoutVars>
      </dgm:prSet>
      <dgm:spPr/>
      <dgm:t>
        <a:bodyPr/>
        <a:lstStyle/>
        <a:p>
          <a:endParaRPr lang="en-US"/>
        </a:p>
      </dgm:t>
    </dgm:pt>
  </dgm:ptLst>
  <dgm:cxnLst>
    <dgm:cxn modelId="{14204C20-166E-4BC3-989F-1A848C5C22FE}" type="presOf" srcId="{39CB2303-A30B-4692-B17D-80EE25F6F10D}" destId="{E0087B65-862C-4BF9-BE15-6FB58EB1332D}" srcOrd="0" destOrd="0" presId="urn:microsoft.com/office/officeart/2005/8/layout/vList2"/>
    <dgm:cxn modelId="{D82EF158-1C71-4673-BC61-729F0111DC02}" srcId="{4EC2B983-058D-4A9F-9EDF-D58F238CBDA2}" destId="{39CB2303-A30B-4692-B17D-80EE25F6F10D}" srcOrd="0" destOrd="0" parTransId="{583AA177-E254-4D66-AD14-170C7E9BD889}" sibTransId="{4EFB5BD2-F91C-459B-A5C0-7934B28651AB}"/>
    <dgm:cxn modelId="{C9D1CDF0-8D58-4A0C-8A34-E4AFD08747EF}" srcId="{4EC2B983-058D-4A9F-9EDF-D58F238CBDA2}" destId="{29EE9FAA-1B95-4CCB-80C0-6B696EC596B0}" srcOrd="1" destOrd="0" parTransId="{F2AFB7F9-EC44-4AA1-A26F-4079FA3AB40F}" sibTransId="{AC95335B-C2DE-45F3-9558-21F42DFCE7FE}"/>
    <dgm:cxn modelId="{0E57512F-A256-4A9B-B5E9-7053E8D19D2B}" type="presOf" srcId="{29EE9FAA-1B95-4CCB-80C0-6B696EC596B0}" destId="{09194218-14AF-474B-AC1F-43EFD1766DCF}" srcOrd="0" destOrd="0" presId="urn:microsoft.com/office/officeart/2005/8/layout/vList2"/>
    <dgm:cxn modelId="{E8FEAF2B-0E82-4B8F-830C-2623DD895B2D}" type="presOf" srcId="{4EC2B983-058D-4A9F-9EDF-D58F238CBDA2}" destId="{387C2915-121E-44C9-A9F5-4A93ADA1661B}" srcOrd="0" destOrd="0" presId="urn:microsoft.com/office/officeart/2005/8/layout/vList2"/>
    <dgm:cxn modelId="{C82C2607-51F9-48ED-A249-7E13B289A3EF}" type="presParOf" srcId="{387C2915-121E-44C9-A9F5-4A93ADA1661B}" destId="{E0087B65-862C-4BF9-BE15-6FB58EB1332D}" srcOrd="0" destOrd="0" presId="urn:microsoft.com/office/officeart/2005/8/layout/vList2"/>
    <dgm:cxn modelId="{D6586E74-9F02-4788-A2C7-AFF922EFAD1A}" type="presParOf" srcId="{387C2915-121E-44C9-A9F5-4A93ADA1661B}" destId="{9DD1132A-9445-400E-8FC3-07F26788FE02}" srcOrd="1" destOrd="0" presId="urn:microsoft.com/office/officeart/2005/8/layout/vList2"/>
    <dgm:cxn modelId="{54C42B65-1086-46EA-A157-EA42A85E5D9D}" type="presParOf" srcId="{387C2915-121E-44C9-A9F5-4A93ADA1661B}" destId="{09194218-14AF-474B-AC1F-43EFD1766DCF}"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A246D73-8619-40D4-8E77-0591BA432BE2}" type="doc">
      <dgm:prSet loTypeId="urn:microsoft.com/office/officeart/2005/8/layout/process5" loCatId="process" qsTypeId="urn:microsoft.com/office/officeart/2005/8/quickstyle/simple1" qsCatId="simple" csTypeId="urn:microsoft.com/office/officeart/2005/8/colors/colorful1" csCatId="colorful" phldr="1"/>
      <dgm:spPr/>
      <dgm:t>
        <a:bodyPr/>
        <a:lstStyle/>
        <a:p>
          <a:endParaRPr lang="en-US"/>
        </a:p>
      </dgm:t>
    </dgm:pt>
    <dgm:pt modelId="{18449EFC-406F-404E-87A7-E728925D185B}">
      <dgm:prSet custT="1"/>
      <dgm:spPr/>
      <dgm:t>
        <a:bodyPr/>
        <a:lstStyle/>
        <a:p>
          <a:pPr rtl="0"/>
          <a:r>
            <a:rPr lang="en-US" sz="2800" dirty="0"/>
            <a:t>Assess child &amp; family</a:t>
          </a:r>
        </a:p>
      </dgm:t>
    </dgm:pt>
    <dgm:pt modelId="{6A07DBC2-D3A6-4E0B-97F4-B0197807792A}" type="parTrans" cxnId="{0F597EC0-4EAC-40FC-8DDD-C4F01F49FD25}">
      <dgm:prSet/>
      <dgm:spPr/>
      <dgm:t>
        <a:bodyPr/>
        <a:lstStyle/>
        <a:p>
          <a:endParaRPr lang="en-US" sz="2800"/>
        </a:p>
      </dgm:t>
    </dgm:pt>
    <dgm:pt modelId="{85B5C839-7BA7-4C92-9680-7E5D6D801CD4}" type="sibTrans" cxnId="{0F597EC0-4EAC-40FC-8DDD-C4F01F49FD25}">
      <dgm:prSet custT="1"/>
      <dgm:spPr/>
      <dgm:t>
        <a:bodyPr/>
        <a:lstStyle/>
        <a:p>
          <a:endParaRPr lang="en-US" sz="2800" dirty="0">
            <a:solidFill>
              <a:schemeClr val="bg1"/>
            </a:solidFill>
          </a:endParaRPr>
        </a:p>
      </dgm:t>
    </dgm:pt>
    <dgm:pt modelId="{C25AFAB7-6AA7-46BF-98C9-6576249B07AA}">
      <dgm:prSet custT="1"/>
      <dgm:spPr/>
      <dgm:t>
        <a:bodyPr/>
        <a:lstStyle/>
        <a:p>
          <a:pPr rtl="0"/>
          <a:r>
            <a:rPr lang="en-US" sz="2800" dirty="0"/>
            <a:t>Develop  case plan</a:t>
          </a:r>
        </a:p>
      </dgm:t>
    </dgm:pt>
    <dgm:pt modelId="{9C7579F3-5D83-4EAC-8206-94E282F9085E}" type="parTrans" cxnId="{D4A3B9CB-710D-446D-94B4-EB57520F3DBA}">
      <dgm:prSet/>
      <dgm:spPr/>
      <dgm:t>
        <a:bodyPr/>
        <a:lstStyle/>
        <a:p>
          <a:endParaRPr lang="en-US" sz="2800"/>
        </a:p>
      </dgm:t>
    </dgm:pt>
    <dgm:pt modelId="{D783494F-4E2A-43AC-B784-138E6396C9F4}" type="sibTrans" cxnId="{D4A3B9CB-710D-446D-94B4-EB57520F3DBA}">
      <dgm:prSet custT="1"/>
      <dgm:spPr/>
      <dgm:t>
        <a:bodyPr/>
        <a:lstStyle/>
        <a:p>
          <a:endParaRPr lang="en-US" sz="2800" dirty="0">
            <a:solidFill>
              <a:schemeClr val="bg1"/>
            </a:solidFill>
          </a:endParaRPr>
        </a:p>
      </dgm:t>
    </dgm:pt>
    <dgm:pt modelId="{9DAF9C67-31A5-4DAA-9D42-55CF32DDD853}">
      <dgm:prSet custT="1"/>
      <dgm:spPr/>
      <dgm:t>
        <a:bodyPr/>
        <a:lstStyle/>
        <a:p>
          <a:pPr rtl="0"/>
          <a:r>
            <a:rPr lang="en-US" sz="2800" dirty="0"/>
            <a:t>Implement case plan</a:t>
          </a:r>
        </a:p>
      </dgm:t>
    </dgm:pt>
    <dgm:pt modelId="{AFAE2D55-FC10-4052-96D9-9C8C49B67364}" type="parTrans" cxnId="{F5D8DB55-1DF5-498C-955E-B42005306179}">
      <dgm:prSet/>
      <dgm:spPr/>
      <dgm:t>
        <a:bodyPr/>
        <a:lstStyle/>
        <a:p>
          <a:endParaRPr lang="en-US" sz="2800"/>
        </a:p>
      </dgm:t>
    </dgm:pt>
    <dgm:pt modelId="{67CD09D2-B7C1-458C-ABC1-75B50EF9AF65}" type="sibTrans" cxnId="{F5D8DB55-1DF5-498C-955E-B42005306179}">
      <dgm:prSet custT="1"/>
      <dgm:spPr/>
      <dgm:t>
        <a:bodyPr/>
        <a:lstStyle/>
        <a:p>
          <a:endParaRPr lang="en-US" sz="2800" dirty="0">
            <a:solidFill>
              <a:schemeClr val="bg1"/>
            </a:solidFill>
          </a:endParaRPr>
        </a:p>
      </dgm:t>
    </dgm:pt>
    <dgm:pt modelId="{1EC0C86A-2909-437D-B6A8-7C0680E74098}">
      <dgm:prSet custT="1"/>
      <dgm:spPr/>
      <dgm:t>
        <a:bodyPr/>
        <a:lstStyle/>
        <a:p>
          <a:pPr rtl="0"/>
          <a:r>
            <a:rPr lang="en-US" sz="2800" dirty="0"/>
            <a:t>Support child, parents, caregivers</a:t>
          </a:r>
        </a:p>
      </dgm:t>
    </dgm:pt>
    <dgm:pt modelId="{FEDB041D-9B3E-4343-91B8-B641719344D3}" type="parTrans" cxnId="{BBAD6225-678C-4C21-839F-9288174059EF}">
      <dgm:prSet/>
      <dgm:spPr/>
      <dgm:t>
        <a:bodyPr/>
        <a:lstStyle/>
        <a:p>
          <a:endParaRPr lang="en-US" sz="2800"/>
        </a:p>
      </dgm:t>
    </dgm:pt>
    <dgm:pt modelId="{5122765E-5408-4050-A391-7CA4950A6933}" type="sibTrans" cxnId="{BBAD6225-678C-4C21-839F-9288174059EF}">
      <dgm:prSet custT="1"/>
      <dgm:spPr/>
      <dgm:t>
        <a:bodyPr/>
        <a:lstStyle/>
        <a:p>
          <a:endParaRPr lang="en-US" sz="2800" dirty="0">
            <a:solidFill>
              <a:schemeClr val="bg1"/>
            </a:solidFill>
          </a:endParaRPr>
        </a:p>
      </dgm:t>
    </dgm:pt>
    <dgm:pt modelId="{2F058D57-FF09-4DE2-AC66-C83DF87E558C}">
      <dgm:prSet custT="1"/>
      <dgm:spPr/>
      <dgm:t>
        <a:bodyPr/>
        <a:lstStyle/>
        <a:p>
          <a:pPr rtl="0"/>
          <a:r>
            <a:rPr lang="en-US" sz="2800" dirty="0"/>
            <a:t>Assess services/ progress w/ case plan</a:t>
          </a:r>
        </a:p>
      </dgm:t>
    </dgm:pt>
    <dgm:pt modelId="{FC2B92DF-1B05-47A1-8EFC-290B4CDDC9C1}" type="parTrans" cxnId="{6D263641-9ED3-40EE-BA5E-FA35502E627F}">
      <dgm:prSet/>
      <dgm:spPr/>
      <dgm:t>
        <a:bodyPr/>
        <a:lstStyle/>
        <a:p>
          <a:endParaRPr lang="en-US" sz="2800"/>
        </a:p>
      </dgm:t>
    </dgm:pt>
    <dgm:pt modelId="{398499F4-E38B-41EF-B9E2-4E854C66A9C1}" type="sibTrans" cxnId="{6D263641-9ED3-40EE-BA5E-FA35502E627F}">
      <dgm:prSet custT="1"/>
      <dgm:spPr/>
      <dgm:t>
        <a:bodyPr/>
        <a:lstStyle/>
        <a:p>
          <a:endParaRPr lang="en-US" sz="2800" dirty="0">
            <a:solidFill>
              <a:schemeClr val="bg1"/>
            </a:solidFill>
          </a:endParaRPr>
        </a:p>
      </dgm:t>
    </dgm:pt>
    <dgm:pt modelId="{804D03B8-58D1-4F23-80E8-172F5D788C61}">
      <dgm:prSet custT="1"/>
      <dgm:spPr>
        <a:solidFill>
          <a:srgbClr val="0070C0"/>
        </a:solidFill>
      </dgm:spPr>
      <dgm:t>
        <a:bodyPr/>
        <a:lstStyle/>
        <a:p>
          <a:pPr rtl="0"/>
          <a:r>
            <a:rPr lang="en-US" sz="2800" dirty="0"/>
            <a:t>Prepare for judicial review &amp; permanency</a:t>
          </a:r>
        </a:p>
      </dgm:t>
    </dgm:pt>
    <dgm:pt modelId="{AE31B2C8-DAA0-4A85-B023-C9B42A8C977C}" type="parTrans" cxnId="{419FF5D1-561F-4A56-A684-F116D03CCFB8}">
      <dgm:prSet/>
      <dgm:spPr/>
      <dgm:t>
        <a:bodyPr/>
        <a:lstStyle/>
        <a:p>
          <a:endParaRPr lang="en-US" sz="2800"/>
        </a:p>
      </dgm:t>
    </dgm:pt>
    <dgm:pt modelId="{821BDD74-20A7-4D1D-B243-2B7826F164D1}" type="sibTrans" cxnId="{419FF5D1-561F-4A56-A684-F116D03CCFB8}">
      <dgm:prSet/>
      <dgm:spPr/>
      <dgm:t>
        <a:bodyPr/>
        <a:lstStyle/>
        <a:p>
          <a:endParaRPr lang="en-US" sz="2800"/>
        </a:p>
      </dgm:t>
    </dgm:pt>
    <dgm:pt modelId="{62154423-5AF4-4CE3-B12D-0C03D9E057B0}" type="pres">
      <dgm:prSet presAssocID="{DA246D73-8619-40D4-8E77-0591BA432BE2}" presName="diagram" presStyleCnt="0">
        <dgm:presLayoutVars>
          <dgm:dir/>
          <dgm:resizeHandles val="exact"/>
        </dgm:presLayoutVars>
      </dgm:prSet>
      <dgm:spPr/>
      <dgm:t>
        <a:bodyPr/>
        <a:lstStyle/>
        <a:p>
          <a:endParaRPr lang="en-US"/>
        </a:p>
      </dgm:t>
    </dgm:pt>
    <dgm:pt modelId="{2D5B1D99-45F0-4A33-99D3-4AC3B254E158}" type="pres">
      <dgm:prSet presAssocID="{18449EFC-406F-404E-87A7-E728925D185B}" presName="node" presStyleLbl="node1" presStyleIdx="0" presStyleCnt="6" custScaleY="123166">
        <dgm:presLayoutVars>
          <dgm:bulletEnabled val="1"/>
        </dgm:presLayoutVars>
      </dgm:prSet>
      <dgm:spPr/>
      <dgm:t>
        <a:bodyPr/>
        <a:lstStyle/>
        <a:p>
          <a:endParaRPr lang="en-US"/>
        </a:p>
      </dgm:t>
    </dgm:pt>
    <dgm:pt modelId="{B9FD5956-C686-4B26-AC8D-78FE2155BD29}" type="pres">
      <dgm:prSet presAssocID="{85B5C839-7BA7-4C92-9680-7E5D6D801CD4}" presName="sibTrans" presStyleLbl="sibTrans2D1" presStyleIdx="0" presStyleCnt="5"/>
      <dgm:spPr/>
      <dgm:t>
        <a:bodyPr/>
        <a:lstStyle/>
        <a:p>
          <a:endParaRPr lang="en-US"/>
        </a:p>
      </dgm:t>
    </dgm:pt>
    <dgm:pt modelId="{53658A49-9D4E-4662-891F-881711BB17CC}" type="pres">
      <dgm:prSet presAssocID="{85B5C839-7BA7-4C92-9680-7E5D6D801CD4}" presName="connectorText" presStyleLbl="sibTrans2D1" presStyleIdx="0" presStyleCnt="5"/>
      <dgm:spPr/>
      <dgm:t>
        <a:bodyPr/>
        <a:lstStyle/>
        <a:p>
          <a:endParaRPr lang="en-US"/>
        </a:p>
      </dgm:t>
    </dgm:pt>
    <dgm:pt modelId="{35341733-60B6-4DFC-BCA4-8546D02D3618}" type="pres">
      <dgm:prSet presAssocID="{C25AFAB7-6AA7-46BF-98C9-6576249B07AA}" presName="node" presStyleLbl="node1" presStyleIdx="1" presStyleCnt="6" custScaleY="123166">
        <dgm:presLayoutVars>
          <dgm:bulletEnabled val="1"/>
        </dgm:presLayoutVars>
      </dgm:prSet>
      <dgm:spPr/>
      <dgm:t>
        <a:bodyPr/>
        <a:lstStyle/>
        <a:p>
          <a:endParaRPr lang="en-US"/>
        </a:p>
      </dgm:t>
    </dgm:pt>
    <dgm:pt modelId="{C438508C-2518-47A2-97F0-4275CA09127A}" type="pres">
      <dgm:prSet presAssocID="{D783494F-4E2A-43AC-B784-138E6396C9F4}" presName="sibTrans" presStyleLbl="sibTrans2D1" presStyleIdx="1" presStyleCnt="5"/>
      <dgm:spPr/>
      <dgm:t>
        <a:bodyPr/>
        <a:lstStyle/>
        <a:p>
          <a:endParaRPr lang="en-US"/>
        </a:p>
      </dgm:t>
    </dgm:pt>
    <dgm:pt modelId="{D996EF6E-C461-432F-8AEE-31F7E4FE8721}" type="pres">
      <dgm:prSet presAssocID="{D783494F-4E2A-43AC-B784-138E6396C9F4}" presName="connectorText" presStyleLbl="sibTrans2D1" presStyleIdx="1" presStyleCnt="5"/>
      <dgm:spPr/>
      <dgm:t>
        <a:bodyPr/>
        <a:lstStyle/>
        <a:p>
          <a:endParaRPr lang="en-US"/>
        </a:p>
      </dgm:t>
    </dgm:pt>
    <dgm:pt modelId="{CB66D380-1551-4CFE-B26E-5CCA20FC8ED5}" type="pres">
      <dgm:prSet presAssocID="{9DAF9C67-31A5-4DAA-9D42-55CF32DDD853}" presName="node" presStyleLbl="node1" presStyleIdx="2" presStyleCnt="6" custScaleY="123166">
        <dgm:presLayoutVars>
          <dgm:bulletEnabled val="1"/>
        </dgm:presLayoutVars>
      </dgm:prSet>
      <dgm:spPr/>
      <dgm:t>
        <a:bodyPr/>
        <a:lstStyle/>
        <a:p>
          <a:endParaRPr lang="en-US"/>
        </a:p>
      </dgm:t>
    </dgm:pt>
    <dgm:pt modelId="{FF7FE093-1E22-40A4-83A7-D328D74FDDF8}" type="pres">
      <dgm:prSet presAssocID="{67CD09D2-B7C1-458C-ABC1-75B50EF9AF65}" presName="sibTrans" presStyleLbl="sibTrans2D1" presStyleIdx="2" presStyleCnt="5"/>
      <dgm:spPr/>
      <dgm:t>
        <a:bodyPr/>
        <a:lstStyle/>
        <a:p>
          <a:endParaRPr lang="en-US"/>
        </a:p>
      </dgm:t>
    </dgm:pt>
    <dgm:pt modelId="{8B93D080-16B8-45D9-BD20-96A1672D43BC}" type="pres">
      <dgm:prSet presAssocID="{67CD09D2-B7C1-458C-ABC1-75B50EF9AF65}" presName="connectorText" presStyleLbl="sibTrans2D1" presStyleIdx="2" presStyleCnt="5"/>
      <dgm:spPr/>
      <dgm:t>
        <a:bodyPr/>
        <a:lstStyle/>
        <a:p>
          <a:endParaRPr lang="en-US"/>
        </a:p>
      </dgm:t>
    </dgm:pt>
    <dgm:pt modelId="{54A92F8D-5D6C-46E8-912E-9D2520380013}" type="pres">
      <dgm:prSet presAssocID="{1EC0C86A-2909-437D-B6A8-7C0680E74098}" presName="node" presStyleLbl="node1" presStyleIdx="3" presStyleCnt="6" custScaleY="133687">
        <dgm:presLayoutVars>
          <dgm:bulletEnabled val="1"/>
        </dgm:presLayoutVars>
      </dgm:prSet>
      <dgm:spPr/>
      <dgm:t>
        <a:bodyPr/>
        <a:lstStyle/>
        <a:p>
          <a:endParaRPr lang="en-US"/>
        </a:p>
      </dgm:t>
    </dgm:pt>
    <dgm:pt modelId="{00F87C12-9170-4519-8841-CD9651D4DAFB}" type="pres">
      <dgm:prSet presAssocID="{5122765E-5408-4050-A391-7CA4950A6933}" presName="sibTrans" presStyleLbl="sibTrans2D1" presStyleIdx="3" presStyleCnt="5"/>
      <dgm:spPr/>
      <dgm:t>
        <a:bodyPr/>
        <a:lstStyle/>
        <a:p>
          <a:endParaRPr lang="en-US"/>
        </a:p>
      </dgm:t>
    </dgm:pt>
    <dgm:pt modelId="{4D038492-8127-4FF2-86A2-D738BBABA45C}" type="pres">
      <dgm:prSet presAssocID="{5122765E-5408-4050-A391-7CA4950A6933}" presName="connectorText" presStyleLbl="sibTrans2D1" presStyleIdx="3" presStyleCnt="5"/>
      <dgm:spPr/>
      <dgm:t>
        <a:bodyPr/>
        <a:lstStyle/>
        <a:p>
          <a:endParaRPr lang="en-US"/>
        </a:p>
      </dgm:t>
    </dgm:pt>
    <dgm:pt modelId="{FA78EA10-D0E3-4AA9-943D-B04A904FBD36}" type="pres">
      <dgm:prSet presAssocID="{2F058D57-FF09-4DE2-AC66-C83DF87E558C}" presName="node" presStyleLbl="node1" presStyleIdx="4" presStyleCnt="6" custScaleY="135813">
        <dgm:presLayoutVars>
          <dgm:bulletEnabled val="1"/>
        </dgm:presLayoutVars>
      </dgm:prSet>
      <dgm:spPr/>
      <dgm:t>
        <a:bodyPr/>
        <a:lstStyle/>
        <a:p>
          <a:endParaRPr lang="en-US"/>
        </a:p>
      </dgm:t>
    </dgm:pt>
    <dgm:pt modelId="{D52D181B-E0F1-4D42-A388-BA7CEA934753}" type="pres">
      <dgm:prSet presAssocID="{398499F4-E38B-41EF-B9E2-4E854C66A9C1}" presName="sibTrans" presStyleLbl="sibTrans2D1" presStyleIdx="4" presStyleCnt="5"/>
      <dgm:spPr/>
      <dgm:t>
        <a:bodyPr/>
        <a:lstStyle/>
        <a:p>
          <a:endParaRPr lang="en-US"/>
        </a:p>
      </dgm:t>
    </dgm:pt>
    <dgm:pt modelId="{DF2DB602-54E8-4052-BF7E-F2080E26B858}" type="pres">
      <dgm:prSet presAssocID="{398499F4-E38B-41EF-B9E2-4E854C66A9C1}" presName="connectorText" presStyleLbl="sibTrans2D1" presStyleIdx="4" presStyleCnt="5"/>
      <dgm:spPr/>
      <dgm:t>
        <a:bodyPr/>
        <a:lstStyle/>
        <a:p>
          <a:endParaRPr lang="en-US"/>
        </a:p>
      </dgm:t>
    </dgm:pt>
    <dgm:pt modelId="{2C24094D-459C-4CC8-A4DA-56BCFC95BC82}" type="pres">
      <dgm:prSet presAssocID="{804D03B8-58D1-4F23-80E8-172F5D788C61}" presName="node" presStyleLbl="node1" presStyleIdx="5" presStyleCnt="6" custScaleX="101835" custScaleY="135813">
        <dgm:presLayoutVars>
          <dgm:bulletEnabled val="1"/>
        </dgm:presLayoutVars>
      </dgm:prSet>
      <dgm:spPr/>
      <dgm:t>
        <a:bodyPr/>
        <a:lstStyle/>
        <a:p>
          <a:endParaRPr lang="en-US"/>
        </a:p>
      </dgm:t>
    </dgm:pt>
  </dgm:ptLst>
  <dgm:cxnLst>
    <dgm:cxn modelId="{0F597EC0-4EAC-40FC-8DDD-C4F01F49FD25}" srcId="{DA246D73-8619-40D4-8E77-0591BA432BE2}" destId="{18449EFC-406F-404E-87A7-E728925D185B}" srcOrd="0" destOrd="0" parTransId="{6A07DBC2-D3A6-4E0B-97F4-B0197807792A}" sibTransId="{85B5C839-7BA7-4C92-9680-7E5D6D801CD4}"/>
    <dgm:cxn modelId="{F8892CC6-871F-4CA6-A073-1D0959500E45}" type="presOf" srcId="{9DAF9C67-31A5-4DAA-9D42-55CF32DDD853}" destId="{CB66D380-1551-4CFE-B26E-5CCA20FC8ED5}" srcOrd="0" destOrd="0" presId="urn:microsoft.com/office/officeart/2005/8/layout/process5"/>
    <dgm:cxn modelId="{419FF5D1-561F-4A56-A684-F116D03CCFB8}" srcId="{DA246D73-8619-40D4-8E77-0591BA432BE2}" destId="{804D03B8-58D1-4F23-80E8-172F5D788C61}" srcOrd="5" destOrd="0" parTransId="{AE31B2C8-DAA0-4A85-B023-C9B42A8C977C}" sibTransId="{821BDD74-20A7-4D1D-B243-2B7826F164D1}"/>
    <dgm:cxn modelId="{FDBB70B0-B756-4360-AF9E-7755FFBCD86E}" type="presOf" srcId="{5122765E-5408-4050-A391-7CA4950A6933}" destId="{00F87C12-9170-4519-8841-CD9651D4DAFB}" srcOrd="0" destOrd="0" presId="urn:microsoft.com/office/officeart/2005/8/layout/process5"/>
    <dgm:cxn modelId="{6D263641-9ED3-40EE-BA5E-FA35502E627F}" srcId="{DA246D73-8619-40D4-8E77-0591BA432BE2}" destId="{2F058D57-FF09-4DE2-AC66-C83DF87E558C}" srcOrd="4" destOrd="0" parTransId="{FC2B92DF-1B05-47A1-8EFC-290B4CDDC9C1}" sibTransId="{398499F4-E38B-41EF-B9E2-4E854C66A9C1}"/>
    <dgm:cxn modelId="{80AD0F49-AB0D-4491-8850-D870DA2F6E48}" type="presOf" srcId="{1EC0C86A-2909-437D-B6A8-7C0680E74098}" destId="{54A92F8D-5D6C-46E8-912E-9D2520380013}" srcOrd="0" destOrd="0" presId="urn:microsoft.com/office/officeart/2005/8/layout/process5"/>
    <dgm:cxn modelId="{F5D8DB55-1DF5-498C-955E-B42005306179}" srcId="{DA246D73-8619-40D4-8E77-0591BA432BE2}" destId="{9DAF9C67-31A5-4DAA-9D42-55CF32DDD853}" srcOrd="2" destOrd="0" parTransId="{AFAE2D55-FC10-4052-96D9-9C8C49B67364}" sibTransId="{67CD09D2-B7C1-458C-ABC1-75B50EF9AF65}"/>
    <dgm:cxn modelId="{7F9274FB-BB9F-4889-9F41-DF69ED56FEC0}" type="presOf" srcId="{D783494F-4E2A-43AC-B784-138E6396C9F4}" destId="{C438508C-2518-47A2-97F0-4275CA09127A}" srcOrd="0" destOrd="0" presId="urn:microsoft.com/office/officeart/2005/8/layout/process5"/>
    <dgm:cxn modelId="{3716A205-392B-410A-B401-150F77ED8A92}" type="presOf" srcId="{5122765E-5408-4050-A391-7CA4950A6933}" destId="{4D038492-8127-4FF2-86A2-D738BBABA45C}" srcOrd="1" destOrd="0" presId="urn:microsoft.com/office/officeart/2005/8/layout/process5"/>
    <dgm:cxn modelId="{D1E508ED-B368-45AB-9D29-5E8B8793D751}" type="presOf" srcId="{85B5C839-7BA7-4C92-9680-7E5D6D801CD4}" destId="{B9FD5956-C686-4B26-AC8D-78FE2155BD29}" srcOrd="0" destOrd="0" presId="urn:microsoft.com/office/officeart/2005/8/layout/process5"/>
    <dgm:cxn modelId="{29A15282-56E4-4747-9C7C-D2E94C4216C8}" type="presOf" srcId="{398499F4-E38B-41EF-B9E2-4E854C66A9C1}" destId="{D52D181B-E0F1-4D42-A388-BA7CEA934753}" srcOrd="0" destOrd="0" presId="urn:microsoft.com/office/officeart/2005/8/layout/process5"/>
    <dgm:cxn modelId="{BBAD6225-678C-4C21-839F-9288174059EF}" srcId="{DA246D73-8619-40D4-8E77-0591BA432BE2}" destId="{1EC0C86A-2909-437D-B6A8-7C0680E74098}" srcOrd="3" destOrd="0" parTransId="{FEDB041D-9B3E-4343-91B8-B641719344D3}" sibTransId="{5122765E-5408-4050-A391-7CA4950A6933}"/>
    <dgm:cxn modelId="{B81EE21A-05EE-4627-A25E-8CC195C29299}" type="presOf" srcId="{18449EFC-406F-404E-87A7-E728925D185B}" destId="{2D5B1D99-45F0-4A33-99D3-4AC3B254E158}" srcOrd="0" destOrd="0" presId="urn:microsoft.com/office/officeart/2005/8/layout/process5"/>
    <dgm:cxn modelId="{49A2A045-B3AE-4558-915E-C81C83FB5DBF}" type="presOf" srcId="{804D03B8-58D1-4F23-80E8-172F5D788C61}" destId="{2C24094D-459C-4CC8-A4DA-56BCFC95BC82}" srcOrd="0" destOrd="0" presId="urn:microsoft.com/office/officeart/2005/8/layout/process5"/>
    <dgm:cxn modelId="{6E70C701-C150-494F-B010-F1DC7FF79147}" type="presOf" srcId="{DA246D73-8619-40D4-8E77-0591BA432BE2}" destId="{62154423-5AF4-4CE3-B12D-0C03D9E057B0}" srcOrd="0" destOrd="0" presId="urn:microsoft.com/office/officeart/2005/8/layout/process5"/>
    <dgm:cxn modelId="{BD513D5F-A9A1-4AB5-A398-19E3C71460CA}" type="presOf" srcId="{2F058D57-FF09-4DE2-AC66-C83DF87E558C}" destId="{FA78EA10-D0E3-4AA9-943D-B04A904FBD36}" srcOrd="0" destOrd="0" presId="urn:microsoft.com/office/officeart/2005/8/layout/process5"/>
    <dgm:cxn modelId="{44FC807D-6624-401C-8966-49A342D5F61D}" type="presOf" srcId="{67CD09D2-B7C1-458C-ABC1-75B50EF9AF65}" destId="{FF7FE093-1E22-40A4-83A7-D328D74FDDF8}" srcOrd="0" destOrd="0" presId="urn:microsoft.com/office/officeart/2005/8/layout/process5"/>
    <dgm:cxn modelId="{146944FE-3AA1-4918-98BF-B7C1FB672ECA}" type="presOf" srcId="{C25AFAB7-6AA7-46BF-98C9-6576249B07AA}" destId="{35341733-60B6-4DFC-BCA4-8546D02D3618}" srcOrd="0" destOrd="0" presId="urn:microsoft.com/office/officeart/2005/8/layout/process5"/>
    <dgm:cxn modelId="{61AB3A72-23A6-47CC-BF30-418377BF7D37}" type="presOf" srcId="{67CD09D2-B7C1-458C-ABC1-75B50EF9AF65}" destId="{8B93D080-16B8-45D9-BD20-96A1672D43BC}" srcOrd="1" destOrd="0" presId="urn:microsoft.com/office/officeart/2005/8/layout/process5"/>
    <dgm:cxn modelId="{B50DA4A9-021B-49A8-BECD-B064E1D8421B}" type="presOf" srcId="{85B5C839-7BA7-4C92-9680-7E5D6D801CD4}" destId="{53658A49-9D4E-4662-891F-881711BB17CC}" srcOrd="1" destOrd="0" presId="urn:microsoft.com/office/officeart/2005/8/layout/process5"/>
    <dgm:cxn modelId="{D4A3B9CB-710D-446D-94B4-EB57520F3DBA}" srcId="{DA246D73-8619-40D4-8E77-0591BA432BE2}" destId="{C25AFAB7-6AA7-46BF-98C9-6576249B07AA}" srcOrd="1" destOrd="0" parTransId="{9C7579F3-5D83-4EAC-8206-94E282F9085E}" sibTransId="{D783494F-4E2A-43AC-B784-138E6396C9F4}"/>
    <dgm:cxn modelId="{47CB1CEF-3BFD-4472-9C37-A8C2490BCA04}" type="presOf" srcId="{D783494F-4E2A-43AC-B784-138E6396C9F4}" destId="{D996EF6E-C461-432F-8AEE-31F7E4FE8721}" srcOrd="1" destOrd="0" presId="urn:microsoft.com/office/officeart/2005/8/layout/process5"/>
    <dgm:cxn modelId="{4BDAE1DC-9275-4D4E-8BD9-8A975ED43A16}" type="presOf" srcId="{398499F4-E38B-41EF-B9E2-4E854C66A9C1}" destId="{DF2DB602-54E8-4052-BF7E-F2080E26B858}" srcOrd="1" destOrd="0" presId="urn:microsoft.com/office/officeart/2005/8/layout/process5"/>
    <dgm:cxn modelId="{F92E0022-2826-4D18-93B0-45B2223D0AC9}" type="presParOf" srcId="{62154423-5AF4-4CE3-B12D-0C03D9E057B0}" destId="{2D5B1D99-45F0-4A33-99D3-4AC3B254E158}" srcOrd="0" destOrd="0" presId="urn:microsoft.com/office/officeart/2005/8/layout/process5"/>
    <dgm:cxn modelId="{8D568D4E-2341-4443-8951-C266B61CFAD8}" type="presParOf" srcId="{62154423-5AF4-4CE3-B12D-0C03D9E057B0}" destId="{B9FD5956-C686-4B26-AC8D-78FE2155BD29}" srcOrd="1" destOrd="0" presId="urn:microsoft.com/office/officeart/2005/8/layout/process5"/>
    <dgm:cxn modelId="{87300976-BFCD-49E2-BAAB-382185683779}" type="presParOf" srcId="{B9FD5956-C686-4B26-AC8D-78FE2155BD29}" destId="{53658A49-9D4E-4662-891F-881711BB17CC}" srcOrd="0" destOrd="0" presId="urn:microsoft.com/office/officeart/2005/8/layout/process5"/>
    <dgm:cxn modelId="{EFA6AE94-BFC0-4BB7-8717-DA97CC506C69}" type="presParOf" srcId="{62154423-5AF4-4CE3-B12D-0C03D9E057B0}" destId="{35341733-60B6-4DFC-BCA4-8546D02D3618}" srcOrd="2" destOrd="0" presId="urn:microsoft.com/office/officeart/2005/8/layout/process5"/>
    <dgm:cxn modelId="{FB58FF88-309F-46E1-B802-F1389ABDDDAE}" type="presParOf" srcId="{62154423-5AF4-4CE3-B12D-0C03D9E057B0}" destId="{C438508C-2518-47A2-97F0-4275CA09127A}" srcOrd="3" destOrd="0" presId="urn:microsoft.com/office/officeart/2005/8/layout/process5"/>
    <dgm:cxn modelId="{98D491F6-0D0E-4ACC-A6E7-25E9BCA66A97}" type="presParOf" srcId="{C438508C-2518-47A2-97F0-4275CA09127A}" destId="{D996EF6E-C461-432F-8AEE-31F7E4FE8721}" srcOrd="0" destOrd="0" presId="urn:microsoft.com/office/officeart/2005/8/layout/process5"/>
    <dgm:cxn modelId="{F3640774-D0D3-4402-B03F-631C818F3880}" type="presParOf" srcId="{62154423-5AF4-4CE3-B12D-0C03D9E057B0}" destId="{CB66D380-1551-4CFE-B26E-5CCA20FC8ED5}" srcOrd="4" destOrd="0" presId="urn:microsoft.com/office/officeart/2005/8/layout/process5"/>
    <dgm:cxn modelId="{CFF09426-847E-4A8E-97CD-EE6DB574DEB1}" type="presParOf" srcId="{62154423-5AF4-4CE3-B12D-0C03D9E057B0}" destId="{FF7FE093-1E22-40A4-83A7-D328D74FDDF8}" srcOrd="5" destOrd="0" presId="urn:microsoft.com/office/officeart/2005/8/layout/process5"/>
    <dgm:cxn modelId="{6707B080-1317-42AA-822D-19DE22EF9248}" type="presParOf" srcId="{FF7FE093-1E22-40A4-83A7-D328D74FDDF8}" destId="{8B93D080-16B8-45D9-BD20-96A1672D43BC}" srcOrd="0" destOrd="0" presId="urn:microsoft.com/office/officeart/2005/8/layout/process5"/>
    <dgm:cxn modelId="{7809FBE3-1428-447F-8EC1-EF8700AED2A5}" type="presParOf" srcId="{62154423-5AF4-4CE3-B12D-0C03D9E057B0}" destId="{54A92F8D-5D6C-46E8-912E-9D2520380013}" srcOrd="6" destOrd="0" presId="urn:microsoft.com/office/officeart/2005/8/layout/process5"/>
    <dgm:cxn modelId="{4C862AC6-8CD2-4C66-8768-3597177A2E93}" type="presParOf" srcId="{62154423-5AF4-4CE3-B12D-0C03D9E057B0}" destId="{00F87C12-9170-4519-8841-CD9651D4DAFB}" srcOrd="7" destOrd="0" presId="urn:microsoft.com/office/officeart/2005/8/layout/process5"/>
    <dgm:cxn modelId="{5992DF55-F65B-4C14-8ABA-55CAC26A1A2B}" type="presParOf" srcId="{00F87C12-9170-4519-8841-CD9651D4DAFB}" destId="{4D038492-8127-4FF2-86A2-D738BBABA45C}" srcOrd="0" destOrd="0" presId="urn:microsoft.com/office/officeart/2005/8/layout/process5"/>
    <dgm:cxn modelId="{35491106-1D8A-4E79-A84B-EDD0CC6DFB34}" type="presParOf" srcId="{62154423-5AF4-4CE3-B12D-0C03D9E057B0}" destId="{FA78EA10-D0E3-4AA9-943D-B04A904FBD36}" srcOrd="8" destOrd="0" presId="urn:microsoft.com/office/officeart/2005/8/layout/process5"/>
    <dgm:cxn modelId="{CFA23AB1-ABA8-47BD-91C0-EB6DB69E4070}" type="presParOf" srcId="{62154423-5AF4-4CE3-B12D-0C03D9E057B0}" destId="{D52D181B-E0F1-4D42-A388-BA7CEA934753}" srcOrd="9" destOrd="0" presId="urn:microsoft.com/office/officeart/2005/8/layout/process5"/>
    <dgm:cxn modelId="{F99B9D5C-9827-474B-99A3-EE283D236DC4}" type="presParOf" srcId="{D52D181B-E0F1-4D42-A388-BA7CEA934753}" destId="{DF2DB602-54E8-4052-BF7E-F2080E26B858}" srcOrd="0" destOrd="0" presId="urn:microsoft.com/office/officeart/2005/8/layout/process5"/>
    <dgm:cxn modelId="{C631B6E1-6B17-446B-9C23-CB603109BC4A}" type="presParOf" srcId="{62154423-5AF4-4CE3-B12D-0C03D9E057B0}" destId="{2C24094D-459C-4CC8-A4DA-56BCFC95BC82}"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D6CA2C8-3C94-4ECF-9C3A-DCDDB9407613}" type="doc">
      <dgm:prSet loTypeId="urn:microsoft.com/office/officeart/2005/8/layout/default#1" loCatId="list" qsTypeId="urn:microsoft.com/office/officeart/2005/8/quickstyle/simple1" qsCatId="simple" csTypeId="urn:microsoft.com/office/officeart/2005/8/colors/colorful1" csCatId="colorful" phldr="1"/>
      <dgm:spPr/>
      <dgm:t>
        <a:bodyPr/>
        <a:lstStyle/>
        <a:p>
          <a:endParaRPr lang="en-US"/>
        </a:p>
      </dgm:t>
    </dgm:pt>
    <dgm:pt modelId="{81A93D61-6B42-440F-9919-9FF5F1E66174}">
      <dgm:prSet/>
      <dgm:spPr/>
      <dgm:t>
        <a:bodyPr/>
        <a:lstStyle/>
        <a:p>
          <a:pPr rtl="0"/>
          <a:r>
            <a:rPr lang="en-US" dirty="0"/>
            <a:t>Support the family towards reunification</a:t>
          </a:r>
        </a:p>
      </dgm:t>
    </dgm:pt>
    <dgm:pt modelId="{F28DD268-835A-40B4-BC9D-C9BA48F7CB21}" type="sibTrans" cxnId="{94BA82A4-D53A-4F0A-AB10-19778591C0EC}">
      <dgm:prSet/>
      <dgm:spPr/>
      <dgm:t>
        <a:bodyPr/>
        <a:lstStyle/>
        <a:p>
          <a:endParaRPr lang="en-US"/>
        </a:p>
      </dgm:t>
    </dgm:pt>
    <dgm:pt modelId="{8D8865C5-5330-4206-86FF-9111901286A9}" type="parTrans" cxnId="{94BA82A4-D53A-4F0A-AB10-19778591C0EC}">
      <dgm:prSet/>
      <dgm:spPr/>
      <dgm:t>
        <a:bodyPr/>
        <a:lstStyle/>
        <a:p>
          <a:endParaRPr lang="en-US"/>
        </a:p>
      </dgm:t>
    </dgm:pt>
    <dgm:pt modelId="{08A4852A-5CD7-4F1C-963E-2971E22E97B4}">
      <dgm:prSet/>
      <dgm:spPr/>
      <dgm:t>
        <a:bodyPr/>
        <a:lstStyle/>
        <a:p>
          <a:pPr rtl="0"/>
          <a:r>
            <a:rPr lang="en-US" dirty="0"/>
            <a:t>Continue to carry out case plan objectives</a:t>
          </a:r>
        </a:p>
      </dgm:t>
    </dgm:pt>
    <dgm:pt modelId="{132C1750-3A3F-43A5-9877-07248EB81861}" type="sibTrans" cxnId="{B4A65B3E-17B8-4A46-B3A8-10E31B46690A}">
      <dgm:prSet/>
      <dgm:spPr/>
      <dgm:t>
        <a:bodyPr/>
        <a:lstStyle/>
        <a:p>
          <a:endParaRPr lang="en-US"/>
        </a:p>
      </dgm:t>
    </dgm:pt>
    <dgm:pt modelId="{88C650A3-9610-4251-81E2-780769D2E4E8}" type="parTrans" cxnId="{B4A65B3E-17B8-4A46-B3A8-10E31B46690A}">
      <dgm:prSet/>
      <dgm:spPr/>
      <dgm:t>
        <a:bodyPr/>
        <a:lstStyle/>
        <a:p>
          <a:endParaRPr lang="en-US"/>
        </a:p>
      </dgm:t>
    </dgm:pt>
    <dgm:pt modelId="{937454C4-3103-46B0-92B6-F2F2059E985B}">
      <dgm:prSet/>
      <dgm:spPr/>
      <dgm:t>
        <a:bodyPr/>
        <a:lstStyle/>
        <a:p>
          <a:pPr marL="0" indent="0" rtl="0"/>
          <a:r>
            <a:rPr lang="en-US" dirty="0"/>
            <a:t>Monitor child’s safety &amp; </a:t>
          </a:r>
          <a:br>
            <a:rPr lang="en-US" dirty="0"/>
          </a:br>
          <a:r>
            <a:rPr lang="en-US" dirty="0"/>
            <a:t>well-being</a:t>
          </a:r>
        </a:p>
      </dgm:t>
    </dgm:pt>
    <dgm:pt modelId="{AE22E7CA-D1E6-4628-B8A8-2A32F94B32A3}" type="sibTrans" cxnId="{A8240507-6EC8-488B-BB4E-29BF10D58B46}">
      <dgm:prSet/>
      <dgm:spPr/>
      <dgm:t>
        <a:bodyPr/>
        <a:lstStyle/>
        <a:p>
          <a:endParaRPr lang="en-US"/>
        </a:p>
      </dgm:t>
    </dgm:pt>
    <dgm:pt modelId="{0B03B32A-345D-4645-8BA4-657320283A82}" type="parTrans" cxnId="{A8240507-6EC8-488B-BB4E-29BF10D58B46}">
      <dgm:prSet/>
      <dgm:spPr/>
      <dgm:t>
        <a:bodyPr/>
        <a:lstStyle/>
        <a:p>
          <a:endParaRPr lang="en-US"/>
        </a:p>
      </dgm:t>
    </dgm:pt>
    <dgm:pt modelId="{15BF996A-7121-4329-B383-6CD094513918}">
      <dgm:prSet custT="1"/>
      <dgm:spPr/>
      <dgm:t>
        <a:bodyPr anchor="t"/>
        <a:lstStyle/>
        <a:p>
          <a:pPr marL="182880" algn="l" rtl="0">
            <a:lnSpc>
              <a:spcPct val="100000"/>
            </a:lnSpc>
            <a:spcBef>
              <a:spcPts val="600"/>
            </a:spcBef>
            <a:spcAft>
              <a:spcPts val="600"/>
            </a:spcAft>
          </a:pPr>
          <a:r>
            <a:rPr lang="en-US" sz="2400" dirty="0"/>
            <a:t>child/parent interaction</a:t>
          </a:r>
        </a:p>
      </dgm:t>
    </dgm:pt>
    <dgm:pt modelId="{80716EBA-CF7D-4E52-B3A2-0E8F94F8A0CB}">
      <dgm:prSet custT="1"/>
      <dgm:spPr/>
      <dgm:t>
        <a:bodyPr anchor="t"/>
        <a:lstStyle/>
        <a:p>
          <a:pPr marL="182880" algn="l" rtl="0">
            <a:lnSpc>
              <a:spcPct val="100000"/>
            </a:lnSpc>
            <a:spcBef>
              <a:spcPts val="600"/>
            </a:spcBef>
            <a:spcAft>
              <a:spcPts val="600"/>
            </a:spcAft>
          </a:pPr>
          <a:r>
            <a:rPr lang="en-US" sz="2400" dirty="0"/>
            <a:t>appearance, development</a:t>
          </a:r>
        </a:p>
      </dgm:t>
    </dgm:pt>
    <dgm:pt modelId="{CD173E0D-CFAA-4A2F-8559-5E735AF9BF06}">
      <dgm:prSet custT="1"/>
      <dgm:spPr/>
      <dgm:t>
        <a:bodyPr anchor="t"/>
        <a:lstStyle/>
        <a:p>
          <a:pPr marL="182880" algn="l" rtl="0">
            <a:lnSpc>
              <a:spcPct val="100000"/>
            </a:lnSpc>
            <a:spcBef>
              <a:spcPts val="600"/>
            </a:spcBef>
            <a:spcAft>
              <a:spcPts val="600"/>
            </a:spcAft>
          </a:pPr>
          <a:r>
            <a:rPr lang="en-US" sz="2400" dirty="0"/>
            <a:t>child’s condition</a:t>
          </a:r>
        </a:p>
      </dgm:t>
    </dgm:pt>
    <dgm:pt modelId="{20572939-F2A3-441A-ABE9-E2A73484A167}">
      <dgm:prSet custT="1"/>
      <dgm:spPr/>
      <dgm:t>
        <a:bodyPr anchor="t"/>
        <a:lstStyle/>
        <a:p>
          <a:pPr marL="182880" algn="l" rtl="0">
            <a:lnSpc>
              <a:spcPct val="100000"/>
            </a:lnSpc>
            <a:spcBef>
              <a:spcPct val="0"/>
            </a:spcBef>
            <a:spcAft>
              <a:spcPts val="600"/>
            </a:spcAft>
          </a:pPr>
          <a:r>
            <a:rPr lang="en-US" sz="3200" dirty="0"/>
            <a:t>Observe &amp; Document:</a:t>
          </a:r>
          <a:endParaRPr lang="en-US" sz="4600" dirty="0"/>
        </a:p>
      </dgm:t>
    </dgm:pt>
    <dgm:pt modelId="{608F46B8-07D7-404D-8498-B55C042C1F8B}" type="sibTrans" cxnId="{214D6577-7A1C-4B76-96BB-A4973ECA903B}">
      <dgm:prSet/>
      <dgm:spPr/>
      <dgm:t>
        <a:bodyPr/>
        <a:lstStyle/>
        <a:p>
          <a:endParaRPr lang="en-US"/>
        </a:p>
      </dgm:t>
    </dgm:pt>
    <dgm:pt modelId="{6202B0B3-68BF-4462-9A51-FD670F6AFCBD}" type="parTrans" cxnId="{214D6577-7A1C-4B76-96BB-A4973ECA903B}">
      <dgm:prSet/>
      <dgm:spPr/>
      <dgm:t>
        <a:bodyPr/>
        <a:lstStyle/>
        <a:p>
          <a:endParaRPr lang="en-US"/>
        </a:p>
      </dgm:t>
    </dgm:pt>
    <dgm:pt modelId="{0F9CAA9D-80FD-451A-A648-E1474A4AAA36}" type="sibTrans" cxnId="{610EB1BA-ECCF-43C1-833E-8E78BBAF98F5}">
      <dgm:prSet/>
      <dgm:spPr/>
      <dgm:t>
        <a:bodyPr/>
        <a:lstStyle/>
        <a:p>
          <a:endParaRPr lang="en-US"/>
        </a:p>
      </dgm:t>
    </dgm:pt>
    <dgm:pt modelId="{9B7FE163-2C1D-4733-BED8-9D38E2EF9FF9}" type="parTrans" cxnId="{610EB1BA-ECCF-43C1-833E-8E78BBAF98F5}">
      <dgm:prSet/>
      <dgm:spPr/>
      <dgm:t>
        <a:bodyPr/>
        <a:lstStyle/>
        <a:p>
          <a:endParaRPr lang="en-US"/>
        </a:p>
      </dgm:t>
    </dgm:pt>
    <dgm:pt modelId="{24CB0A32-0864-4BD0-822D-FFA2DC32D576}" type="sibTrans" cxnId="{164E74E5-BF30-4C98-8A1E-DC4AFA4F33D9}">
      <dgm:prSet/>
      <dgm:spPr/>
      <dgm:t>
        <a:bodyPr/>
        <a:lstStyle/>
        <a:p>
          <a:endParaRPr lang="en-US"/>
        </a:p>
      </dgm:t>
    </dgm:pt>
    <dgm:pt modelId="{C8B4DC9D-AB97-445D-8357-FEB60806220E}" type="parTrans" cxnId="{164E74E5-BF30-4C98-8A1E-DC4AFA4F33D9}">
      <dgm:prSet/>
      <dgm:spPr/>
      <dgm:t>
        <a:bodyPr/>
        <a:lstStyle/>
        <a:p>
          <a:endParaRPr lang="en-US"/>
        </a:p>
      </dgm:t>
    </dgm:pt>
    <dgm:pt modelId="{893F936E-A574-4772-B62E-32C33D434B72}" type="sibTrans" cxnId="{BC430DB0-6182-421D-8472-623702F72231}">
      <dgm:prSet/>
      <dgm:spPr/>
      <dgm:t>
        <a:bodyPr/>
        <a:lstStyle/>
        <a:p>
          <a:endParaRPr lang="en-US"/>
        </a:p>
      </dgm:t>
    </dgm:pt>
    <dgm:pt modelId="{5E2610FF-CC86-4F44-987C-0E9C9C5768DA}" type="parTrans" cxnId="{BC430DB0-6182-421D-8472-623702F72231}">
      <dgm:prSet/>
      <dgm:spPr/>
      <dgm:t>
        <a:bodyPr/>
        <a:lstStyle/>
        <a:p>
          <a:endParaRPr lang="en-US"/>
        </a:p>
      </dgm:t>
    </dgm:pt>
    <dgm:pt modelId="{57F2F829-C299-4B18-B7CB-72DAE81E2986}" type="pres">
      <dgm:prSet presAssocID="{ED6CA2C8-3C94-4ECF-9C3A-DCDDB9407613}" presName="diagram" presStyleCnt="0">
        <dgm:presLayoutVars>
          <dgm:dir/>
          <dgm:resizeHandles val="exact"/>
        </dgm:presLayoutVars>
      </dgm:prSet>
      <dgm:spPr/>
      <dgm:t>
        <a:bodyPr/>
        <a:lstStyle/>
        <a:p>
          <a:endParaRPr lang="en-US"/>
        </a:p>
      </dgm:t>
    </dgm:pt>
    <dgm:pt modelId="{2F63B893-2514-4F60-A608-F3FE9BCC6929}" type="pres">
      <dgm:prSet presAssocID="{20572939-F2A3-441A-ABE9-E2A73484A167}" presName="node" presStyleLbl="node1" presStyleIdx="0" presStyleCnt="4" custScaleX="108097">
        <dgm:presLayoutVars>
          <dgm:bulletEnabled val="1"/>
        </dgm:presLayoutVars>
      </dgm:prSet>
      <dgm:spPr/>
      <dgm:t>
        <a:bodyPr/>
        <a:lstStyle/>
        <a:p>
          <a:endParaRPr lang="en-US"/>
        </a:p>
      </dgm:t>
    </dgm:pt>
    <dgm:pt modelId="{576B9631-13F3-4C8D-A869-827EC6939919}" type="pres">
      <dgm:prSet presAssocID="{608F46B8-07D7-404D-8498-B55C042C1F8B}" presName="sibTrans" presStyleCnt="0"/>
      <dgm:spPr/>
    </dgm:pt>
    <dgm:pt modelId="{5291DBF0-2DAB-4927-8796-53FFDE62658A}" type="pres">
      <dgm:prSet presAssocID="{937454C4-3103-46B0-92B6-F2F2059E985B}" presName="node" presStyleLbl="node1" presStyleIdx="1" presStyleCnt="4">
        <dgm:presLayoutVars>
          <dgm:bulletEnabled val="1"/>
        </dgm:presLayoutVars>
      </dgm:prSet>
      <dgm:spPr/>
      <dgm:t>
        <a:bodyPr/>
        <a:lstStyle/>
        <a:p>
          <a:endParaRPr lang="en-US"/>
        </a:p>
      </dgm:t>
    </dgm:pt>
    <dgm:pt modelId="{36C53B80-73C9-4E3C-B4AD-3DB0B4FB0F09}" type="pres">
      <dgm:prSet presAssocID="{AE22E7CA-D1E6-4628-B8A8-2A32F94B32A3}" presName="sibTrans" presStyleCnt="0"/>
      <dgm:spPr/>
    </dgm:pt>
    <dgm:pt modelId="{F59A747F-798F-40BB-9E5A-7124A338B60D}" type="pres">
      <dgm:prSet presAssocID="{08A4852A-5CD7-4F1C-963E-2971E22E97B4}" presName="node" presStyleLbl="node1" presStyleIdx="2" presStyleCnt="4">
        <dgm:presLayoutVars>
          <dgm:bulletEnabled val="1"/>
        </dgm:presLayoutVars>
      </dgm:prSet>
      <dgm:spPr/>
      <dgm:t>
        <a:bodyPr/>
        <a:lstStyle/>
        <a:p>
          <a:endParaRPr lang="en-US"/>
        </a:p>
      </dgm:t>
    </dgm:pt>
    <dgm:pt modelId="{45C17680-CFF8-4622-936A-8E49252ACD0E}" type="pres">
      <dgm:prSet presAssocID="{132C1750-3A3F-43A5-9877-07248EB81861}" presName="sibTrans" presStyleCnt="0"/>
      <dgm:spPr/>
    </dgm:pt>
    <dgm:pt modelId="{ADD0B172-9399-4ED7-9F16-0BC1C88A97AA}" type="pres">
      <dgm:prSet presAssocID="{81A93D61-6B42-440F-9919-9FF5F1E66174}" presName="node" presStyleLbl="node1" presStyleIdx="3" presStyleCnt="4">
        <dgm:presLayoutVars>
          <dgm:bulletEnabled val="1"/>
        </dgm:presLayoutVars>
      </dgm:prSet>
      <dgm:spPr/>
      <dgm:t>
        <a:bodyPr/>
        <a:lstStyle/>
        <a:p>
          <a:endParaRPr lang="en-US"/>
        </a:p>
      </dgm:t>
    </dgm:pt>
  </dgm:ptLst>
  <dgm:cxnLst>
    <dgm:cxn modelId="{A8240507-6EC8-488B-BB4E-29BF10D58B46}" srcId="{ED6CA2C8-3C94-4ECF-9C3A-DCDDB9407613}" destId="{937454C4-3103-46B0-92B6-F2F2059E985B}" srcOrd="1" destOrd="0" parTransId="{0B03B32A-345D-4645-8BA4-657320283A82}" sibTransId="{AE22E7CA-D1E6-4628-B8A8-2A32F94B32A3}"/>
    <dgm:cxn modelId="{864419FB-85B3-406B-B57B-16EE1C98E266}" type="presOf" srcId="{937454C4-3103-46B0-92B6-F2F2059E985B}" destId="{5291DBF0-2DAB-4927-8796-53FFDE62658A}" srcOrd="0" destOrd="0" presId="urn:microsoft.com/office/officeart/2005/8/layout/default#1"/>
    <dgm:cxn modelId="{164E74E5-BF30-4C98-8A1E-DC4AFA4F33D9}" srcId="{20572939-F2A3-441A-ABE9-E2A73484A167}" destId="{80716EBA-CF7D-4E52-B3A2-0E8F94F8A0CB}" srcOrd="1" destOrd="0" parTransId="{C8B4DC9D-AB97-445D-8357-FEB60806220E}" sibTransId="{24CB0A32-0864-4BD0-822D-FFA2DC32D576}"/>
    <dgm:cxn modelId="{214D6577-7A1C-4B76-96BB-A4973ECA903B}" srcId="{ED6CA2C8-3C94-4ECF-9C3A-DCDDB9407613}" destId="{20572939-F2A3-441A-ABE9-E2A73484A167}" srcOrd="0" destOrd="0" parTransId="{6202B0B3-68BF-4462-9A51-FD670F6AFCBD}" sibTransId="{608F46B8-07D7-404D-8498-B55C042C1F8B}"/>
    <dgm:cxn modelId="{69DE07BC-F7CF-4893-BC52-9F80A6084B1A}" type="presOf" srcId="{CD173E0D-CFAA-4A2F-8559-5E735AF9BF06}" destId="{2F63B893-2514-4F60-A608-F3FE9BCC6929}" srcOrd="0" destOrd="1" presId="urn:microsoft.com/office/officeart/2005/8/layout/default#1"/>
    <dgm:cxn modelId="{B4A65B3E-17B8-4A46-B3A8-10E31B46690A}" srcId="{ED6CA2C8-3C94-4ECF-9C3A-DCDDB9407613}" destId="{08A4852A-5CD7-4F1C-963E-2971E22E97B4}" srcOrd="2" destOrd="0" parTransId="{88C650A3-9610-4251-81E2-780769D2E4E8}" sibTransId="{132C1750-3A3F-43A5-9877-07248EB81861}"/>
    <dgm:cxn modelId="{D28CF298-BDC0-4B1F-9530-1B2027A1E161}" type="presOf" srcId="{81A93D61-6B42-440F-9919-9FF5F1E66174}" destId="{ADD0B172-9399-4ED7-9F16-0BC1C88A97AA}" srcOrd="0" destOrd="0" presId="urn:microsoft.com/office/officeart/2005/8/layout/default#1"/>
    <dgm:cxn modelId="{610EB1BA-ECCF-43C1-833E-8E78BBAF98F5}" srcId="{20572939-F2A3-441A-ABE9-E2A73484A167}" destId="{15BF996A-7121-4329-B383-6CD094513918}" srcOrd="2" destOrd="0" parTransId="{9B7FE163-2C1D-4733-BED8-9D38E2EF9FF9}" sibTransId="{0F9CAA9D-80FD-451A-A648-E1474A4AAA36}"/>
    <dgm:cxn modelId="{ADD81A9E-22D7-4975-A83F-469261708547}" type="presOf" srcId="{20572939-F2A3-441A-ABE9-E2A73484A167}" destId="{2F63B893-2514-4F60-A608-F3FE9BCC6929}" srcOrd="0" destOrd="0" presId="urn:microsoft.com/office/officeart/2005/8/layout/default#1"/>
    <dgm:cxn modelId="{6BBAB135-B8CB-4154-B383-508550BC9F81}" type="presOf" srcId="{80716EBA-CF7D-4E52-B3A2-0E8F94F8A0CB}" destId="{2F63B893-2514-4F60-A608-F3FE9BCC6929}" srcOrd="0" destOrd="2" presId="urn:microsoft.com/office/officeart/2005/8/layout/default#1"/>
    <dgm:cxn modelId="{C8C935BD-C782-4A30-A4A3-27DDB83660E5}" type="presOf" srcId="{ED6CA2C8-3C94-4ECF-9C3A-DCDDB9407613}" destId="{57F2F829-C299-4B18-B7CB-72DAE81E2986}" srcOrd="0" destOrd="0" presId="urn:microsoft.com/office/officeart/2005/8/layout/default#1"/>
    <dgm:cxn modelId="{596FAF23-D301-41D1-9CD6-DD3CC66F108C}" type="presOf" srcId="{08A4852A-5CD7-4F1C-963E-2971E22E97B4}" destId="{F59A747F-798F-40BB-9E5A-7124A338B60D}" srcOrd="0" destOrd="0" presId="urn:microsoft.com/office/officeart/2005/8/layout/default#1"/>
    <dgm:cxn modelId="{94BA82A4-D53A-4F0A-AB10-19778591C0EC}" srcId="{ED6CA2C8-3C94-4ECF-9C3A-DCDDB9407613}" destId="{81A93D61-6B42-440F-9919-9FF5F1E66174}" srcOrd="3" destOrd="0" parTransId="{8D8865C5-5330-4206-86FF-9111901286A9}" sibTransId="{F28DD268-835A-40B4-BC9D-C9BA48F7CB21}"/>
    <dgm:cxn modelId="{97D04C7F-5671-4AA7-BD4D-24BF1FA9B8C2}" type="presOf" srcId="{15BF996A-7121-4329-B383-6CD094513918}" destId="{2F63B893-2514-4F60-A608-F3FE9BCC6929}" srcOrd="0" destOrd="3" presId="urn:microsoft.com/office/officeart/2005/8/layout/default#1"/>
    <dgm:cxn modelId="{BC430DB0-6182-421D-8472-623702F72231}" srcId="{20572939-F2A3-441A-ABE9-E2A73484A167}" destId="{CD173E0D-CFAA-4A2F-8559-5E735AF9BF06}" srcOrd="0" destOrd="0" parTransId="{5E2610FF-CC86-4F44-987C-0E9C9C5768DA}" sibTransId="{893F936E-A574-4772-B62E-32C33D434B72}"/>
    <dgm:cxn modelId="{2E658387-5D28-457C-B42F-5B83929659D9}" type="presParOf" srcId="{57F2F829-C299-4B18-B7CB-72DAE81E2986}" destId="{2F63B893-2514-4F60-A608-F3FE9BCC6929}" srcOrd="0" destOrd="0" presId="urn:microsoft.com/office/officeart/2005/8/layout/default#1"/>
    <dgm:cxn modelId="{2A19872A-34EB-483B-9858-75A1974E0FFF}" type="presParOf" srcId="{57F2F829-C299-4B18-B7CB-72DAE81E2986}" destId="{576B9631-13F3-4C8D-A869-827EC6939919}" srcOrd="1" destOrd="0" presId="urn:microsoft.com/office/officeart/2005/8/layout/default#1"/>
    <dgm:cxn modelId="{F5334929-4483-4A9E-B096-FE51FFD4DEFC}" type="presParOf" srcId="{57F2F829-C299-4B18-B7CB-72DAE81E2986}" destId="{5291DBF0-2DAB-4927-8796-53FFDE62658A}" srcOrd="2" destOrd="0" presId="urn:microsoft.com/office/officeart/2005/8/layout/default#1"/>
    <dgm:cxn modelId="{14FC4C67-D0E5-459D-8126-816606E69F0E}" type="presParOf" srcId="{57F2F829-C299-4B18-B7CB-72DAE81E2986}" destId="{36C53B80-73C9-4E3C-B4AD-3DB0B4FB0F09}" srcOrd="3" destOrd="0" presId="urn:microsoft.com/office/officeart/2005/8/layout/default#1"/>
    <dgm:cxn modelId="{8684D029-2D56-48D3-8371-C8F5CDE35BC1}" type="presParOf" srcId="{57F2F829-C299-4B18-B7CB-72DAE81E2986}" destId="{F59A747F-798F-40BB-9E5A-7124A338B60D}" srcOrd="4" destOrd="0" presId="urn:microsoft.com/office/officeart/2005/8/layout/default#1"/>
    <dgm:cxn modelId="{4E7655EA-D4EF-4072-899A-75AD98C64F68}" type="presParOf" srcId="{57F2F829-C299-4B18-B7CB-72DAE81E2986}" destId="{45C17680-CFF8-4622-936A-8E49252ACD0E}" srcOrd="5" destOrd="0" presId="urn:microsoft.com/office/officeart/2005/8/layout/default#1"/>
    <dgm:cxn modelId="{D71A21B5-49C8-4E23-8AE3-571F29AC7F3C}" type="presParOf" srcId="{57F2F829-C299-4B18-B7CB-72DAE81E2986}" destId="{ADD0B172-9399-4ED7-9F16-0BC1C88A97AA}" srcOrd="6"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062D057-0481-485B-BBE5-9DCAC5732A9B}" type="doc">
      <dgm:prSet loTypeId="urn:microsoft.com/office/officeart/2005/8/layout/vList5" loCatId="list" qsTypeId="urn:microsoft.com/office/officeart/2005/8/quickstyle/simple2" qsCatId="simple" csTypeId="urn:microsoft.com/office/officeart/2005/8/colors/colorful1" csCatId="colorful" phldr="1"/>
      <dgm:spPr/>
      <dgm:t>
        <a:bodyPr/>
        <a:lstStyle/>
        <a:p>
          <a:endParaRPr lang="en-US"/>
        </a:p>
      </dgm:t>
    </dgm:pt>
    <dgm:pt modelId="{D8A0ABEA-5E0D-444F-A441-FA5BF162F37B}">
      <dgm:prSet/>
      <dgm:spPr/>
      <dgm:t>
        <a:bodyPr/>
        <a:lstStyle/>
        <a:p>
          <a:pPr rtl="0"/>
          <a:r>
            <a:rPr lang="en-US" dirty="0"/>
            <a:t>Plan/implement</a:t>
          </a:r>
        </a:p>
      </dgm:t>
    </dgm:pt>
    <dgm:pt modelId="{AC1007C7-DBBF-4FEF-AC6C-2EE409B102EE}" type="parTrans" cxnId="{3E4273A8-BCF7-4F60-8931-964B55CA17C7}">
      <dgm:prSet/>
      <dgm:spPr/>
      <dgm:t>
        <a:bodyPr/>
        <a:lstStyle/>
        <a:p>
          <a:endParaRPr lang="en-US"/>
        </a:p>
      </dgm:t>
    </dgm:pt>
    <dgm:pt modelId="{772BD796-C58F-4457-A04E-14A61574C251}" type="sibTrans" cxnId="{3E4273A8-BCF7-4F60-8931-964B55CA17C7}">
      <dgm:prSet/>
      <dgm:spPr/>
      <dgm:t>
        <a:bodyPr/>
        <a:lstStyle/>
        <a:p>
          <a:endParaRPr lang="en-US"/>
        </a:p>
      </dgm:t>
    </dgm:pt>
    <dgm:pt modelId="{5F46CA88-CFDC-43AA-95C6-C1DD2E331B83}">
      <dgm:prSet custT="1"/>
      <dgm:spPr/>
      <dgm:t>
        <a:bodyPr/>
        <a:lstStyle/>
        <a:p>
          <a:pPr rtl="0"/>
          <a:r>
            <a:rPr lang="en-US" sz="2000" dirty="0"/>
            <a:t>tasks/services for child’s safety, permanence, &amp; well-being</a:t>
          </a:r>
        </a:p>
      </dgm:t>
    </dgm:pt>
    <dgm:pt modelId="{DC362A3D-4008-4E34-9542-641989643F20}" type="parTrans" cxnId="{340F1ACD-C2C2-426C-BCB4-10C460094BB1}">
      <dgm:prSet/>
      <dgm:spPr/>
      <dgm:t>
        <a:bodyPr/>
        <a:lstStyle/>
        <a:p>
          <a:endParaRPr lang="en-US"/>
        </a:p>
      </dgm:t>
    </dgm:pt>
    <dgm:pt modelId="{5595E4B9-CC62-4AB6-A35D-2D05A79B0551}" type="sibTrans" cxnId="{340F1ACD-C2C2-426C-BCB4-10C460094BB1}">
      <dgm:prSet/>
      <dgm:spPr/>
      <dgm:t>
        <a:bodyPr/>
        <a:lstStyle/>
        <a:p>
          <a:endParaRPr lang="en-US"/>
        </a:p>
      </dgm:t>
    </dgm:pt>
    <dgm:pt modelId="{2D5B475C-36CF-45BC-A3BA-B5DCABC09BC0}">
      <dgm:prSet custT="1"/>
      <dgm:spPr/>
      <dgm:t>
        <a:bodyPr/>
        <a:lstStyle/>
        <a:p>
          <a:pPr rtl="0"/>
          <a:r>
            <a:rPr lang="en-US" sz="2000" dirty="0"/>
            <a:t>services for parents/caregivers</a:t>
          </a:r>
        </a:p>
      </dgm:t>
    </dgm:pt>
    <dgm:pt modelId="{0F1795BB-BE58-49AA-8D15-25EE9FCE732D}" type="parTrans" cxnId="{11F2EC27-EE60-4F7B-A0F7-6A23EE3D30C9}">
      <dgm:prSet/>
      <dgm:spPr/>
      <dgm:t>
        <a:bodyPr/>
        <a:lstStyle/>
        <a:p>
          <a:endParaRPr lang="en-US"/>
        </a:p>
      </dgm:t>
    </dgm:pt>
    <dgm:pt modelId="{603932D5-C587-4D46-ADC9-CE6D350B5429}" type="sibTrans" cxnId="{11F2EC27-EE60-4F7B-A0F7-6A23EE3D30C9}">
      <dgm:prSet/>
      <dgm:spPr/>
      <dgm:t>
        <a:bodyPr/>
        <a:lstStyle/>
        <a:p>
          <a:endParaRPr lang="en-US"/>
        </a:p>
      </dgm:t>
    </dgm:pt>
    <dgm:pt modelId="{2DA79CC5-D983-4851-83C8-D9F029A1168E}">
      <dgm:prSet/>
      <dgm:spPr/>
      <dgm:t>
        <a:bodyPr/>
        <a:lstStyle/>
        <a:p>
          <a:pPr rtl="0"/>
          <a:r>
            <a:rPr lang="en-US" dirty="0"/>
            <a:t>Conduct interviews (every 30 days) with the child, parents, &amp; caregivers.</a:t>
          </a:r>
        </a:p>
      </dgm:t>
    </dgm:pt>
    <dgm:pt modelId="{90A09110-B07F-4A43-B89A-2DBCFCE97D06}" type="parTrans" cxnId="{A4371101-5481-411B-AE8D-6DB8BF142B65}">
      <dgm:prSet/>
      <dgm:spPr/>
      <dgm:t>
        <a:bodyPr/>
        <a:lstStyle/>
        <a:p>
          <a:endParaRPr lang="en-US"/>
        </a:p>
      </dgm:t>
    </dgm:pt>
    <dgm:pt modelId="{6DAD222C-96F2-46E2-8084-CB3AB2297E39}" type="sibTrans" cxnId="{A4371101-5481-411B-AE8D-6DB8BF142B65}">
      <dgm:prSet/>
      <dgm:spPr/>
      <dgm:t>
        <a:bodyPr/>
        <a:lstStyle/>
        <a:p>
          <a:endParaRPr lang="en-US"/>
        </a:p>
      </dgm:t>
    </dgm:pt>
    <dgm:pt modelId="{1127DF4B-AE89-4FC6-AFBA-A9D911584AEF}">
      <dgm:prSet/>
      <dgm:spPr/>
      <dgm:t>
        <a:bodyPr/>
        <a:lstStyle/>
        <a:p>
          <a:pPr rtl="0"/>
          <a:r>
            <a:rPr lang="en-US" dirty="0"/>
            <a:t>Document visitation between siblings, child(ren), &amp; parents.</a:t>
          </a:r>
        </a:p>
      </dgm:t>
    </dgm:pt>
    <dgm:pt modelId="{BB1852E4-2B0F-4DA2-AF65-E94E0FF90237}" type="parTrans" cxnId="{11D3A5EF-E98D-4860-986A-719CA776FC32}">
      <dgm:prSet/>
      <dgm:spPr/>
      <dgm:t>
        <a:bodyPr/>
        <a:lstStyle/>
        <a:p>
          <a:endParaRPr lang="en-US"/>
        </a:p>
      </dgm:t>
    </dgm:pt>
    <dgm:pt modelId="{326FBA93-1657-4952-8E99-FCFD383A335E}" type="sibTrans" cxnId="{11D3A5EF-E98D-4860-986A-719CA776FC32}">
      <dgm:prSet/>
      <dgm:spPr/>
      <dgm:t>
        <a:bodyPr/>
        <a:lstStyle/>
        <a:p>
          <a:endParaRPr lang="en-US"/>
        </a:p>
      </dgm:t>
    </dgm:pt>
    <dgm:pt modelId="{69301AF7-0ABD-4EAB-8951-ED4ADA7AA1A2}">
      <dgm:prSet/>
      <dgm:spPr/>
      <dgm:t>
        <a:bodyPr/>
        <a:lstStyle/>
        <a:p>
          <a:pPr rtl="0"/>
          <a:r>
            <a:rPr lang="en-US" dirty="0"/>
            <a:t>Communicate with providers to assess service effectiveness.</a:t>
          </a:r>
        </a:p>
      </dgm:t>
    </dgm:pt>
    <dgm:pt modelId="{11D7926E-B854-4AF2-98E0-FB58EB4003FA}" type="parTrans" cxnId="{860D8C98-DAC4-458B-9842-3ADF898E846D}">
      <dgm:prSet/>
      <dgm:spPr/>
      <dgm:t>
        <a:bodyPr/>
        <a:lstStyle/>
        <a:p>
          <a:endParaRPr lang="en-US"/>
        </a:p>
      </dgm:t>
    </dgm:pt>
    <dgm:pt modelId="{1D75A3D8-BE43-478F-8034-E0B45F4D6CCE}" type="sibTrans" cxnId="{860D8C98-DAC4-458B-9842-3ADF898E846D}">
      <dgm:prSet/>
      <dgm:spPr/>
      <dgm:t>
        <a:bodyPr/>
        <a:lstStyle/>
        <a:p>
          <a:endParaRPr lang="en-US"/>
        </a:p>
      </dgm:t>
    </dgm:pt>
    <dgm:pt modelId="{4DD81A4C-805C-4017-BED3-250FB07DB8F1}">
      <dgm:prSet/>
      <dgm:spPr/>
      <dgm:t>
        <a:bodyPr/>
        <a:lstStyle/>
        <a:p>
          <a:pPr rtl="0"/>
          <a:r>
            <a:rPr lang="en-US" dirty="0"/>
            <a:t>Assess progress with case plan tasks before judicial review.</a:t>
          </a:r>
        </a:p>
      </dgm:t>
    </dgm:pt>
    <dgm:pt modelId="{4A9751A2-6F2D-4E40-849D-B029C802D825}" type="parTrans" cxnId="{E4B5833E-72FB-4FD8-BDE7-1FAEBC68541E}">
      <dgm:prSet/>
      <dgm:spPr/>
      <dgm:t>
        <a:bodyPr/>
        <a:lstStyle/>
        <a:p>
          <a:endParaRPr lang="en-US"/>
        </a:p>
      </dgm:t>
    </dgm:pt>
    <dgm:pt modelId="{4296A0A9-BBF1-4EE2-93D4-BE493DE12E63}" type="sibTrans" cxnId="{E4B5833E-72FB-4FD8-BDE7-1FAEBC68541E}">
      <dgm:prSet/>
      <dgm:spPr/>
      <dgm:t>
        <a:bodyPr/>
        <a:lstStyle/>
        <a:p>
          <a:endParaRPr lang="en-US"/>
        </a:p>
      </dgm:t>
    </dgm:pt>
    <dgm:pt modelId="{BB83D97D-DB2C-49E3-9407-64D479B8F660}" type="pres">
      <dgm:prSet presAssocID="{7062D057-0481-485B-BBE5-9DCAC5732A9B}" presName="Name0" presStyleCnt="0">
        <dgm:presLayoutVars>
          <dgm:dir/>
          <dgm:animLvl val="lvl"/>
          <dgm:resizeHandles val="exact"/>
        </dgm:presLayoutVars>
      </dgm:prSet>
      <dgm:spPr/>
      <dgm:t>
        <a:bodyPr/>
        <a:lstStyle/>
        <a:p>
          <a:endParaRPr lang="en-US"/>
        </a:p>
      </dgm:t>
    </dgm:pt>
    <dgm:pt modelId="{413E4E82-1DFD-419A-96AB-705866F12900}" type="pres">
      <dgm:prSet presAssocID="{D8A0ABEA-5E0D-444F-A441-FA5BF162F37B}" presName="linNode" presStyleCnt="0"/>
      <dgm:spPr/>
    </dgm:pt>
    <dgm:pt modelId="{A15EDDE2-0F42-4945-996D-C8D1A2BBF789}" type="pres">
      <dgm:prSet presAssocID="{D8A0ABEA-5E0D-444F-A441-FA5BF162F37B}" presName="parentText" presStyleLbl="node1" presStyleIdx="0" presStyleCnt="5">
        <dgm:presLayoutVars>
          <dgm:chMax val="1"/>
          <dgm:bulletEnabled val="1"/>
        </dgm:presLayoutVars>
      </dgm:prSet>
      <dgm:spPr/>
      <dgm:t>
        <a:bodyPr/>
        <a:lstStyle/>
        <a:p>
          <a:endParaRPr lang="en-US"/>
        </a:p>
      </dgm:t>
    </dgm:pt>
    <dgm:pt modelId="{4D46D199-F846-4A0F-80B4-F8AE4616B28E}" type="pres">
      <dgm:prSet presAssocID="{D8A0ABEA-5E0D-444F-A441-FA5BF162F37B}" presName="descendantText" presStyleLbl="alignAccFollowNode1" presStyleIdx="0" presStyleCnt="1" custScaleY="131317">
        <dgm:presLayoutVars>
          <dgm:bulletEnabled val="1"/>
        </dgm:presLayoutVars>
      </dgm:prSet>
      <dgm:spPr/>
      <dgm:t>
        <a:bodyPr/>
        <a:lstStyle/>
        <a:p>
          <a:endParaRPr lang="en-US"/>
        </a:p>
      </dgm:t>
    </dgm:pt>
    <dgm:pt modelId="{15F63040-151B-43A7-97D0-639E6B20D544}" type="pres">
      <dgm:prSet presAssocID="{772BD796-C58F-4457-A04E-14A61574C251}" presName="sp" presStyleCnt="0"/>
      <dgm:spPr/>
    </dgm:pt>
    <dgm:pt modelId="{F48F03E5-D465-4E19-B87E-15339121D903}" type="pres">
      <dgm:prSet presAssocID="{2DA79CC5-D983-4851-83C8-D9F029A1168E}" presName="linNode" presStyleCnt="0"/>
      <dgm:spPr/>
    </dgm:pt>
    <dgm:pt modelId="{234BB7E9-86A4-43FE-BC7E-6277648434A2}" type="pres">
      <dgm:prSet presAssocID="{2DA79CC5-D983-4851-83C8-D9F029A1168E}" presName="parentText" presStyleLbl="node1" presStyleIdx="1" presStyleCnt="5" custScaleX="277778">
        <dgm:presLayoutVars>
          <dgm:chMax val="1"/>
          <dgm:bulletEnabled val="1"/>
        </dgm:presLayoutVars>
      </dgm:prSet>
      <dgm:spPr/>
      <dgm:t>
        <a:bodyPr/>
        <a:lstStyle/>
        <a:p>
          <a:endParaRPr lang="en-US"/>
        </a:p>
      </dgm:t>
    </dgm:pt>
    <dgm:pt modelId="{2FC8A388-7B7B-415B-976A-AD521CE6FE50}" type="pres">
      <dgm:prSet presAssocID="{6DAD222C-96F2-46E2-8084-CB3AB2297E39}" presName="sp" presStyleCnt="0"/>
      <dgm:spPr/>
    </dgm:pt>
    <dgm:pt modelId="{E559263A-80CB-4A7E-9C73-9A757CF5F0EA}" type="pres">
      <dgm:prSet presAssocID="{1127DF4B-AE89-4FC6-AFBA-A9D911584AEF}" presName="linNode" presStyleCnt="0"/>
      <dgm:spPr/>
    </dgm:pt>
    <dgm:pt modelId="{D1865AE6-E99A-47D7-8FE4-4FDFC1D7DE2D}" type="pres">
      <dgm:prSet presAssocID="{1127DF4B-AE89-4FC6-AFBA-A9D911584AEF}" presName="parentText" presStyleLbl="node1" presStyleIdx="2" presStyleCnt="5" custScaleX="277778">
        <dgm:presLayoutVars>
          <dgm:chMax val="1"/>
          <dgm:bulletEnabled val="1"/>
        </dgm:presLayoutVars>
      </dgm:prSet>
      <dgm:spPr/>
      <dgm:t>
        <a:bodyPr/>
        <a:lstStyle/>
        <a:p>
          <a:endParaRPr lang="en-US"/>
        </a:p>
      </dgm:t>
    </dgm:pt>
    <dgm:pt modelId="{CF417BD8-2576-43B5-9566-709323752198}" type="pres">
      <dgm:prSet presAssocID="{326FBA93-1657-4952-8E99-FCFD383A335E}" presName="sp" presStyleCnt="0"/>
      <dgm:spPr/>
    </dgm:pt>
    <dgm:pt modelId="{E973EB37-BDE2-4544-AA00-63F7FFAE46C8}" type="pres">
      <dgm:prSet presAssocID="{69301AF7-0ABD-4EAB-8951-ED4ADA7AA1A2}" presName="linNode" presStyleCnt="0"/>
      <dgm:spPr/>
    </dgm:pt>
    <dgm:pt modelId="{5DDD88A7-D98A-45B3-A6CA-F5C569B1947A}" type="pres">
      <dgm:prSet presAssocID="{69301AF7-0ABD-4EAB-8951-ED4ADA7AA1A2}" presName="parentText" presStyleLbl="node1" presStyleIdx="3" presStyleCnt="5" custScaleX="277778">
        <dgm:presLayoutVars>
          <dgm:chMax val="1"/>
          <dgm:bulletEnabled val="1"/>
        </dgm:presLayoutVars>
      </dgm:prSet>
      <dgm:spPr/>
      <dgm:t>
        <a:bodyPr/>
        <a:lstStyle/>
        <a:p>
          <a:endParaRPr lang="en-US"/>
        </a:p>
      </dgm:t>
    </dgm:pt>
    <dgm:pt modelId="{969AE9FC-0A99-4D5F-8373-22DE33871150}" type="pres">
      <dgm:prSet presAssocID="{1D75A3D8-BE43-478F-8034-E0B45F4D6CCE}" presName="sp" presStyleCnt="0"/>
      <dgm:spPr/>
    </dgm:pt>
    <dgm:pt modelId="{16914D9A-4F6D-44D8-BBAF-EE83C0CDB21B}" type="pres">
      <dgm:prSet presAssocID="{4DD81A4C-805C-4017-BED3-250FB07DB8F1}" presName="linNode" presStyleCnt="0"/>
      <dgm:spPr/>
    </dgm:pt>
    <dgm:pt modelId="{D17C6BF7-76D7-4631-9C5B-196FE4F599C2}" type="pres">
      <dgm:prSet presAssocID="{4DD81A4C-805C-4017-BED3-250FB07DB8F1}" presName="parentText" presStyleLbl="node1" presStyleIdx="4" presStyleCnt="5" custScaleX="277778">
        <dgm:presLayoutVars>
          <dgm:chMax val="1"/>
          <dgm:bulletEnabled val="1"/>
        </dgm:presLayoutVars>
      </dgm:prSet>
      <dgm:spPr/>
      <dgm:t>
        <a:bodyPr/>
        <a:lstStyle/>
        <a:p>
          <a:endParaRPr lang="en-US"/>
        </a:p>
      </dgm:t>
    </dgm:pt>
  </dgm:ptLst>
  <dgm:cxnLst>
    <dgm:cxn modelId="{2447415E-9157-4E7D-A51D-17FCAA7790F5}" type="presOf" srcId="{69301AF7-0ABD-4EAB-8951-ED4ADA7AA1A2}" destId="{5DDD88A7-D98A-45B3-A6CA-F5C569B1947A}" srcOrd="0" destOrd="0" presId="urn:microsoft.com/office/officeart/2005/8/layout/vList5"/>
    <dgm:cxn modelId="{8E097F71-60B5-4398-8A61-FA79B6092247}" type="presOf" srcId="{2D5B475C-36CF-45BC-A3BA-B5DCABC09BC0}" destId="{4D46D199-F846-4A0F-80B4-F8AE4616B28E}" srcOrd="0" destOrd="1" presId="urn:microsoft.com/office/officeart/2005/8/layout/vList5"/>
    <dgm:cxn modelId="{3E4273A8-BCF7-4F60-8931-964B55CA17C7}" srcId="{7062D057-0481-485B-BBE5-9DCAC5732A9B}" destId="{D8A0ABEA-5E0D-444F-A441-FA5BF162F37B}" srcOrd="0" destOrd="0" parTransId="{AC1007C7-DBBF-4FEF-AC6C-2EE409B102EE}" sibTransId="{772BD796-C58F-4457-A04E-14A61574C251}"/>
    <dgm:cxn modelId="{11F2EC27-EE60-4F7B-A0F7-6A23EE3D30C9}" srcId="{D8A0ABEA-5E0D-444F-A441-FA5BF162F37B}" destId="{2D5B475C-36CF-45BC-A3BA-B5DCABC09BC0}" srcOrd="1" destOrd="0" parTransId="{0F1795BB-BE58-49AA-8D15-25EE9FCE732D}" sibTransId="{603932D5-C587-4D46-ADC9-CE6D350B5429}"/>
    <dgm:cxn modelId="{340F1ACD-C2C2-426C-BCB4-10C460094BB1}" srcId="{D8A0ABEA-5E0D-444F-A441-FA5BF162F37B}" destId="{5F46CA88-CFDC-43AA-95C6-C1DD2E331B83}" srcOrd="0" destOrd="0" parTransId="{DC362A3D-4008-4E34-9542-641989643F20}" sibTransId="{5595E4B9-CC62-4AB6-A35D-2D05A79B0551}"/>
    <dgm:cxn modelId="{F1CC7111-58B2-4AD1-BFB3-7E6A2527E6C6}" type="presOf" srcId="{5F46CA88-CFDC-43AA-95C6-C1DD2E331B83}" destId="{4D46D199-F846-4A0F-80B4-F8AE4616B28E}" srcOrd="0" destOrd="0" presId="urn:microsoft.com/office/officeart/2005/8/layout/vList5"/>
    <dgm:cxn modelId="{C40CAC47-F115-4BC5-BF71-9B491753EAFE}" type="presOf" srcId="{2DA79CC5-D983-4851-83C8-D9F029A1168E}" destId="{234BB7E9-86A4-43FE-BC7E-6277648434A2}" srcOrd="0" destOrd="0" presId="urn:microsoft.com/office/officeart/2005/8/layout/vList5"/>
    <dgm:cxn modelId="{860D8C98-DAC4-458B-9842-3ADF898E846D}" srcId="{7062D057-0481-485B-BBE5-9DCAC5732A9B}" destId="{69301AF7-0ABD-4EAB-8951-ED4ADA7AA1A2}" srcOrd="3" destOrd="0" parTransId="{11D7926E-B854-4AF2-98E0-FB58EB4003FA}" sibTransId="{1D75A3D8-BE43-478F-8034-E0B45F4D6CCE}"/>
    <dgm:cxn modelId="{11D3A5EF-E98D-4860-986A-719CA776FC32}" srcId="{7062D057-0481-485B-BBE5-9DCAC5732A9B}" destId="{1127DF4B-AE89-4FC6-AFBA-A9D911584AEF}" srcOrd="2" destOrd="0" parTransId="{BB1852E4-2B0F-4DA2-AF65-E94E0FF90237}" sibTransId="{326FBA93-1657-4952-8E99-FCFD383A335E}"/>
    <dgm:cxn modelId="{ACB1F58D-1BBA-4E9F-9D78-23C5CE4B4048}" type="presOf" srcId="{7062D057-0481-485B-BBE5-9DCAC5732A9B}" destId="{BB83D97D-DB2C-49E3-9407-64D479B8F660}" srcOrd="0" destOrd="0" presId="urn:microsoft.com/office/officeart/2005/8/layout/vList5"/>
    <dgm:cxn modelId="{C062904D-6950-40BF-90DC-88DDF4E6CDC6}" type="presOf" srcId="{D8A0ABEA-5E0D-444F-A441-FA5BF162F37B}" destId="{A15EDDE2-0F42-4945-996D-C8D1A2BBF789}" srcOrd="0" destOrd="0" presId="urn:microsoft.com/office/officeart/2005/8/layout/vList5"/>
    <dgm:cxn modelId="{724A8F9B-4167-407C-AF26-8E7EC857383E}" type="presOf" srcId="{1127DF4B-AE89-4FC6-AFBA-A9D911584AEF}" destId="{D1865AE6-E99A-47D7-8FE4-4FDFC1D7DE2D}" srcOrd="0" destOrd="0" presId="urn:microsoft.com/office/officeart/2005/8/layout/vList5"/>
    <dgm:cxn modelId="{370F533B-A940-4EA7-B082-345CE6707BA6}" type="presOf" srcId="{4DD81A4C-805C-4017-BED3-250FB07DB8F1}" destId="{D17C6BF7-76D7-4631-9C5B-196FE4F599C2}" srcOrd="0" destOrd="0" presId="urn:microsoft.com/office/officeart/2005/8/layout/vList5"/>
    <dgm:cxn modelId="{E4B5833E-72FB-4FD8-BDE7-1FAEBC68541E}" srcId="{7062D057-0481-485B-BBE5-9DCAC5732A9B}" destId="{4DD81A4C-805C-4017-BED3-250FB07DB8F1}" srcOrd="4" destOrd="0" parTransId="{4A9751A2-6F2D-4E40-849D-B029C802D825}" sibTransId="{4296A0A9-BBF1-4EE2-93D4-BE493DE12E63}"/>
    <dgm:cxn modelId="{A4371101-5481-411B-AE8D-6DB8BF142B65}" srcId="{7062D057-0481-485B-BBE5-9DCAC5732A9B}" destId="{2DA79CC5-D983-4851-83C8-D9F029A1168E}" srcOrd="1" destOrd="0" parTransId="{90A09110-B07F-4A43-B89A-2DBCFCE97D06}" sibTransId="{6DAD222C-96F2-46E2-8084-CB3AB2297E39}"/>
    <dgm:cxn modelId="{C2AFA92F-90BF-4B4E-93F0-B2558F937697}" type="presParOf" srcId="{BB83D97D-DB2C-49E3-9407-64D479B8F660}" destId="{413E4E82-1DFD-419A-96AB-705866F12900}" srcOrd="0" destOrd="0" presId="urn:microsoft.com/office/officeart/2005/8/layout/vList5"/>
    <dgm:cxn modelId="{B7812D1C-6D21-4A52-8B88-F2363DFC611E}" type="presParOf" srcId="{413E4E82-1DFD-419A-96AB-705866F12900}" destId="{A15EDDE2-0F42-4945-996D-C8D1A2BBF789}" srcOrd="0" destOrd="0" presId="urn:microsoft.com/office/officeart/2005/8/layout/vList5"/>
    <dgm:cxn modelId="{D6E1BCAB-2CA1-4227-BA6A-B6646DC3795A}" type="presParOf" srcId="{413E4E82-1DFD-419A-96AB-705866F12900}" destId="{4D46D199-F846-4A0F-80B4-F8AE4616B28E}" srcOrd="1" destOrd="0" presId="urn:microsoft.com/office/officeart/2005/8/layout/vList5"/>
    <dgm:cxn modelId="{B9508A6F-095A-4AD0-9635-74FAD48F73AF}" type="presParOf" srcId="{BB83D97D-DB2C-49E3-9407-64D479B8F660}" destId="{15F63040-151B-43A7-97D0-639E6B20D544}" srcOrd="1" destOrd="0" presId="urn:microsoft.com/office/officeart/2005/8/layout/vList5"/>
    <dgm:cxn modelId="{0E2C257E-42C7-4ACD-AF58-04E6EFCE1006}" type="presParOf" srcId="{BB83D97D-DB2C-49E3-9407-64D479B8F660}" destId="{F48F03E5-D465-4E19-B87E-15339121D903}" srcOrd="2" destOrd="0" presId="urn:microsoft.com/office/officeart/2005/8/layout/vList5"/>
    <dgm:cxn modelId="{3CDBC951-5E89-4F02-95DD-FDB793AD6FF7}" type="presParOf" srcId="{F48F03E5-D465-4E19-B87E-15339121D903}" destId="{234BB7E9-86A4-43FE-BC7E-6277648434A2}" srcOrd="0" destOrd="0" presId="urn:microsoft.com/office/officeart/2005/8/layout/vList5"/>
    <dgm:cxn modelId="{C42B6A9D-8439-4FB7-A631-A92FDD9DDD28}" type="presParOf" srcId="{BB83D97D-DB2C-49E3-9407-64D479B8F660}" destId="{2FC8A388-7B7B-415B-976A-AD521CE6FE50}" srcOrd="3" destOrd="0" presId="urn:microsoft.com/office/officeart/2005/8/layout/vList5"/>
    <dgm:cxn modelId="{947B57FF-33DE-4488-BA15-131B65F21E26}" type="presParOf" srcId="{BB83D97D-DB2C-49E3-9407-64D479B8F660}" destId="{E559263A-80CB-4A7E-9C73-9A757CF5F0EA}" srcOrd="4" destOrd="0" presId="urn:microsoft.com/office/officeart/2005/8/layout/vList5"/>
    <dgm:cxn modelId="{BBB9ADFC-5DA0-46FE-AB2E-5FE69E3E002E}" type="presParOf" srcId="{E559263A-80CB-4A7E-9C73-9A757CF5F0EA}" destId="{D1865AE6-E99A-47D7-8FE4-4FDFC1D7DE2D}" srcOrd="0" destOrd="0" presId="urn:microsoft.com/office/officeart/2005/8/layout/vList5"/>
    <dgm:cxn modelId="{E51CC341-33BD-4787-9DBD-D4D57ADBAC91}" type="presParOf" srcId="{BB83D97D-DB2C-49E3-9407-64D479B8F660}" destId="{CF417BD8-2576-43B5-9566-709323752198}" srcOrd="5" destOrd="0" presId="urn:microsoft.com/office/officeart/2005/8/layout/vList5"/>
    <dgm:cxn modelId="{FAD4F1BD-628F-4553-AED6-7816235D72CB}" type="presParOf" srcId="{BB83D97D-DB2C-49E3-9407-64D479B8F660}" destId="{E973EB37-BDE2-4544-AA00-63F7FFAE46C8}" srcOrd="6" destOrd="0" presId="urn:microsoft.com/office/officeart/2005/8/layout/vList5"/>
    <dgm:cxn modelId="{8440BF2E-3209-4313-B8B3-EB4B00E1F6AB}" type="presParOf" srcId="{E973EB37-BDE2-4544-AA00-63F7FFAE46C8}" destId="{5DDD88A7-D98A-45B3-A6CA-F5C569B1947A}" srcOrd="0" destOrd="0" presId="urn:microsoft.com/office/officeart/2005/8/layout/vList5"/>
    <dgm:cxn modelId="{8242A299-A36C-450D-9661-1F2F255A2353}" type="presParOf" srcId="{BB83D97D-DB2C-49E3-9407-64D479B8F660}" destId="{969AE9FC-0A99-4D5F-8373-22DE33871150}" srcOrd="7" destOrd="0" presId="urn:microsoft.com/office/officeart/2005/8/layout/vList5"/>
    <dgm:cxn modelId="{71F37618-10FD-4192-AE5E-570F80426C4E}" type="presParOf" srcId="{BB83D97D-DB2C-49E3-9407-64D479B8F660}" destId="{16914D9A-4F6D-44D8-BBAF-EE83C0CDB21B}" srcOrd="8" destOrd="0" presId="urn:microsoft.com/office/officeart/2005/8/layout/vList5"/>
    <dgm:cxn modelId="{CF0CE583-1909-43FD-A59C-E32FA52D0817}" type="presParOf" srcId="{16914D9A-4F6D-44D8-BBAF-EE83C0CDB21B}" destId="{D17C6BF7-76D7-4631-9C5B-196FE4F599C2}"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1BAF3B5-BAD7-460F-AF08-489D9C75242B}" type="doc">
      <dgm:prSet loTypeId="urn:microsoft.com/office/officeart/2009/layout/CircleArrowProcess" loCatId="process" qsTypeId="urn:microsoft.com/office/officeart/2005/8/quickstyle/simple1" qsCatId="simple" csTypeId="urn:microsoft.com/office/officeart/2005/8/colors/colorful1" csCatId="colorful" phldr="1"/>
      <dgm:spPr/>
      <dgm:t>
        <a:bodyPr/>
        <a:lstStyle/>
        <a:p>
          <a:endParaRPr lang="en-US"/>
        </a:p>
      </dgm:t>
    </dgm:pt>
    <dgm:pt modelId="{6B486D9C-22C4-4447-BA4B-E39154FF4B15}">
      <dgm:prSet phldrT="[Text]" custT="1"/>
      <dgm:spPr/>
      <dgm:t>
        <a:bodyPr/>
        <a:lstStyle/>
        <a:p>
          <a:r>
            <a:rPr lang="en-US" sz="3200" dirty="0"/>
            <a:t>Read the Case Vignette</a:t>
          </a:r>
        </a:p>
      </dgm:t>
    </dgm:pt>
    <dgm:pt modelId="{D832A1E9-E76C-4E18-865E-E3E143EC7E35}" type="parTrans" cxnId="{79E83204-FD39-4FAE-8EF1-54732B366150}">
      <dgm:prSet/>
      <dgm:spPr/>
      <dgm:t>
        <a:bodyPr/>
        <a:lstStyle/>
        <a:p>
          <a:endParaRPr lang="en-US"/>
        </a:p>
      </dgm:t>
    </dgm:pt>
    <dgm:pt modelId="{8FEB6A38-00BF-4817-BBD2-3FA4C0C3981C}" type="sibTrans" cxnId="{79E83204-FD39-4FAE-8EF1-54732B366150}">
      <dgm:prSet/>
      <dgm:spPr/>
      <dgm:t>
        <a:bodyPr/>
        <a:lstStyle/>
        <a:p>
          <a:endParaRPr lang="en-US"/>
        </a:p>
      </dgm:t>
    </dgm:pt>
    <dgm:pt modelId="{864EE12F-0647-46AA-BA58-F6CB956C2867}">
      <dgm:prSet phldrT="[Text]"/>
      <dgm:spPr/>
      <dgm:t>
        <a:bodyPr/>
        <a:lstStyle/>
        <a:p>
          <a:endParaRPr lang="en-US" dirty="0"/>
        </a:p>
      </dgm:t>
    </dgm:pt>
    <dgm:pt modelId="{18EC4DC9-4BED-4923-A585-9F7D2BD8B75E}" type="parTrans" cxnId="{19922315-2FDA-4125-AEB2-21052EC7A14A}">
      <dgm:prSet/>
      <dgm:spPr/>
      <dgm:t>
        <a:bodyPr/>
        <a:lstStyle/>
        <a:p>
          <a:endParaRPr lang="en-US"/>
        </a:p>
      </dgm:t>
    </dgm:pt>
    <dgm:pt modelId="{864533DE-926A-498D-9733-3A236F96E7F1}" type="sibTrans" cxnId="{19922315-2FDA-4125-AEB2-21052EC7A14A}">
      <dgm:prSet/>
      <dgm:spPr/>
      <dgm:t>
        <a:bodyPr/>
        <a:lstStyle/>
        <a:p>
          <a:endParaRPr lang="en-US"/>
        </a:p>
      </dgm:t>
    </dgm:pt>
    <dgm:pt modelId="{67C39782-E651-443F-B2FC-64BDE44869DE}">
      <dgm:prSet phldrT="[Text]" custT="1"/>
      <dgm:spPr/>
      <dgm:t>
        <a:bodyPr/>
        <a:lstStyle/>
        <a:p>
          <a:endParaRPr lang="en-US" sz="3200" dirty="0"/>
        </a:p>
        <a:p>
          <a:r>
            <a:rPr lang="en-US" sz="3200" dirty="0"/>
            <a:t>Review the Original Case Plan</a:t>
          </a:r>
        </a:p>
        <a:p>
          <a:endParaRPr lang="en-US" sz="3200" dirty="0"/>
        </a:p>
      </dgm:t>
    </dgm:pt>
    <dgm:pt modelId="{20804B3A-4AE0-48D4-A622-F1D341BD78C8}" type="parTrans" cxnId="{4C647771-E535-412B-87B5-8D5647444B2F}">
      <dgm:prSet/>
      <dgm:spPr/>
      <dgm:t>
        <a:bodyPr/>
        <a:lstStyle/>
        <a:p>
          <a:endParaRPr lang="en-US"/>
        </a:p>
      </dgm:t>
    </dgm:pt>
    <dgm:pt modelId="{67638C7C-30AC-48BB-A01A-FBE2EA8B6285}" type="sibTrans" cxnId="{4C647771-E535-412B-87B5-8D5647444B2F}">
      <dgm:prSet/>
      <dgm:spPr/>
      <dgm:t>
        <a:bodyPr/>
        <a:lstStyle/>
        <a:p>
          <a:endParaRPr lang="en-US"/>
        </a:p>
      </dgm:t>
    </dgm:pt>
    <dgm:pt modelId="{1F3A60F3-B0B4-4019-B4B1-1DD583D4042D}">
      <dgm:prSet phldrT="[Text]"/>
      <dgm:spPr/>
      <dgm:t>
        <a:bodyPr/>
        <a:lstStyle/>
        <a:p>
          <a:endParaRPr lang="en-US" dirty="0"/>
        </a:p>
      </dgm:t>
    </dgm:pt>
    <dgm:pt modelId="{CDF09475-408F-46DB-9DD3-A0C7F582C0FF}" type="parTrans" cxnId="{B28865C6-D570-402C-BAB1-FAA68C99418F}">
      <dgm:prSet/>
      <dgm:spPr/>
      <dgm:t>
        <a:bodyPr/>
        <a:lstStyle/>
        <a:p>
          <a:endParaRPr lang="en-US"/>
        </a:p>
      </dgm:t>
    </dgm:pt>
    <dgm:pt modelId="{7EDCA4C0-4F50-4B88-904A-FAF0EB8637DD}" type="sibTrans" cxnId="{B28865C6-D570-402C-BAB1-FAA68C99418F}">
      <dgm:prSet/>
      <dgm:spPr/>
      <dgm:t>
        <a:bodyPr/>
        <a:lstStyle/>
        <a:p>
          <a:endParaRPr lang="en-US"/>
        </a:p>
      </dgm:t>
    </dgm:pt>
    <dgm:pt modelId="{9B599FCC-396A-4AB3-BD59-339D2344C5CA}" type="pres">
      <dgm:prSet presAssocID="{31BAF3B5-BAD7-460F-AF08-489D9C75242B}" presName="Name0" presStyleCnt="0">
        <dgm:presLayoutVars>
          <dgm:chMax val="7"/>
          <dgm:chPref val="7"/>
          <dgm:dir/>
          <dgm:animLvl val="lvl"/>
        </dgm:presLayoutVars>
      </dgm:prSet>
      <dgm:spPr/>
      <dgm:t>
        <a:bodyPr/>
        <a:lstStyle/>
        <a:p>
          <a:endParaRPr lang="en-US"/>
        </a:p>
      </dgm:t>
    </dgm:pt>
    <dgm:pt modelId="{1D7F6BFD-6CB9-4D9E-9092-211F444AC3D2}" type="pres">
      <dgm:prSet presAssocID="{6B486D9C-22C4-4447-BA4B-E39154FF4B15}" presName="Accent1" presStyleCnt="0"/>
      <dgm:spPr/>
    </dgm:pt>
    <dgm:pt modelId="{0AC4F08B-713F-432E-AE0C-96114D6881E0}" type="pres">
      <dgm:prSet presAssocID="{6B486D9C-22C4-4447-BA4B-E39154FF4B15}" presName="Accent" presStyleLbl="node1" presStyleIdx="0" presStyleCnt="2"/>
      <dgm:spPr/>
    </dgm:pt>
    <dgm:pt modelId="{A731B4DE-9B32-4956-BC3F-CFD45AF0E766}" type="pres">
      <dgm:prSet presAssocID="{6B486D9C-22C4-4447-BA4B-E39154FF4B15}" presName="Child1" presStyleLbl="revTx" presStyleIdx="0" presStyleCnt="4">
        <dgm:presLayoutVars>
          <dgm:chMax val="0"/>
          <dgm:chPref val="0"/>
          <dgm:bulletEnabled val="1"/>
        </dgm:presLayoutVars>
      </dgm:prSet>
      <dgm:spPr/>
      <dgm:t>
        <a:bodyPr/>
        <a:lstStyle/>
        <a:p>
          <a:endParaRPr lang="en-US"/>
        </a:p>
      </dgm:t>
    </dgm:pt>
    <dgm:pt modelId="{2DE2AD4B-89DD-4358-87AD-E1C1C2B49CBC}" type="pres">
      <dgm:prSet presAssocID="{6B486D9C-22C4-4447-BA4B-E39154FF4B15}" presName="Parent1" presStyleLbl="revTx" presStyleIdx="1" presStyleCnt="4" custScaleX="94779" custScaleY="150427" custLinFactNeighborY="-7335">
        <dgm:presLayoutVars>
          <dgm:chMax val="1"/>
          <dgm:chPref val="1"/>
          <dgm:bulletEnabled val="1"/>
        </dgm:presLayoutVars>
      </dgm:prSet>
      <dgm:spPr/>
      <dgm:t>
        <a:bodyPr/>
        <a:lstStyle/>
        <a:p>
          <a:endParaRPr lang="en-US"/>
        </a:p>
      </dgm:t>
    </dgm:pt>
    <dgm:pt modelId="{30DF10D0-F09D-4874-A564-D2E0A13FE42D}" type="pres">
      <dgm:prSet presAssocID="{67C39782-E651-443F-B2FC-64BDE44869DE}" presName="Accent2" presStyleCnt="0"/>
      <dgm:spPr/>
    </dgm:pt>
    <dgm:pt modelId="{902A95EC-58B1-415E-BA32-9AF71C0CEE75}" type="pres">
      <dgm:prSet presAssocID="{67C39782-E651-443F-B2FC-64BDE44869DE}" presName="Accent" presStyleLbl="node1" presStyleIdx="1" presStyleCnt="2"/>
      <dgm:spPr/>
    </dgm:pt>
    <dgm:pt modelId="{8E1516A7-B0FF-4F25-8E79-69B3DF81E2E6}" type="pres">
      <dgm:prSet presAssocID="{67C39782-E651-443F-B2FC-64BDE44869DE}" presName="Child2" presStyleLbl="revTx" presStyleIdx="2" presStyleCnt="4">
        <dgm:presLayoutVars>
          <dgm:chMax val="0"/>
          <dgm:chPref val="0"/>
          <dgm:bulletEnabled val="1"/>
        </dgm:presLayoutVars>
      </dgm:prSet>
      <dgm:spPr/>
      <dgm:t>
        <a:bodyPr/>
        <a:lstStyle/>
        <a:p>
          <a:endParaRPr lang="en-US"/>
        </a:p>
      </dgm:t>
    </dgm:pt>
    <dgm:pt modelId="{491B8AC6-4EBF-4141-8DD7-4F999C2519F5}" type="pres">
      <dgm:prSet presAssocID="{67C39782-E651-443F-B2FC-64BDE44869DE}" presName="Parent2" presStyleLbl="revTx" presStyleIdx="3" presStyleCnt="4">
        <dgm:presLayoutVars>
          <dgm:chMax val="1"/>
          <dgm:chPref val="1"/>
          <dgm:bulletEnabled val="1"/>
        </dgm:presLayoutVars>
      </dgm:prSet>
      <dgm:spPr/>
      <dgm:t>
        <a:bodyPr/>
        <a:lstStyle/>
        <a:p>
          <a:endParaRPr lang="en-US"/>
        </a:p>
      </dgm:t>
    </dgm:pt>
  </dgm:ptLst>
  <dgm:cxnLst>
    <dgm:cxn modelId="{4C647771-E535-412B-87B5-8D5647444B2F}" srcId="{31BAF3B5-BAD7-460F-AF08-489D9C75242B}" destId="{67C39782-E651-443F-B2FC-64BDE44869DE}" srcOrd="1" destOrd="0" parTransId="{20804B3A-4AE0-48D4-A622-F1D341BD78C8}" sibTransId="{67638C7C-30AC-48BB-A01A-FBE2EA8B6285}"/>
    <dgm:cxn modelId="{1D4EDD41-A18F-4772-8670-2F57341FFAD3}" type="presOf" srcId="{1F3A60F3-B0B4-4019-B4B1-1DD583D4042D}" destId="{8E1516A7-B0FF-4F25-8E79-69B3DF81E2E6}" srcOrd="0" destOrd="0" presId="urn:microsoft.com/office/officeart/2009/layout/CircleArrowProcess"/>
    <dgm:cxn modelId="{B28865C6-D570-402C-BAB1-FAA68C99418F}" srcId="{67C39782-E651-443F-B2FC-64BDE44869DE}" destId="{1F3A60F3-B0B4-4019-B4B1-1DD583D4042D}" srcOrd="0" destOrd="0" parTransId="{CDF09475-408F-46DB-9DD3-A0C7F582C0FF}" sibTransId="{7EDCA4C0-4F50-4B88-904A-FAF0EB8637DD}"/>
    <dgm:cxn modelId="{D2F114B7-1E64-4D14-A756-9FBB03413B6A}" type="presOf" srcId="{6B486D9C-22C4-4447-BA4B-E39154FF4B15}" destId="{2DE2AD4B-89DD-4358-87AD-E1C1C2B49CBC}" srcOrd="0" destOrd="0" presId="urn:microsoft.com/office/officeart/2009/layout/CircleArrowProcess"/>
    <dgm:cxn modelId="{137183DD-B1AD-4229-A8B6-912356C68DD5}" type="presOf" srcId="{864EE12F-0647-46AA-BA58-F6CB956C2867}" destId="{A731B4DE-9B32-4956-BC3F-CFD45AF0E766}" srcOrd="0" destOrd="0" presId="urn:microsoft.com/office/officeart/2009/layout/CircleArrowProcess"/>
    <dgm:cxn modelId="{A5C0BD1C-0BAC-410C-83D1-C841E7E047C2}" type="presOf" srcId="{67C39782-E651-443F-B2FC-64BDE44869DE}" destId="{491B8AC6-4EBF-4141-8DD7-4F999C2519F5}" srcOrd="0" destOrd="0" presId="urn:microsoft.com/office/officeart/2009/layout/CircleArrowProcess"/>
    <dgm:cxn modelId="{19922315-2FDA-4125-AEB2-21052EC7A14A}" srcId="{6B486D9C-22C4-4447-BA4B-E39154FF4B15}" destId="{864EE12F-0647-46AA-BA58-F6CB956C2867}" srcOrd="0" destOrd="0" parTransId="{18EC4DC9-4BED-4923-A585-9F7D2BD8B75E}" sibTransId="{864533DE-926A-498D-9733-3A236F96E7F1}"/>
    <dgm:cxn modelId="{4880193E-6B26-4D32-95A5-303F3E6115DB}" type="presOf" srcId="{31BAF3B5-BAD7-460F-AF08-489D9C75242B}" destId="{9B599FCC-396A-4AB3-BD59-339D2344C5CA}" srcOrd="0" destOrd="0" presId="urn:microsoft.com/office/officeart/2009/layout/CircleArrowProcess"/>
    <dgm:cxn modelId="{79E83204-FD39-4FAE-8EF1-54732B366150}" srcId="{31BAF3B5-BAD7-460F-AF08-489D9C75242B}" destId="{6B486D9C-22C4-4447-BA4B-E39154FF4B15}" srcOrd="0" destOrd="0" parTransId="{D832A1E9-E76C-4E18-865E-E3E143EC7E35}" sibTransId="{8FEB6A38-00BF-4817-BBD2-3FA4C0C3981C}"/>
    <dgm:cxn modelId="{5E47C186-13D9-470B-BF76-50F397E73D69}" type="presParOf" srcId="{9B599FCC-396A-4AB3-BD59-339D2344C5CA}" destId="{1D7F6BFD-6CB9-4D9E-9092-211F444AC3D2}" srcOrd="0" destOrd="0" presId="urn:microsoft.com/office/officeart/2009/layout/CircleArrowProcess"/>
    <dgm:cxn modelId="{7A1A9452-E178-4106-B79D-1870D575D620}" type="presParOf" srcId="{1D7F6BFD-6CB9-4D9E-9092-211F444AC3D2}" destId="{0AC4F08B-713F-432E-AE0C-96114D6881E0}" srcOrd="0" destOrd="0" presId="urn:microsoft.com/office/officeart/2009/layout/CircleArrowProcess"/>
    <dgm:cxn modelId="{E0C49B54-62EE-4F5F-A707-36C7F2AD7E93}" type="presParOf" srcId="{9B599FCC-396A-4AB3-BD59-339D2344C5CA}" destId="{A731B4DE-9B32-4956-BC3F-CFD45AF0E766}" srcOrd="1" destOrd="0" presId="urn:microsoft.com/office/officeart/2009/layout/CircleArrowProcess"/>
    <dgm:cxn modelId="{BE1AA773-FA8F-4634-AD9A-78C5726C4086}" type="presParOf" srcId="{9B599FCC-396A-4AB3-BD59-339D2344C5CA}" destId="{2DE2AD4B-89DD-4358-87AD-E1C1C2B49CBC}" srcOrd="2" destOrd="0" presId="urn:microsoft.com/office/officeart/2009/layout/CircleArrowProcess"/>
    <dgm:cxn modelId="{01685C2D-5861-4124-8DF9-3EF564711398}" type="presParOf" srcId="{9B599FCC-396A-4AB3-BD59-339D2344C5CA}" destId="{30DF10D0-F09D-4874-A564-D2E0A13FE42D}" srcOrd="3" destOrd="0" presId="urn:microsoft.com/office/officeart/2009/layout/CircleArrowProcess"/>
    <dgm:cxn modelId="{FF740D8D-C2E2-4C67-B9CE-72EB3E5FE649}" type="presParOf" srcId="{30DF10D0-F09D-4874-A564-D2E0A13FE42D}" destId="{902A95EC-58B1-415E-BA32-9AF71C0CEE75}" srcOrd="0" destOrd="0" presId="urn:microsoft.com/office/officeart/2009/layout/CircleArrowProcess"/>
    <dgm:cxn modelId="{23A1ECF7-4A0A-4E7A-B4D4-24C6375499AC}" type="presParOf" srcId="{9B599FCC-396A-4AB3-BD59-339D2344C5CA}" destId="{8E1516A7-B0FF-4F25-8E79-69B3DF81E2E6}" srcOrd="4" destOrd="0" presId="urn:microsoft.com/office/officeart/2009/layout/CircleArrowProcess"/>
    <dgm:cxn modelId="{F52C08F0-7114-4B5A-BB5F-340E55B41014}" type="presParOf" srcId="{9B599FCC-396A-4AB3-BD59-339D2344C5CA}" destId="{491B8AC6-4EBF-4141-8DD7-4F999C2519F5}"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4F7B30-27FE-4AA4-8374-EA8A91A65DBB}">
      <dsp:nvSpPr>
        <dsp:cNvPr id="0" name=""/>
        <dsp:cNvSpPr/>
      </dsp:nvSpPr>
      <dsp:spPr>
        <a:xfrm>
          <a:off x="0" y="2948053"/>
          <a:ext cx="8915400" cy="96761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n-US" sz="2400" kern="1200" dirty="0"/>
            <a:t>Let’s get ready to stretch our thinking.</a:t>
          </a:r>
        </a:p>
      </dsp:txBody>
      <dsp:txXfrm>
        <a:off x="0" y="2948053"/>
        <a:ext cx="8915400" cy="967617"/>
      </dsp:txXfrm>
    </dsp:sp>
    <dsp:sp modelId="{7174C62E-9F9A-4036-9F09-8A5459FDCA52}">
      <dsp:nvSpPr>
        <dsp:cNvPr id="0" name=""/>
        <dsp:cNvSpPr/>
      </dsp:nvSpPr>
      <dsp:spPr>
        <a:xfrm rot="10800000">
          <a:off x="0" y="1474372"/>
          <a:ext cx="8915400" cy="1488194"/>
        </a:xfrm>
        <a:prstGeom prst="upArrowCallou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n-US" sz="2400" kern="1200" dirty="0"/>
            <a:t>What would we consider in our case planning </a:t>
          </a:r>
        </a:p>
        <a:p>
          <a:pPr lvl="0" algn="ctr" defTabSz="1066800" rtl="0">
            <a:lnSpc>
              <a:spcPct val="90000"/>
            </a:lnSpc>
            <a:spcBef>
              <a:spcPct val="0"/>
            </a:spcBef>
            <a:spcAft>
              <a:spcPct val="35000"/>
            </a:spcAft>
          </a:pPr>
          <a:r>
            <a:rPr lang="en-US" sz="2400" kern="1200" dirty="0"/>
            <a:t>to support safety, stability, and well-being?</a:t>
          </a:r>
        </a:p>
      </dsp:txBody>
      <dsp:txXfrm rot="10800000">
        <a:off x="0" y="1474372"/>
        <a:ext cx="8915400" cy="966984"/>
      </dsp:txXfrm>
    </dsp:sp>
    <dsp:sp modelId="{57E3BF56-FE69-43F7-8780-3E8002D1E2F8}">
      <dsp:nvSpPr>
        <dsp:cNvPr id="0" name=""/>
        <dsp:cNvSpPr/>
      </dsp:nvSpPr>
      <dsp:spPr>
        <a:xfrm rot="10800000">
          <a:off x="0" y="692"/>
          <a:ext cx="8915400" cy="1488194"/>
        </a:xfrm>
        <a:prstGeom prst="upArrowCallou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n-US" sz="2400" kern="1200" dirty="0"/>
            <a:t>Recall the mandates to engage and assess families, to monitor and </a:t>
          </a:r>
        </a:p>
        <a:p>
          <a:pPr lvl="0" algn="ctr" defTabSz="1066800" rtl="0">
            <a:lnSpc>
              <a:spcPct val="90000"/>
            </a:lnSpc>
            <a:spcBef>
              <a:spcPct val="0"/>
            </a:spcBef>
            <a:spcAft>
              <a:spcPct val="35000"/>
            </a:spcAft>
          </a:pPr>
          <a:r>
            <a:rPr lang="en-US" sz="2400" kern="1200" dirty="0"/>
            <a:t>adapt plans, and to safely promote permanency. </a:t>
          </a:r>
        </a:p>
      </dsp:txBody>
      <dsp:txXfrm rot="10800000">
        <a:off x="0" y="692"/>
        <a:ext cx="8915400" cy="96698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AA0E30-82F9-4C86-BCA3-8ABA81112ED0}">
      <dsp:nvSpPr>
        <dsp:cNvPr id="0" name=""/>
        <dsp:cNvSpPr/>
      </dsp:nvSpPr>
      <dsp:spPr>
        <a:xfrm>
          <a:off x="2409596" y="75327"/>
          <a:ext cx="1627635" cy="1773933"/>
        </a:xfrm>
        <a:prstGeom prst="roundRect">
          <a:avLst>
            <a:gd name="adj" fmla="val 10000"/>
          </a:avLst>
        </a:prstGeom>
        <a:solidFill>
          <a:schemeClr val="accent4">
            <a:lumMod val="75000"/>
            <a:alpha val="9000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solidFill>
                <a:schemeClr val="tx1"/>
              </a:solidFill>
            </a:rPr>
            <a:t>What are we worried about (past)?</a:t>
          </a:r>
        </a:p>
      </dsp:txBody>
      <dsp:txXfrm>
        <a:off x="2457268" y="122999"/>
        <a:ext cx="1532291" cy="1678589"/>
      </dsp:txXfrm>
    </dsp:sp>
    <dsp:sp modelId="{5C62394A-0AE4-437C-8B33-D5BEE9B3AF61}">
      <dsp:nvSpPr>
        <dsp:cNvPr id="0" name=""/>
        <dsp:cNvSpPr/>
      </dsp:nvSpPr>
      <dsp:spPr>
        <a:xfrm>
          <a:off x="2409604" y="2015571"/>
          <a:ext cx="1627635" cy="1773933"/>
        </a:xfrm>
        <a:prstGeom prst="roundRect">
          <a:avLst>
            <a:gd name="adj" fmla="val 10000"/>
          </a:avLst>
        </a:prstGeom>
        <a:solidFill>
          <a:schemeClr val="accent5">
            <a:alpha val="9000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solidFill>
                <a:schemeClr val="tx1"/>
              </a:solidFill>
            </a:rPr>
            <a:t>What are we worried about (future)? </a:t>
          </a:r>
        </a:p>
      </dsp:txBody>
      <dsp:txXfrm>
        <a:off x="2457276" y="2063243"/>
        <a:ext cx="1532291" cy="1678589"/>
      </dsp:txXfrm>
    </dsp:sp>
    <dsp:sp modelId="{8D7C60AB-8085-48A4-A583-A5646CF2EAB8}">
      <dsp:nvSpPr>
        <dsp:cNvPr id="0" name=""/>
        <dsp:cNvSpPr/>
      </dsp:nvSpPr>
      <dsp:spPr>
        <a:xfrm>
          <a:off x="3889652" y="4064253"/>
          <a:ext cx="678894" cy="678894"/>
        </a:xfrm>
        <a:prstGeom prst="triangle">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264E6E-DACD-437B-AE54-D9BE68777261}">
      <dsp:nvSpPr>
        <dsp:cNvPr id="0" name=""/>
        <dsp:cNvSpPr/>
      </dsp:nvSpPr>
      <dsp:spPr>
        <a:xfrm>
          <a:off x="2192416" y="3780023"/>
          <a:ext cx="4073366" cy="275178"/>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ACEB8D-09B7-4667-9BC8-DFDCE30F3B24}">
      <dsp:nvSpPr>
        <dsp:cNvPr id="0" name=""/>
        <dsp:cNvSpPr/>
      </dsp:nvSpPr>
      <dsp:spPr>
        <a:xfrm>
          <a:off x="4383175" y="75326"/>
          <a:ext cx="1627635" cy="177392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What is working well?</a:t>
          </a:r>
        </a:p>
      </dsp:txBody>
      <dsp:txXfrm>
        <a:off x="4462630" y="154781"/>
        <a:ext cx="1468725" cy="1615016"/>
      </dsp:txXfrm>
    </dsp:sp>
    <dsp:sp modelId="{2471B246-0197-4DCC-95EE-54FCAB654221}">
      <dsp:nvSpPr>
        <dsp:cNvPr id="0" name=""/>
        <dsp:cNvSpPr/>
      </dsp:nvSpPr>
      <dsp:spPr>
        <a:xfrm>
          <a:off x="4374034" y="2008709"/>
          <a:ext cx="1629346" cy="177242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What needs to happen next?</a:t>
          </a:r>
        </a:p>
      </dsp:txBody>
      <dsp:txXfrm>
        <a:off x="4453572" y="2088247"/>
        <a:ext cx="1470270" cy="161334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10E43D-BA55-4448-9090-3D07CFFF3F83}">
      <dsp:nvSpPr>
        <dsp:cNvPr id="0" name=""/>
        <dsp:cNvSpPr/>
      </dsp:nvSpPr>
      <dsp:spPr>
        <a:xfrm>
          <a:off x="413575" y="-23932"/>
          <a:ext cx="8316849" cy="510540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b" anchorCtr="0">
          <a:noAutofit/>
        </a:bodyPr>
        <a:lstStyle/>
        <a:p>
          <a:pPr lvl="0" algn="ctr" defTabSz="1066800" rtl="0">
            <a:lnSpc>
              <a:spcPct val="90000"/>
            </a:lnSpc>
            <a:spcBef>
              <a:spcPct val="0"/>
            </a:spcBef>
            <a:spcAft>
              <a:spcPct val="35000"/>
            </a:spcAft>
          </a:pPr>
          <a:r>
            <a:rPr lang="en-US" sz="2400" kern="1200" dirty="0"/>
            <a:t>Attitudes &amp; Behaviors</a:t>
          </a:r>
        </a:p>
      </dsp:txBody>
      <dsp:txXfrm>
        <a:off x="3012590" y="231337"/>
        <a:ext cx="3118818" cy="510540"/>
      </dsp:txXfrm>
    </dsp:sp>
    <dsp:sp modelId="{DF37D76F-166F-4800-B400-72A7484F20C0}">
      <dsp:nvSpPr>
        <dsp:cNvPr id="0" name=""/>
        <dsp:cNvSpPr/>
      </dsp:nvSpPr>
      <dsp:spPr>
        <a:xfrm>
          <a:off x="1219189" y="685809"/>
          <a:ext cx="6780609" cy="4435321"/>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US" sz="2800" kern="1200" dirty="0"/>
            <a:t>Lack of</a:t>
          </a:r>
          <a:r>
            <a:rPr lang="en-US" sz="2400" kern="1200" dirty="0"/>
            <a:t> </a:t>
          </a:r>
          <a:r>
            <a:rPr lang="en-US" sz="2800" kern="1200" dirty="0"/>
            <a:t>specific, concrete skills</a:t>
          </a:r>
        </a:p>
      </dsp:txBody>
      <dsp:txXfrm>
        <a:off x="3147425" y="940840"/>
        <a:ext cx="2924137" cy="510061"/>
      </dsp:txXfrm>
    </dsp:sp>
    <dsp:sp modelId="{1689E48D-C9BF-488C-9B4F-9D3A520666D3}">
      <dsp:nvSpPr>
        <dsp:cNvPr id="0" name=""/>
        <dsp:cNvSpPr/>
      </dsp:nvSpPr>
      <dsp:spPr>
        <a:xfrm>
          <a:off x="2138952" y="1478542"/>
          <a:ext cx="4866094" cy="3398271"/>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US" sz="2800" kern="1200" dirty="0"/>
            <a:t>Relationships</a:t>
          </a:r>
        </a:p>
      </dsp:txBody>
      <dsp:txXfrm>
        <a:off x="3312898" y="1713023"/>
        <a:ext cx="2518203" cy="468961"/>
      </dsp:txXfrm>
    </dsp:sp>
    <dsp:sp modelId="{89472692-5AA2-4CD9-B5CC-FC14886827CB}">
      <dsp:nvSpPr>
        <dsp:cNvPr id="0" name=""/>
        <dsp:cNvSpPr/>
      </dsp:nvSpPr>
      <dsp:spPr>
        <a:xfrm>
          <a:off x="2697357" y="2356332"/>
          <a:ext cx="3749285" cy="2642299"/>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US" sz="2800" kern="1200" dirty="0"/>
            <a:t>Systemic Barriers</a:t>
          </a:r>
        </a:p>
      </dsp:txBody>
      <dsp:txXfrm>
        <a:off x="3559692" y="2594139"/>
        <a:ext cx="2024614" cy="475613"/>
      </dsp:txXfrm>
    </dsp:sp>
    <dsp:sp modelId="{D8B925BE-A72A-4D77-83E0-932598F46BFD}">
      <dsp:nvSpPr>
        <dsp:cNvPr id="0" name=""/>
        <dsp:cNvSpPr/>
      </dsp:nvSpPr>
      <dsp:spPr>
        <a:xfrm>
          <a:off x="3335533" y="3220334"/>
          <a:ext cx="2472933" cy="1680105"/>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US" sz="2800" kern="1200" dirty="0"/>
            <a:t>Setbacks</a:t>
          </a:r>
        </a:p>
      </dsp:txBody>
      <dsp:txXfrm>
        <a:off x="3697686" y="3640360"/>
        <a:ext cx="1748627" cy="84005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92B57D-AD81-4F1C-B57C-6EC45A358177}">
      <dsp:nvSpPr>
        <dsp:cNvPr id="0" name=""/>
        <dsp:cNvSpPr/>
      </dsp:nvSpPr>
      <dsp:spPr>
        <a:xfrm>
          <a:off x="744" y="145603"/>
          <a:ext cx="2902148" cy="174128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a:t>Collateral Reports</a:t>
          </a:r>
        </a:p>
      </dsp:txBody>
      <dsp:txXfrm>
        <a:off x="744" y="145603"/>
        <a:ext cx="2902148" cy="1741289"/>
      </dsp:txXfrm>
    </dsp:sp>
    <dsp:sp modelId="{180907EF-5684-4F21-AC9F-52DC54729750}">
      <dsp:nvSpPr>
        <dsp:cNvPr id="0" name=""/>
        <dsp:cNvSpPr/>
      </dsp:nvSpPr>
      <dsp:spPr>
        <a:xfrm>
          <a:off x="3193107" y="145603"/>
          <a:ext cx="2902148" cy="174128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a:t>Visitation Log</a:t>
          </a:r>
        </a:p>
      </dsp:txBody>
      <dsp:txXfrm>
        <a:off x="3193107" y="145603"/>
        <a:ext cx="2902148" cy="1741289"/>
      </dsp:txXfrm>
    </dsp:sp>
    <dsp:sp modelId="{36CDD38A-02DB-451B-AA9C-3A94D54010F2}">
      <dsp:nvSpPr>
        <dsp:cNvPr id="0" name=""/>
        <dsp:cNvSpPr/>
      </dsp:nvSpPr>
      <dsp:spPr>
        <a:xfrm>
          <a:off x="744" y="2177107"/>
          <a:ext cx="2902148" cy="174128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t>Structured Decision Making/SDM Tools</a:t>
          </a:r>
        </a:p>
      </dsp:txBody>
      <dsp:txXfrm>
        <a:off x="744" y="2177107"/>
        <a:ext cx="2902148" cy="1741289"/>
      </dsp:txXfrm>
    </dsp:sp>
    <dsp:sp modelId="{F97FED34-6D0F-4443-A984-9C9D8EAFE929}">
      <dsp:nvSpPr>
        <dsp:cNvPr id="0" name=""/>
        <dsp:cNvSpPr/>
      </dsp:nvSpPr>
      <dsp:spPr>
        <a:xfrm>
          <a:off x="3193107" y="2177107"/>
          <a:ext cx="2902148" cy="174128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a:t>Family Interviews</a:t>
          </a:r>
        </a:p>
      </dsp:txBody>
      <dsp:txXfrm>
        <a:off x="3193107" y="2177107"/>
        <a:ext cx="2902148" cy="174128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13800F-0FF3-43D6-821D-B2315E3A037D}">
      <dsp:nvSpPr>
        <dsp:cNvPr id="0" name=""/>
        <dsp:cNvSpPr/>
      </dsp:nvSpPr>
      <dsp:spPr>
        <a:xfrm>
          <a:off x="0" y="2415539"/>
          <a:ext cx="4617720" cy="4617720"/>
        </a:xfrm>
        <a:prstGeom prst="pie">
          <a:avLst>
            <a:gd name="adj1" fmla="val 5400000"/>
            <a:gd name="adj2" fmla="val 1620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088881-DBDA-43DF-9DDD-884FFB07AFF9}">
      <dsp:nvSpPr>
        <dsp:cNvPr id="0" name=""/>
        <dsp:cNvSpPr/>
      </dsp:nvSpPr>
      <dsp:spPr>
        <a:xfrm>
          <a:off x="2308860" y="2415540"/>
          <a:ext cx="5387339" cy="461772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kern="1200" dirty="0"/>
            <a:t>Collateral Reports</a:t>
          </a:r>
        </a:p>
      </dsp:txBody>
      <dsp:txXfrm>
        <a:off x="2308860" y="2415540"/>
        <a:ext cx="5387339" cy="981265"/>
      </dsp:txXfrm>
    </dsp:sp>
    <dsp:sp modelId="{FF260402-2617-4413-BDD0-E650A3D38337}">
      <dsp:nvSpPr>
        <dsp:cNvPr id="0" name=""/>
        <dsp:cNvSpPr/>
      </dsp:nvSpPr>
      <dsp:spPr>
        <a:xfrm>
          <a:off x="606075" y="3396805"/>
          <a:ext cx="3405568" cy="3405568"/>
        </a:xfrm>
        <a:prstGeom prst="pie">
          <a:avLst>
            <a:gd name="adj1" fmla="val 5400000"/>
            <a:gd name="adj2" fmla="val 162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27D5C8-3513-4082-B326-FBA7E83B16E3}">
      <dsp:nvSpPr>
        <dsp:cNvPr id="0" name=""/>
        <dsp:cNvSpPr/>
      </dsp:nvSpPr>
      <dsp:spPr>
        <a:xfrm>
          <a:off x="2308860" y="3396805"/>
          <a:ext cx="5387339" cy="3405568"/>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kern="1200" dirty="0"/>
            <a:t>Visitation Log </a:t>
          </a:r>
        </a:p>
      </dsp:txBody>
      <dsp:txXfrm>
        <a:off x="2308860" y="3396805"/>
        <a:ext cx="5387339" cy="981265"/>
      </dsp:txXfrm>
    </dsp:sp>
    <dsp:sp modelId="{6F36588E-AF9F-4929-AF30-524DE5A71698}">
      <dsp:nvSpPr>
        <dsp:cNvPr id="0" name=""/>
        <dsp:cNvSpPr/>
      </dsp:nvSpPr>
      <dsp:spPr>
        <a:xfrm>
          <a:off x="1212151" y="4378071"/>
          <a:ext cx="2193417" cy="2193417"/>
        </a:xfrm>
        <a:prstGeom prst="pie">
          <a:avLst>
            <a:gd name="adj1" fmla="val 5400000"/>
            <a:gd name="adj2" fmla="val 162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361487-8AEF-4ECD-B274-673F06D02BC9}">
      <dsp:nvSpPr>
        <dsp:cNvPr id="0" name=""/>
        <dsp:cNvSpPr/>
      </dsp:nvSpPr>
      <dsp:spPr>
        <a:xfrm>
          <a:off x="2308860" y="4378071"/>
          <a:ext cx="5387339" cy="2193417"/>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kern="1200" dirty="0"/>
            <a:t>Structured Decision Making/SDM Tools</a:t>
          </a:r>
        </a:p>
      </dsp:txBody>
      <dsp:txXfrm>
        <a:off x="2308860" y="4378071"/>
        <a:ext cx="5387339" cy="981265"/>
      </dsp:txXfrm>
    </dsp:sp>
    <dsp:sp modelId="{5DEB78EB-CF9A-4456-BE0A-B654919E6819}">
      <dsp:nvSpPr>
        <dsp:cNvPr id="0" name=""/>
        <dsp:cNvSpPr/>
      </dsp:nvSpPr>
      <dsp:spPr>
        <a:xfrm>
          <a:off x="1818227" y="5359336"/>
          <a:ext cx="981265" cy="981265"/>
        </a:xfrm>
        <a:prstGeom prst="pie">
          <a:avLst>
            <a:gd name="adj1" fmla="val 5400000"/>
            <a:gd name="adj2" fmla="val 1620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50488B-32C9-4C2E-BB87-A042DC1CD3BD}">
      <dsp:nvSpPr>
        <dsp:cNvPr id="0" name=""/>
        <dsp:cNvSpPr/>
      </dsp:nvSpPr>
      <dsp:spPr>
        <a:xfrm>
          <a:off x="2308860" y="5359336"/>
          <a:ext cx="5387339" cy="981265"/>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kern="1200" dirty="0"/>
            <a:t>Family Interviews</a:t>
          </a:r>
        </a:p>
      </dsp:txBody>
      <dsp:txXfrm>
        <a:off x="2308860" y="5359336"/>
        <a:ext cx="5387339" cy="98126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3E65FD-0852-4C10-A943-046E1887EB52}">
      <dsp:nvSpPr>
        <dsp:cNvPr id="0" name=""/>
        <dsp:cNvSpPr/>
      </dsp:nvSpPr>
      <dsp:spPr>
        <a:xfrm>
          <a:off x="1727" y="0"/>
          <a:ext cx="2688282" cy="452596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n-US" sz="2400" kern="1200" dirty="0"/>
            <a:t>What do you want to know from this assessment source?</a:t>
          </a:r>
        </a:p>
      </dsp:txBody>
      <dsp:txXfrm>
        <a:off x="1727" y="1810385"/>
        <a:ext cx="2688282" cy="1810385"/>
      </dsp:txXfrm>
    </dsp:sp>
    <dsp:sp modelId="{5A14B802-E637-4138-BB0B-751037917CC9}">
      <dsp:nvSpPr>
        <dsp:cNvPr id="0" name=""/>
        <dsp:cNvSpPr/>
      </dsp:nvSpPr>
      <dsp:spPr>
        <a:xfrm>
          <a:off x="592296" y="271557"/>
          <a:ext cx="1507145" cy="1507145"/>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0F1726-434C-4340-8C43-2AF09864CBD3}">
      <dsp:nvSpPr>
        <dsp:cNvPr id="0" name=""/>
        <dsp:cNvSpPr/>
      </dsp:nvSpPr>
      <dsp:spPr>
        <a:xfrm>
          <a:off x="2770658" y="0"/>
          <a:ext cx="2688282" cy="452596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n-US" sz="2400" kern="1200" dirty="0"/>
            <a:t>What are you looking for to help with the updated case plan?</a:t>
          </a:r>
        </a:p>
      </dsp:txBody>
      <dsp:txXfrm>
        <a:off x="2770658" y="1810385"/>
        <a:ext cx="2688282" cy="1810385"/>
      </dsp:txXfrm>
    </dsp:sp>
    <dsp:sp modelId="{935BE389-0D44-4CB6-A8EF-183F1DB81D50}">
      <dsp:nvSpPr>
        <dsp:cNvPr id="0" name=""/>
        <dsp:cNvSpPr/>
      </dsp:nvSpPr>
      <dsp:spPr>
        <a:xfrm>
          <a:off x="3361227" y="271557"/>
          <a:ext cx="1507145" cy="150714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0000" r="-2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A62096-B7A4-45A9-8663-D323507843D4}">
      <dsp:nvSpPr>
        <dsp:cNvPr id="0" name=""/>
        <dsp:cNvSpPr/>
      </dsp:nvSpPr>
      <dsp:spPr>
        <a:xfrm>
          <a:off x="5539589" y="0"/>
          <a:ext cx="2688282" cy="452596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n-US" sz="2400" kern="1200" dirty="0"/>
            <a:t>What questions do you want answered?</a:t>
          </a:r>
        </a:p>
      </dsp:txBody>
      <dsp:txXfrm>
        <a:off x="5539589" y="1810385"/>
        <a:ext cx="2688282" cy="1810385"/>
      </dsp:txXfrm>
    </dsp:sp>
    <dsp:sp modelId="{D25A6AB6-8830-46EB-8B60-B63BAD397D94}">
      <dsp:nvSpPr>
        <dsp:cNvPr id="0" name=""/>
        <dsp:cNvSpPr/>
      </dsp:nvSpPr>
      <dsp:spPr>
        <a:xfrm>
          <a:off x="6130158" y="271557"/>
          <a:ext cx="1507145" cy="1507145"/>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3000" r="-1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EC9AA6-203C-4D55-8A40-3D867E60AF09}">
      <dsp:nvSpPr>
        <dsp:cNvPr id="0" name=""/>
        <dsp:cNvSpPr/>
      </dsp:nvSpPr>
      <dsp:spPr>
        <a:xfrm>
          <a:off x="329183" y="3620770"/>
          <a:ext cx="7571232" cy="678894"/>
        </a:xfrm>
        <a:prstGeom prst="leftRight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5ED957-1F7F-4EE3-A731-3480C300361B}">
      <dsp:nvSpPr>
        <dsp:cNvPr id="0" name=""/>
        <dsp:cNvSpPr/>
      </dsp:nvSpPr>
      <dsp:spPr>
        <a:xfrm>
          <a:off x="4063" y="273050"/>
          <a:ext cx="4019847" cy="100496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2533650">
            <a:lnSpc>
              <a:spcPct val="90000"/>
            </a:lnSpc>
            <a:spcBef>
              <a:spcPct val="0"/>
            </a:spcBef>
            <a:spcAft>
              <a:spcPct val="35000"/>
            </a:spcAft>
          </a:pPr>
          <a:r>
            <a:rPr lang="en-US" sz="5700" kern="1200" dirty="0"/>
            <a:t>First</a:t>
          </a:r>
        </a:p>
      </dsp:txBody>
      <dsp:txXfrm>
        <a:off x="33497" y="302484"/>
        <a:ext cx="3960979" cy="946093"/>
      </dsp:txXfrm>
    </dsp:sp>
    <dsp:sp modelId="{E3F6BCD1-F2B6-4746-9B80-0C0932AC5A99}">
      <dsp:nvSpPr>
        <dsp:cNvPr id="0" name=""/>
        <dsp:cNvSpPr/>
      </dsp:nvSpPr>
      <dsp:spPr>
        <a:xfrm rot="5400000">
          <a:off x="1926052" y="1365946"/>
          <a:ext cx="175868" cy="175868"/>
        </a:xfrm>
        <a:prstGeom prst="rightArrow">
          <a:avLst>
            <a:gd name="adj1" fmla="val 667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AC7C694-8DBA-430C-B60C-87AAA7847CA7}">
      <dsp:nvSpPr>
        <dsp:cNvPr id="0" name=""/>
        <dsp:cNvSpPr/>
      </dsp:nvSpPr>
      <dsp:spPr>
        <a:xfrm>
          <a:off x="4063" y="1629749"/>
          <a:ext cx="4019847" cy="1615647"/>
        </a:xfrm>
        <a:prstGeom prst="roundRect">
          <a:avLst>
            <a:gd name="adj" fmla="val 1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rtl="0">
            <a:lnSpc>
              <a:spcPct val="90000"/>
            </a:lnSpc>
            <a:spcBef>
              <a:spcPct val="0"/>
            </a:spcBef>
            <a:spcAft>
              <a:spcPct val="35000"/>
            </a:spcAft>
          </a:pPr>
          <a:r>
            <a:rPr lang="en-US" sz="2400" kern="1200" dirty="0"/>
            <a:t>Each group </a:t>
          </a:r>
          <a:r>
            <a:rPr lang="en-US" sz="2400" kern="1200" dirty="0" smtClean="0"/>
            <a:t>will read instructions on all </a:t>
          </a:r>
          <a:r>
            <a:rPr lang="en-US" sz="2400" kern="1200" dirty="0"/>
            <a:t>four assessment </a:t>
          </a:r>
          <a:r>
            <a:rPr lang="en-US" sz="2400" kern="1200" dirty="0" smtClean="0"/>
            <a:t>sources found on page 28 of the Trainee Guide.</a:t>
          </a:r>
          <a:endParaRPr lang="en-US" sz="2400" kern="1200" dirty="0"/>
        </a:p>
      </dsp:txBody>
      <dsp:txXfrm>
        <a:off x="51384" y="1677070"/>
        <a:ext cx="3925205" cy="1521005"/>
      </dsp:txXfrm>
    </dsp:sp>
    <dsp:sp modelId="{A5E9BE1E-C071-47A4-8AFE-44BAA3BB87E1}">
      <dsp:nvSpPr>
        <dsp:cNvPr id="0" name=""/>
        <dsp:cNvSpPr/>
      </dsp:nvSpPr>
      <dsp:spPr>
        <a:xfrm rot="5400000">
          <a:off x="1926052" y="3333330"/>
          <a:ext cx="175868" cy="175868"/>
        </a:xfrm>
        <a:prstGeom prst="rightArrow">
          <a:avLst>
            <a:gd name="adj1" fmla="val 667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5C5FEB6-E33C-4631-8569-913BC1C67CE5}">
      <dsp:nvSpPr>
        <dsp:cNvPr id="0" name=""/>
        <dsp:cNvSpPr/>
      </dsp:nvSpPr>
      <dsp:spPr>
        <a:xfrm>
          <a:off x="4063" y="3597133"/>
          <a:ext cx="4019847" cy="1692416"/>
        </a:xfrm>
        <a:prstGeom prst="roundRect">
          <a:avLst>
            <a:gd name="adj" fmla="val 10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rtl="0">
            <a:lnSpc>
              <a:spcPct val="90000"/>
            </a:lnSpc>
            <a:spcBef>
              <a:spcPct val="0"/>
            </a:spcBef>
            <a:spcAft>
              <a:spcPct val="35000"/>
            </a:spcAft>
          </a:pPr>
          <a:r>
            <a:rPr lang="en-US" sz="2400" kern="1200" dirty="0"/>
            <a:t>Each person in the group will review and synthesize a specific information source, and report back to the group. </a:t>
          </a:r>
          <a:r>
            <a:rPr lang="en-US" sz="1800" kern="1200" dirty="0"/>
            <a:t>		</a:t>
          </a:r>
        </a:p>
      </dsp:txBody>
      <dsp:txXfrm>
        <a:off x="53632" y="3646702"/>
        <a:ext cx="3920709" cy="1593278"/>
      </dsp:txXfrm>
    </dsp:sp>
    <dsp:sp modelId="{88C5AD3B-A2E4-414B-8094-C2D5CF4F7749}">
      <dsp:nvSpPr>
        <dsp:cNvPr id="0" name=""/>
        <dsp:cNvSpPr/>
      </dsp:nvSpPr>
      <dsp:spPr>
        <a:xfrm>
          <a:off x="4586689" y="273050"/>
          <a:ext cx="4019847" cy="100496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2533650">
            <a:lnSpc>
              <a:spcPct val="90000"/>
            </a:lnSpc>
            <a:spcBef>
              <a:spcPct val="0"/>
            </a:spcBef>
            <a:spcAft>
              <a:spcPct val="35000"/>
            </a:spcAft>
          </a:pPr>
          <a:r>
            <a:rPr lang="en-US" sz="5700" kern="1200" dirty="0"/>
            <a:t>Then</a:t>
          </a:r>
        </a:p>
      </dsp:txBody>
      <dsp:txXfrm>
        <a:off x="4616123" y="302484"/>
        <a:ext cx="3960979" cy="946093"/>
      </dsp:txXfrm>
    </dsp:sp>
    <dsp:sp modelId="{D9AE93E0-4F31-4212-B040-65EB0C59B5CF}">
      <dsp:nvSpPr>
        <dsp:cNvPr id="0" name=""/>
        <dsp:cNvSpPr/>
      </dsp:nvSpPr>
      <dsp:spPr>
        <a:xfrm rot="5400000">
          <a:off x="6508678" y="1365946"/>
          <a:ext cx="175868" cy="175868"/>
        </a:xfrm>
        <a:prstGeom prst="rightArrow">
          <a:avLst>
            <a:gd name="adj1" fmla="val 667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A1D2A02-24E6-4EE1-A8B4-17B129E01010}">
      <dsp:nvSpPr>
        <dsp:cNvPr id="0" name=""/>
        <dsp:cNvSpPr/>
      </dsp:nvSpPr>
      <dsp:spPr>
        <a:xfrm>
          <a:off x="4586689" y="1629749"/>
          <a:ext cx="4019847" cy="1679140"/>
        </a:xfrm>
        <a:prstGeom prst="roundRect">
          <a:avLst>
            <a:gd name="adj" fmla="val 10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rtl="0">
            <a:lnSpc>
              <a:spcPct val="90000"/>
            </a:lnSpc>
            <a:spcBef>
              <a:spcPct val="0"/>
            </a:spcBef>
            <a:spcAft>
              <a:spcPct val="35000"/>
            </a:spcAft>
          </a:pPr>
          <a:r>
            <a:rPr lang="en-US" sz="2400" kern="1200" dirty="0"/>
            <a:t>Document the worries / what's working well for each information source on the </a:t>
          </a:r>
          <a:r>
            <a:rPr lang="en-US" sz="2400" b="1" i="1" kern="1200" dirty="0"/>
            <a:t>Assessment information worksheet.</a:t>
          </a:r>
          <a:endParaRPr lang="en-US" sz="2400" kern="1200" dirty="0"/>
        </a:p>
      </dsp:txBody>
      <dsp:txXfrm>
        <a:off x="4635869" y="1678929"/>
        <a:ext cx="3921487" cy="1580780"/>
      </dsp:txXfrm>
    </dsp:sp>
    <dsp:sp modelId="{70837819-2EDB-4FCC-9CB0-F1C070BFDADE}">
      <dsp:nvSpPr>
        <dsp:cNvPr id="0" name=""/>
        <dsp:cNvSpPr/>
      </dsp:nvSpPr>
      <dsp:spPr>
        <a:xfrm rot="5400000">
          <a:off x="6508678" y="3396824"/>
          <a:ext cx="175868" cy="175868"/>
        </a:xfrm>
        <a:prstGeom prst="rightArrow">
          <a:avLst>
            <a:gd name="adj1" fmla="val 667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221D1D7-F905-41F3-8AEA-F172FC2BDA51}">
      <dsp:nvSpPr>
        <dsp:cNvPr id="0" name=""/>
        <dsp:cNvSpPr/>
      </dsp:nvSpPr>
      <dsp:spPr>
        <a:xfrm>
          <a:off x="4586689" y="3660626"/>
          <a:ext cx="4019847" cy="1628922"/>
        </a:xfrm>
        <a:prstGeom prst="roundRect">
          <a:avLst>
            <a:gd name="adj" fmla="val 10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rtl="0">
            <a:lnSpc>
              <a:spcPct val="90000"/>
            </a:lnSpc>
            <a:spcBef>
              <a:spcPct val="0"/>
            </a:spcBef>
            <a:spcAft>
              <a:spcPct val="35000"/>
            </a:spcAft>
          </a:pPr>
          <a:r>
            <a:rPr lang="en-US" sz="2400" kern="1200" dirty="0"/>
            <a:t>The group will consider all the assessment  information presented and use it to update the case plan.</a:t>
          </a:r>
          <a:endParaRPr lang="en-US" sz="2400" b="1" i="1" kern="1200" dirty="0"/>
        </a:p>
      </dsp:txBody>
      <dsp:txXfrm>
        <a:off x="4634398" y="3708335"/>
        <a:ext cx="3924429" cy="153350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95A6FE-4686-44F2-834C-DA1C0946D39F}">
      <dsp:nvSpPr>
        <dsp:cNvPr id="0" name=""/>
        <dsp:cNvSpPr/>
      </dsp:nvSpPr>
      <dsp:spPr>
        <a:xfrm>
          <a:off x="1301636" y="223202"/>
          <a:ext cx="3276600" cy="1137920"/>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857AE8-B0F6-4E2A-B880-75FD7CECB602}">
      <dsp:nvSpPr>
        <dsp:cNvPr id="0" name=""/>
        <dsp:cNvSpPr/>
      </dsp:nvSpPr>
      <dsp:spPr>
        <a:xfrm>
          <a:off x="2730500" y="2951479"/>
          <a:ext cx="635000" cy="406400"/>
        </a:xfrm>
        <a:prstGeom prst="down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A337B2-F57E-428D-AEA4-9A8A0C8E3348}">
      <dsp:nvSpPr>
        <dsp:cNvPr id="0" name=""/>
        <dsp:cNvSpPr/>
      </dsp:nvSpPr>
      <dsp:spPr>
        <a:xfrm>
          <a:off x="1524000" y="3276600"/>
          <a:ext cx="3048000" cy="76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US" sz="2700" kern="1200" dirty="0"/>
            <a:t>If so, What is it?</a:t>
          </a:r>
        </a:p>
      </dsp:txBody>
      <dsp:txXfrm>
        <a:off x="1524000" y="3276600"/>
        <a:ext cx="3048000" cy="762000"/>
      </dsp:txXfrm>
    </dsp:sp>
    <dsp:sp modelId="{B9B294E7-EF33-4421-A71C-89725686D549}">
      <dsp:nvSpPr>
        <dsp:cNvPr id="0" name=""/>
        <dsp:cNvSpPr/>
      </dsp:nvSpPr>
      <dsp:spPr>
        <a:xfrm>
          <a:off x="2209802" y="106362"/>
          <a:ext cx="1778000" cy="177800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a:t>Has the case plan goal changed?  </a:t>
          </a:r>
        </a:p>
      </dsp:txBody>
      <dsp:txXfrm>
        <a:off x="2470184" y="366744"/>
        <a:ext cx="1257236" cy="1257236"/>
      </dsp:txXfrm>
    </dsp:sp>
    <dsp:sp modelId="{AB102DE1-EB02-435C-A4DE-E13248C32A25}">
      <dsp:nvSpPr>
        <dsp:cNvPr id="0" name=""/>
        <dsp:cNvSpPr/>
      </dsp:nvSpPr>
      <dsp:spPr>
        <a:xfrm>
          <a:off x="1270000" y="25399"/>
          <a:ext cx="3556000" cy="2844800"/>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B7255F-F052-45BF-B502-D7BF2C111BD8}">
      <dsp:nvSpPr>
        <dsp:cNvPr id="0" name=""/>
        <dsp:cNvSpPr/>
      </dsp:nvSpPr>
      <dsp:spPr>
        <a:xfrm>
          <a:off x="2390766" y="2303484"/>
          <a:ext cx="1571635" cy="13080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rtl="0">
            <a:lnSpc>
              <a:spcPct val="90000"/>
            </a:lnSpc>
            <a:spcBef>
              <a:spcPct val="0"/>
            </a:spcBef>
            <a:spcAft>
              <a:spcPct val="35000"/>
            </a:spcAft>
          </a:pPr>
          <a:r>
            <a:rPr lang="en-US" sz="3100" kern="1200" dirty="0"/>
            <a:t>Case Plan</a:t>
          </a:r>
        </a:p>
      </dsp:txBody>
      <dsp:txXfrm>
        <a:off x="2620927" y="2495048"/>
        <a:ext cx="1111313" cy="924950"/>
      </dsp:txXfrm>
    </dsp:sp>
    <dsp:sp modelId="{CA1BD430-5E54-4D74-923A-C53F2F982A61}">
      <dsp:nvSpPr>
        <dsp:cNvPr id="0" name=""/>
        <dsp:cNvSpPr/>
      </dsp:nvSpPr>
      <dsp:spPr>
        <a:xfrm rot="13086213">
          <a:off x="1344395" y="1812008"/>
          <a:ext cx="1341766" cy="469636"/>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1481C2E-6307-4634-8398-8E34F1081602}">
      <dsp:nvSpPr>
        <dsp:cNvPr id="0" name=""/>
        <dsp:cNvSpPr/>
      </dsp:nvSpPr>
      <dsp:spPr>
        <a:xfrm>
          <a:off x="704634" y="1006652"/>
          <a:ext cx="1565456" cy="125236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rtl="0">
            <a:lnSpc>
              <a:spcPct val="90000"/>
            </a:lnSpc>
            <a:spcBef>
              <a:spcPct val="0"/>
            </a:spcBef>
            <a:spcAft>
              <a:spcPct val="35000"/>
            </a:spcAft>
          </a:pPr>
          <a:r>
            <a:rPr lang="en-US" sz="2400" kern="1200" dirty="0"/>
            <a:t>Priority Needs</a:t>
          </a:r>
        </a:p>
      </dsp:txBody>
      <dsp:txXfrm>
        <a:off x="741315" y="1043333"/>
        <a:ext cx="1492094" cy="1179003"/>
      </dsp:txXfrm>
    </dsp:sp>
    <dsp:sp modelId="{48CD462B-E5BF-4A54-A750-C6101E07C48F}">
      <dsp:nvSpPr>
        <dsp:cNvPr id="0" name=""/>
        <dsp:cNvSpPr/>
      </dsp:nvSpPr>
      <dsp:spPr>
        <a:xfrm rot="16195660">
          <a:off x="2422308" y="1228697"/>
          <a:ext cx="1504778" cy="469636"/>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245B657-05D4-4DE5-8B6D-982991EE5EAE}">
      <dsp:nvSpPr>
        <dsp:cNvPr id="0" name=""/>
        <dsp:cNvSpPr/>
      </dsp:nvSpPr>
      <dsp:spPr>
        <a:xfrm>
          <a:off x="2286830" y="84945"/>
          <a:ext cx="1773834" cy="125236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rtl="0">
            <a:lnSpc>
              <a:spcPct val="90000"/>
            </a:lnSpc>
            <a:spcBef>
              <a:spcPct val="0"/>
            </a:spcBef>
            <a:spcAft>
              <a:spcPct val="35000"/>
            </a:spcAft>
          </a:pPr>
          <a:r>
            <a:rPr lang="en-US" sz="2400" kern="1200" dirty="0"/>
            <a:t>Family Strengths</a:t>
          </a:r>
        </a:p>
      </dsp:txBody>
      <dsp:txXfrm>
        <a:off x="2323511" y="121626"/>
        <a:ext cx="1700472" cy="1179003"/>
      </dsp:txXfrm>
    </dsp:sp>
    <dsp:sp modelId="{47DF1C3A-0A52-4EAD-92CD-8B0881A5BBAD}">
      <dsp:nvSpPr>
        <dsp:cNvPr id="0" name=""/>
        <dsp:cNvSpPr/>
      </dsp:nvSpPr>
      <dsp:spPr>
        <a:xfrm rot="19465117">
          <a:off x="3705356" y="1822485"/>
          <a:ext cx="1459008" cy="469636"/>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EB2D8DC-4C11-4C3A-9E9F-D2AB00E6034D}">
      <dsp:nvSpPr>
        <dsp:cNvPr id="0" name=""/>
        <dsp:cNvSpPr/>
      </dsp:nvSpPr>
      <dsp:spPr>
        <a:xfrm>
          <a:off x="4055353" y="1006652"/>
          <a:ext cx="1945611" cy="125236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rtl="0">
            <a:lnSpc>
              <a:spcPct val="90000"/>
            </a:lnSpc>
            <a:spcBef>
              <a:spcPct val="0"/>
            </a:spcBef>
            <a:spcAft>
              <a:spcPct val="35000"/>
            </a:spcAft>
          </a:pPr>
          <a:r>
            <a:rPr lang="en-US" sz="2400" kern="1200" dirty="0"/>
            <a:t>Contributing Factors</a:t>
          </a:r>
        </a:p>
      </dsp:txBody>
      <dsp:txXfrm>
        <a:off x="4092034" y="1043333"/>
        <a:ext cx="1872249" cy="117900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96768D-2F52-4BD4-80C5-B0153717B6AC}">
      <dsp:nvSpPr>
        <dsp:cNvPr id="0" name=""/>
        <dsp:cNvSpPr/>
      </dsp:nvSpPr>
      <dsp:spPr>
        <a:xfrm>
          <a:off x="6" y="609596"/>
          <a:ext cx="4020651" cy="388620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kern="1200" dirty="0"/>
            <a:t>Develop one new/revised objective for the updated case plan for mother, Alana Wilson.</a:t>
          </a:r>
        </a:p>
        <a:p>
          <a:pPr lvl="0" algn="ctr" defTabSz="1422400" rtl="0">
            <a:lnSpc>
              <a:spcPct val="90000"/>
            </a:lnSpc>
            <a:spcBef>
              <a:spcPct val="0"/>
            </a:spcBef>
            <a:spcAft>
              <a:spcPct val="35000"/>
            </a:spcAft>
          </a:pPr>
          <a:r>
            <a:rPr lang="en-US" sz="3200" b="1" i="1" u="sng" kern="1200" dirty="0"/>
            <a:t>CHART ON FLIP CHART PAPER</a:t>
          </a:r>
        </a:p>
      </dsp:txBody>
      <dsp:txXfrm>
        <a:off x="6" y="609596"/>
        <a:ext cx="4020651" cy="3886206"/>
      </dsp:txXfrm>
    </dsp:sp>
    <dsp:sp modelId="{E3DAAD1B-E108-4D49-98EF-2EACEDF795E9}">
      <dsp:nvSpPr>
        <dsp:cNvPr id="0" name=""/>
        <dsp:cNvSpPr/>
      </dsp:nvSpPr>
      <dsp:spPr>
        <a:xfrm>
          <a:off x="4377956" y="609596"/>
          <a:ext cx="4004036" cy="388620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kern="1200" dirty="0"/>
            <a:t>Be sure your objectives are S.M.A.R.T</a:t>
          </a:r>
        </a:p>
        <a:p>
          <a:pPr lvl="0" algn="ctr" defTabSz="1422400" rtl="0">
            <a:lnSpc>
              <a:spcPct val="90000"/>
            </a:lnSpc>
            <a:spcBef>
              <a:spcPct val="0"/>
            </a:spcBef>
            <a:spcAft>
              <a:spcPct val="35000"/>
            </a:spcAft>
          </a:pPr>
          <a:r>
            <a:rPr lang="en-US" sz="3200" kern="1200" dirty="0"/>
            <a:t>Specific/measurable/  achievable/relevant/ time-limited</a:t>
          </a:r>
        </a:p>
      </dsp:txBody>
      <dsp:txXfrm>
        <a:off x="4377956" y="609596"/>
        <a:ext cx="4004036" cy="388620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B7255F-F052-45BF-B502-D7BF2C111BD8}">
      <dsp:nvSpPr>
        <dsp:cNvPr id="0" name=""/>
        <dsp:cNvSpPr/>
      </dsp:nvSpPr>
      <dsp:spPr>
        <a:xfrm>
          <a:off x="3215783" y="3013144"/>
          <a:ext cx="2056045" cy="171125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rtl="0">
            <a:lnSpc>
              <a:spcPct val="90000"/>
            </a:lnSpc>
            <a:spcBef>
              <a:spcPct val="0"/>
            </a:spcBef>
            <a:spcAft>
              <a:spcPct val="35000"/>
            </a:spcAft>
          </a:pPr>
          <a:r>
            <a:rPr lang="en-US" sz="2600" kern="1200" dirty="0"/>
            <a:t>Placement Plan</a:t>
          </a:r>
        </a:p>
      </dsp:txBody>
      <dsp:txXfrm>
        <a:off x="3516884" y="3263751"/>
        <a:ext cx="1453843" cy="1210041"/>
      </dsp:txXfrm>
    </dsp:sp>
    <dsp:sp modelId="{CA1BD430-5E54-4D74-923A-C53F2F982A61}">
      <dsp:nvSpPr>
        <dsp:cNvPr id="0" name=""/>
        <dsp:cNvSpPr/>
      </dsp:nvSpPr>
      <dsp:spPr>
        <a:xfrm rot="13105656">
          <a:off x="1844882" y="2358692"/>
          <a:ext cx="1765521" cy="614388"/>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1481C2E-6307-4634-8398-8E34F1081602}">
      <dsp:nvSpPr>
        <dsp:cNvPr id="0" name=""/>
        <dsp:cNvSpPr/>
      </dsp:nvSpPr>
      <dsp:spPr>
        <a:xfrm>
          <a:off x="1012112" y="1298043"/>
          <a:ext cx="2047961" cy="163836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rtl="0">
            <a:lnSpc>
              <a:spcPct val="90000"/>
            </a:lnSpc>
            <a:spcBef>
              <a:spcPct val="0"/>
            </a:spcBef>
            <a:spcAft>
              <a:spcPct val="35000"/>
            </a:spcAft>
          </a:pPr>
          <a:r>
            <a:rPr lang="en-US" sz="2400" kern="1200" dirty="0"/>
            <a:t>Priority needs</a:t>
          </a:r>
        </a:p>
      </dsp:txBody>
      <dsp:txXfrm>
        <a:off x="1060098" y="1346029"/>
        <a:ext cx="1951989" cy="1542397"/>
      </dsp:txXfrm>
    </dsp:sp>
    <dsp:sp modelId="{48CD462B-E5BF-4A54-A750-C6101E07C48F}">
      <dsp:nvSpPr>
        <dsp:cNvPr id="0" name=""/>
        <dsp:cNvSpPr/>
      </dsp:nvSpPr>
      <dsp:spPr>
        <a:xfrm rot="16202706">
          <a:off x="3235741" y="1578802"/>
          <a:ext cx="2019251" cy="614388"/>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245B657-05D4-4DE5-8B6D-982991EE5EAE}">
      <dsp:nvSpPr>
        <dsp:cNvPr id="0" name=""/>
        <dsp:cNvSpPr/>
      </dsp:nvSpPr>
      <dsp:spPr>
        <a:xfrm>
          <a:off x="3238308" y="95033"/>
          <a:ext cx="2015706" cy="156267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rtl="0">
            <a:lnSpc>
              <a:spcPct val="90000"/>
            </a:lnSpc>
            <a:spcBef>
              <a:spcPct val="0"/>
            </a:spcBef>
            <a:spcAft>
              <a:spcPct val="35000"/>
            </a:spcAft>
          </a:pPr>
          <a:r>
            <a:rPr lang="en-US" sz="2400" kern="1200" dirty="0"/>
            <a:t>Best practices</a:t>
          </a:r>
        </a:p>
      </dsp:txBody>
      <dsp:txXfrm>
        <a:off x="3284077" y="140802"/>
        <a:ext cx="1924168" cy="1471138"/>
      </dsp:txXfrm>
    </dsp:sp>
    <dsp:sp modelId="{47DF1C3A-0A52-4EAD-92CD-8B0881A5BBAD}">
      <dsp:nvSpPr>
        <dsp:cNvPr id="0" name=""/>
        <dsp:cNvSpPr/>
      </dsp:nvSpPr>
      <dsp:spPr>
        <a:xfrm rot="19407697">
          <a:off x="4914707" y="2367333"/>
          <a:ext cx="1881538" cy="614388"/>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EB2D8DC-4C11-4C3A-9E9F-D2AB00E6034D}">
      <dsp:nvSpPr>
        <dsp:cNvPr id="0" name=""/>
        <dsp:cNvSpPr/>
      </dsp:nvSpPr>
      <dsp:spPr>
        <a:xfrm>
          <a:off x="5524164" y="1295245"/>
          <a:ext cx="2174362" cy="1638369"/>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rtl="0">
            <a:lnSpc>
              <a:spcPct val="90000"/>
            </a:lnSpc>
            <a:spcBef>
              <a:spcPct val="0"/>
            </a:spcBef>
            <a:spcAft>
              <a:spcPct val="35000"/>
            </a:spcAft>
          </a:pPr>
          <a:r>
            <a:rPr lang="en-US" sz="2400" kern="1200" dirty="0"/>
            <a:t>Impact of trauma</a:t>
          </a:r>
        </a:p>
      </dsp:txBody>
      <dsp:txXfrm>
        <a:off x="5572150" y="1343231"/>
        <a:ext cx="2078390" cy="15423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4F7B30-27FE-4AA4-8374-EA8A91A65DBB}">
      <dsp:nvSpPr>
        <dsp:cNvPr id="0" name=""/>
        <dsp:cNvSpPr/>
      </dsp:nvSpPr>
      <dsp:spPr>
        <a:xfrm>
          <a:off x="0" y="2948053"/>
          <a:ext cx="8915400" cy="96761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US" sz="2800" kern="1200" dirty="0"/>
            <a:t>Count off to form groups.</a:t>
          </a:r>
        </a:p>
      </dsp:txBody>
      <dsp:txXfrm>
        <a:off x="0" y="2948053"/>
        <a:ext cx="8915400" cy="967617"/>
      </dsp:txXfrm>
    </dsp:sp>
    <dsp:sp modelId="{7174C62E-9F9A-4036-9F09-8A5459FDCA52}">
      <dsp:nvSpPr>
        <dsp:cNvPr id="0" name=""/>
        <dsp:cNvSpPr/>
      </dsp:nvSpPr>
      <dsp:spPr>
        <a:xfrm rot="10800000">
          <a:off x="0" y="1474372"/>
          <a:ext cx="8915400" cy="1488194"/>
        </a:xfrm>
        <a:prstGeom prst="upArrowCallou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US" sz="2800" kern="1200" dirty="0"/>
            <a:t>Place yourself along the scale.</a:t>
          </a:r>
        </a:p>
      </dsp:txBody>
      <dsp:txXfrm rot="10800000">
        <a:off x="0" y="1474372"/>
        <a:ext cx="8915400" cy="966984"/>
      </dsp:txXfrm>
    </dsp:sp>
    <dsp:sp modelId="{57E3BF56-FE69-43F7-8780-3E8002D1E2F8}">
      <dsp:nvSpPr>
        <dsp:cNvPr id="0" name=""/>
        <dsp:cNvSpPr/>
      </dsp:nvSpPr>
      <dsp:spPr>
        <a:xfrm rot="10800000">
          <a:off x="0" y="692"/>
          <a:ext cx="8915400" cy="1488194"/>
        </a:xfrm>
        <a:prstGeom prst="upArrowCallou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n-US" sz="2400" kern="1200" dirty="0"/>
            <a:t>On a scale of 1 – 10, how much experience do you have updating case plans (1=very little, 10 = a great deal)?</a:t>
          </a:r>
        </a:p>
      </dsp:txBody>
      <dsp:txXfrm rot="10800000">
        <a:off x="0" y="692"/>
        <a:ext cx="8915400" cy="96698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96768D-2F52-4BD4-80C5-B0153717B6AC}">
      <dsp:nvSpPr>
        <dsp:cNvPr id="0" name=""/>
        <dsp:cNvSpPr/>
      </dsp:nvSpPr>
      <dsp:spPr>
        <a:xfrm>
          <a:off x="6" y="609596"/>
          <a:ext cx="4020651" cy="3886206"/>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kern="1200" dirty="0"/>
            <a:t>Read the </a:t>
          </a:r>
        </a:p>
        <a:p>
          <a:pPr lvl="0" algn="ctr" defTabSz="1422400" rtl="0">
            <a:lnSpc>
              <a:spcPct val="90000"/>
            </a:lnSpc>
            <a:spcBef>
              <a:spcPct val="0"/>
            </a:spcBef>
            <a:spcAft>
              <a:spcPct val="35000"/>
            </a:spcAft>
          </a:pPr>
          <a:r>
            <a:rPr lang="en-US" sz="3200" kern="1200" dirty="0"/>
            <a:t>“Wilson vignette </a:t>
          </a:r>
          <a:br>
            <a:rPr lang="en-US" sz="3200" kern="1200" dirty="0"/>
          </a:br>
          <a:r>
            <a:rPr lang="en-US" sz="3200" kern="1200" dirty="0"/>
            <a:t>part 3”                                            </a:t>
          </a:r>
        </a:p>
      </dsp:txBody>
      <dsp:txXfrm>
        <a:off x="6" y="609596"/>
        <a:ext cx="4020651" cy="3886206"/>
      </dsp:txXfrm>
    </dsp:sp>
    <dsp:sp modelId="{E3DAAD1B-E108-4D49-98EF-2EACEDF795E9}">
      <dsp:nvSpPr>
        <dsp:cNvPr id="0" name=""/>
        <dsp:cNvSpPr/>
      </dsp:nvSpPr>
      <dsp:spPr>
        <a:xfrm>
          <a:off x="4377956" y="609596"/>
          <a:ext cx="4004036" cy="3886206"/>
        </a:xfrm>
        <a:prstGeom prst="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kern="1200" dirty="0"/>
            <a:t>What are your top 3 worries / things working well for the family based on the updated information?</a:t>
          </a:r>
        </a:p>
      </dsp:txBody>
      <dsp:txXfrm>
        <a:off x="4377956" y="609596"/>
        <a:ext cx="4004036" cy="3886206"/>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3050E3-60F8-4E5F-BD52-62D9E5073A34}">
      <dsp:nvSpPr>
        <dsp:cNvPr id="0" name=""/>
        <dsp:cNvSpPr/>
      </dsp:nvSpPr>
      <dsp:spPr>
        <a:xfrm>
          <a:off x="1035768" y="-339532"/>
          <a:ext cx="6231132" cy="4765138"/>
        </a:xfrm>
        <a:prstGeom prst="circularArrow">
          <a:avLst>
            <a:gd name="adj1" fmla="val 5544"/>
            <a:gd name="adj2" fmla="val 330680"/>
            <a:gd name="adj3" fmla="val 12684551"/>
            <a:gd name="adj4" fmla="val 18092048"/>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1C5DF6-C322-4076-8AEF-3F81DC52A400}">
      <dsp:nvSpPr>
        <dsp:cNvPr id="0" name=""/>
        <dsp:cNvSpPr/>
      </dsp:nvSpPr>
      <dsp:spPr>
        <a:xfrm>
          <a:off x="2561958" y="-86300"/>
          <a:ext cx="3178754" cy="147298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a:t>Has the case plan been implemented? </a:t>
          </a:r>
        </a:p>
      </dsp:txBody>
      <dsp:txXfrm>
        <a:off x="2633863" y="-14395"/>
        <a:ext cx="3034944" cy="1329175"/>
      </dsp:txXfrm>
    </dsp:sp>
    <dsp:sp modelId="{4ABE05A2-3236-46F0-B5EE-6329560F4ED6}">
      <dsp:nvSpPr>
        <dsp:cNvPr id="0" name=""/>
        <dsp:cNvSpPr/>
      </dsp:nvSpPr>
      <dsp:spPr>
        <a:xfrm>
          <a:off x="4748748" y="1491404"/>
          <a:ext cx="3403509" cy="112141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a:t>Is there progress toward child’s safety &amp; well-being?</a:t>
          </a:r>
        </a:p>
      </dsp:txBody>
      <dsp:txXfrm>
        <a:off x="4803491" y="1546147"/>
        <a:ext cx="3294023" cy="1011933"/>
      </dsp:txXfrm>
    </dsp:sp>
    <dsp:sp modelId="{683A7256-D647-4844-8084-B5E4A0EA845C}">
      <dsp:nvSpPr>
        <dsp:cNvPr id="0" name=""/>
        <dsp:cNvSpPr/>
      </dsp:nvSpPr>
      <dsp:spPr>
        <a:xfrm>
          <a:off x="4748778" y="3191484"/>
          <a:ext cx="3426453" cy="112141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a:t>Is the case plan leading toward change? </a:t>
          </a:r>
        </a:p>
      </dsp:txBody>
      <dsp:txXfrm>
        <a:off x="4803521" y="3246227"/>
        <a:ext cx="3316967" cy="1011933"/>
      </dsp:txXfrm>
    </dsp:sp>
    <dsp:sp modelId="{067D1083-886D-4C21-945D-BC2064A4BB53}">
      <dsp:nvSpPr>
        <dsp:cNvPr id="0" name=""/>
        <dsp:cNvSpPr/>
      </dsp:nvSpPr>
      <dsp:spPr>
        <a:xfrm>
          <a:off x="296691" y="3201665"/>
          <a:ext cx="3572933" cy="112141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a:t>Are case plan objectives (outcomes) being met?</a:t>
          </a:r>
        </a:p>
      </dsp:txBody>
      <dsp:txXfrm>
        <a:off x="351434" y="3256408"/>
        <a:ext cx="3463447" cy="1011933"/>
      </dsp:txXfrm>
    </dsp:sp>
    <dsp:sp modelId="{D98BA8FE-0DEC-4F3B-A0B4-E1AE8CF4178D}">
      <dsp:nvSpPr>
        <dsp:cNvPr id="0" name=""/>
        <dsp:cNvSpPr/>
      </dsp:nvSpPr>
      <dsp:spPr>
        <a:xfrm>
          <a:off x="17965" y="1491405"/>
          <a:ext cx="3244850" cy="1121419"/>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a:t>Is the permanency goal still appropriate? </a:t>
          </a:r>
        </a:p>
      </dsp:txBody>
      <dsp:txXfrm>
        <a:off x="72708" y="1546148"/>
        <a:ext cx="3135364" cy="1011933"/>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6D971B-6FA9-4EBB-A1D4-3ADC65DA93BE}">
      <dsp:nvSpPr>
        <dsp:cNvPr id="0" name=""/>
        <dsp:cNvSpPr/>
      </dsp:nvSpPr>
      <dsp:spPr>
        <a:xfrm>
          <a:off x="1330" y="789"/>
          <a:ext cx="8226939" cy="135892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rtl="0">
            <a:lnSpc>
              <a:spcPct val="90000"/>
            </a:lnSpc>
            <a:spcBef>
              <a:spcPct val="0"/>
            </a:spcBef>
            <a:spcAft>
              <a:spcPct val="35000"/>
            </a:spcAft>
          </a:pPr>
          <a:r>
            <a:rPr lang="en-US" sz="3900" kern="1200" dirty="0"/>
            <a:t>Are desired outcomes being achieved?</a:t>
          </a:r>
        </a:p>
      </dsp:txBody>
      <dsp:txXfrm>
        <a:off x="41131" y="40590"/>
        <a:ext cx="8147337" cy="1279320"/>
      </dsp:txXfrm>
    </dsp:sp>
    <dsp:sp modelId="{99E11A26-0458-4855-8361-2E65B2AFEE02}">
      <dsp:nvSpPr>
        <dsp:cNvPr id="0" name=""/>
        <dsp:cNvSpPr/>
      </dsp:nvSpPr>
      <dsp:spPr>
        <a:xfrm>
          <a:off x="19672" y="1653037"/>
          <a:ext cx="1934840" cy="287292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a:t>Are parent behaviors increasing child safety?</a:t>
          </a:r>
        </a:p>
      </dsp:txBody>
      <dsp:txXfrm>
        <a:off x="76342" y="1709707"/>
        <a:ext cx="1821500" cy="2759585"/>
      </dsp:txXfrm>
    </dsp:sp>
    <dsp:sp modelId="{30072E1B-4AB8-4D06-B13F-064C40A5C8E3}">
      <dsp:nvSpPr>
        <dsp:cNvPr id="0" name=""/>
        <dsp:cNvSpPr/>
      </dsp:nvSpPr>
      <dsp:spPr>
        <a:xfrm>
          <a:off x="2098696" y="1652248"/>
          <a:ext cx="1934840" cy="287292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a:t>Are your attitudes and behaviors affecting your ability to engage with the family?</a:t>
          </a:r>
        </a:p>
      </dsp:txBody>
      <dsp:txXfrm>
        <a:off x="2155366" y="1708918"/>
        <a:ext cx="1821500" cy="2759585"/>
      </dsp:txXfrm>
    </dsp:sp>
    <dsp:sp modelId="{4399ED47-F6E5-410E-9848-D56CA8280D18}">
      <dsp:nvSpPr>
        <dsp:cNvPr id="0" name=""/>
        <dsp:cNvSpPr/>
      </dsp:nvSpPr>
      <dsp:spPr>
        <a:xfrm>
          <a:off x="4226014" y="1564710"/>
          <a:ext cx="1934840" cy="287292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a:t>Are parents meeting the children’s needs?</a:t>
          </a:r>
          <a:r>
            <a:rPr lang="en-US" sz="2800" b="1" kern="1200" dirty="0"/>
            <a:t> </a:t>
          </a:r>
          <a:endParaRPr lang="en-US" sz="2800" kern="1200" dirty="0"/>
        </a:p>
      </dsp:txBody>
      <dsp:txXfrm>
        <a:off x="4282684" y="1621380"/>
        <a:ext cx="1821500" cy="2759585"/>
      </dsp:txXfrm>
    </dsp:sp>
    <dsp:sp modelId="{21F36AEE-2CD8-40BF-BE45-C731B9823DDD}">
      <dsp:nvSpPr>
        <dsp:cNvPr id="0" name=""/>
        <dsp:cNvSpPr/>
      </dsp:nvSpPr>
      <dsp:spPr>
        <a:xfrm>
          <a:off x="6293429" y="1652248"/>
          <a:ext cx="1934840" cy="287292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a:t>How much progress has been made towards outcomes?</a:t>
          </a:r>
        </a:p>
      </dsp:txBody>
      <dsp:txXfrm>
        <a:off x="6350099" y="1708918"/>
        <a:ext cx="1821500" cy="2759585"/>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66D495-819F-4A2A-A3BA-3DABD9F6EF8B}">
      <dsp:nvSpPr>
        <dsp:cNvPr id="0" name=""/>
        <dsp:cNvSpPr/>
      </dsp:nvSpPr>
      <dsp:spPr>
        <a:xfrm>
          <a:off x="4526" y="0"/>
          <a:ext cx="2715768" cy="2172462"/>
        </a:xfrm>
        <a:prstGeom prst="upArrow">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5A8DFB-DA1F-43DC-9C7C-35DE61411182}">
      <dsp:nvSpPr>
        <dsp:cNvPr id="0" name=""/>
        <dsp:cNvSpPr/>
      </dsp:nvSpPr>
      <dsp:spPr>
        <a:xfrm>
          <a:off x="2801767" y="0"/>
          <a:ext cx="4608576" cy="2172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920" tIns="0" rIns="248920" bIns="248920" numCol="1" spcCol="1270" anchor="ctr" anchorCtr="0">
          <a:noAutofit/>
        </a:bodyPr>
        <a:lstStyle/>
        <a:p>
          <a:pPr lvl="0" algn="l" defTabSz="1555750" rtl="0">
            <a:lnSpc>
              <a:spcPct val="90000"/>
            </a:lnSpc>
            <a:spcBef>
              <a:spcPct val="0"/>
            </a:spcBef>
            <a:spcAft>
              <a:spcPct val="35000"/>
            </a:spcAft>
          </a:pPr>
          <a:r>
            <a:rPr lang="en-US" sz="3500" kern="1200" dirty="0"/>
            <a:t>What issues might impact the children’s safety and well-being?</a:t>
          </a:r>
        </a:p>
      </dsp:txBody>
      <dsp:txXfrm>
        <a:off x="2801767" y="0"/>
        <a:ext cx="4608576" cy="2172462"/>
      </dsp:txXfrm>
    </dsp:sp>
    <dsp:sp modelId="{B97806DC-8047-4B92-A06E-FC7A16BABF05}">
      <dsp:nvSpPr>
        <dsp:cNvPr id="0" name=""/>
        <dsp:cNvSpPr/>
      </dsp:nvSpPr>
      <dsp:spPr>
        <a:xfrm>
          <a:off x="819256" y="2353500"/>
          <a:ext cx="2715768" cy="2172462"/>
        </a:xfrm>
        <a:prstGeom prst="downArrow">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1DCF02-084D-4F16-96F6-93B63229CFD8}">
      <dsp:nvSpPr>
        <dsp:cNvPr id="0" name=""/>
        <dsp:cNvSpPr/>
      </dsp:nvSpPr>
      <dsp:spPr>
        <a:xfrm>
          <a:off x="3616497" y="2353500"/>
          <a:ext cx="4608576" cy="2172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920" tIns="0" rIns="248920" bIns="248920" numCol="1" spcCol="1270" anchor="ctr" anchorCtr="0">
          <a:noAutofit/>
        </a:bodyPr>
        <a:lstStyle/>
        <a:p>
          <a:pPr lvl="0" algn="l" defTabSz="1555750" rtl="0">
            <a:lnSpc>
              <a:spcPct val="90000"/>
            </a:lnSpc>
            <a:spcBef>
              <a:spcPct val="0"/>
            </a:spcBef>
            <a:spcAft>
              <a:spcPct val="35000"/>
            </a:spcAft>
          </a:pPr>
          <a:r>
            <a:rPr lang="en-US" sz="3500" kern="1200" dirty="0"/>
            <a:t>How did you address these issues? </a:t>
          </a:r>
        </a:p>
      </dsp:txBody>
      <dsp:txXfrm>
        <a:off x="3616497" y="2353500"/>
        <a:ext cx="4608576" cy="2172462"/>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5ED957-1F7F-4EE3-A731-3480C300361B}">
      <dsp:nvSpPr>
        <dsp:cNvPr id="0" name=""/>
        <dsp:cNvSpPr/>
      </dsp:nvSpPr>
      <dsp:spPr>
        <a:xfrm>
          <a:off x="5655" y="114356"/>
          <a:ext cx="4018359" cy="100458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2533650">
            <a:lnSpc>
              <a:spcPct val="90000"/>
            </a:lnSpc>
            <a:spcBef>
              <a:spcPct val="0"/>
            </a:spcBef>
            <a:spcAft>
              <a:spcPct val="35000"/>
            </a:spcAft>
          </a:pPr>
          <a:r>
            <a:rPr lang="en-US" sz="5700" kern="1200" dirty="0"/>
            <a:t>First</a:t>
          </a:r>
        </a:p>
      </dsp:txBody>
      <dsp:txXfrm>
        <a:off x="35078" y="143779"/>
        <a:ext cx="3959513" cy="945743"/>
      </dsp:txXfrm>
    </dsp:sp>
    <dsp:sp modelId="{E3F6BCD1-F2B6-4746-9B80-0C0932AC5A99}">
      <dsp:nvSpPr>
        <dsp:cNvPr id="0" name=""/>
        <dsp:cNvSpPr/>
      </dsp:nvSpPr>
      <dsp:spPr>
        <a:xfrm rot="5400000">
          <a:off x="1926933" y="1206848"/>
          <a:ext cx="175803" cy="175803"/>
        </a:xfrm>
        <a:prstGeom prst="rightArrow">
          <a:avLst>
            <a:gd name="adj1" fmla="val 667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AC7C694-8DBA-430C-B60C-87AAA7847CA7}">
      <dsp:nvSpPr>
        <dsp:cNvPr id="0" name=""/>
        <dsp:cNvSpPr/>
      </dsp:nvSpPr>
      <dsp:spPr>
        <a:xfrm>
          <a:off x="5655" y="1470552"/>
          <a:ext cx="4018359" cy="1688082"/>
        </a:xfrm>
        <a:prstGeom prst="roundRect">
          <a:avLst>
            <a:gd name="adj" fmla="val 1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rtl="0">
            <a:lnSpc>
              <a:spcPct val="90000"/>
            </a:lnSpc>
            <a:spcBef>
              <a:spcPct val="0"/>
            </a:spcBef>
            <a:spcAft>
              <a:spcPct val="35000"/>
            </a:spcAft>
          </a:pPr>
          <a:r>
            <a:rPr lang="en-US" sz="2400" kern="1200" dirty="0"/>
            <a:t>Consider the top 3 worries and what’s working well based on the updated vignette.</a:t>
          </a:r>
        </a:p>
      </dsp:txBody>
      <dsp:txXfrm>
        <a:off x="55097" y="1519994"/>
        <a:ext cx="3919475" cy="1589198"/>
      </dsp:txXfrm>
    </dsp:sp>
    <dsp:sp modelId="{A5E9BE1E-C071-47A4-8AFE-44BAA3BB87E1}">
      <dsp:nvSpPr>
        <dsp:cNvPr id="0" name=""/>
        <dsp:cNvSpPr/>
      </dsp:nvSpPr>
      <dsp:spPr>
        <a:xfrm rot="5400000">
          <a:off x="1926933" y="3246537"/>
          <a:ext cx="175803" cy="175803"/>
        </a:xfrm>
        <a:prstGeom prst="rightArrow">
          <a:avLst>
            <a:gd name="adj1" fmla="val 667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5C5FEB6-E33C-4631-8569-913BC1C67CE5}">
      <dsp:nvSpPr>
        <dsp:cNvPr id="0" name=""/>
        <dsp:cNvSpPr/>
      </dsp:nvSpPr>
      <dsp:spPr>
        <a:xfrm>
          <a:off x="5655" y="3510241"/>
          <a:ext cx="4018359" cy="2471401"/>
        </a:xfrm>
        <a:prstGeom prst="roundRect">
          <a:avLst>
            <a:gd name="adj" fmla="val 10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rtl="0">
            <a:lnSpc>
              <a:spcPct val="90000"/>
            </a:lnSpc>
            <a:spcBef>
              <a:spcPct val="0"/>
            </a:spcBef>
            <a:spcAft>
              <a:spcPct val="35000"/>
            </a:spcAft>
          </a:pPr>
          <a:r>
            <a:rPr lang="en-US" sz="2400" kern="1200" dirty="0"/>
            <a:t>Use the following handouts: </a:t>
          </a:r>
        </a:p>
        <a:p>
          <a:pPr lvl="0" algn="ctr" defTabSz="1066800" rtl="0">
            <a:lnSpc>
              <a:spcPct val="90000"/>
            </a:lnSpc>
            <a:spcBef>
              <a:spcPct val="0"/>
            </a:spcBef>
            <a:spcAft>
              <a:spcPct val="35000"/>
            </a:spcAft>
          </a:pPr>
          <a:r>
            <a:rPr lang="en-US" sz="2400" kern="1200" dirty="0"/>
            <a:t>1. Wilson Placement Plan</a:t>
          </a:r>
        </a:p>
        <a:p>
          <a:pPr lvl="0" algn="ctr" defTabSz="1066800" rtl="0">
            <a:lnSpc>
              <a:spcPct val="90000"/>
            </a:lnSpc>
            <a:spcBef>
              <a:spcPct val="0"/>
            </a:spcBef>
            <a:spcAft>
              <a:spcPct val="35000"/>
            </a:spcAft>
          </a:pPr>
          <a:r>
            <a:rPr lang="en-US" sz="2400" kern="1200" dirty="0"/>
            <a:t>2. Placement Protocol</a:t>
          </a:r>
        </a:p>
        <a:p>
          <a:pPr lvl="0" algn="ctr" defTabSz="1066800" rtl="0">
            <a:lnSpc>
              <a:spcPct val="90000"/>
            </a:lnSpc>
            <a:spcBef>
              <a:spcPct val="0"/>
            </a:spcBef>
            <a:spcAft>
              <a:spcPct val="35000"/>
            </a:spcAft>
          </a:pPr>
          <a:r>
            <a:rPr lang="en-US" sz="2400" kern="1200" dirty="0"/>
            <a:t>3. Impact of separation chart</a:t>
          </a:r>
        </a:p>
      </dsp:txBody>
      <dsp:txXfrm>
        <a:off x="78040" y="3582626"/>
        <a:ext cx="3873589" cy="2326631"/>
      </dsp:txXfrm>
    </dsp:sp>
    <dsp:sp modelId="{88C5AD3B-A2E4-414B-8094-C2D5CF4F7749}">
      <dsp:nvSpPr>
        <dsp:cNvPr id="0" name=""/>
        <dsp:cNvSpPr/>
      </dsp:nvSpPr>
      <dsp:spPr>
        <a:xfrm>
          <a:off x="4586585" y="114356"/>
          <a:ext cx="4018359" cy="100458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2533650">
            <a:lnSpc>
              <a:spcPct val="90000"/>
            </a:lnSpc>
            <a:spcBef>
              <a:spcPct val="0"/>
            </a:spcBef>
            <a:spcAft>
              <a:spcPct val="35000"/>
            </a:spcAft>
          </a:pPr>
          <a:r>
            <a:rPr lang="en-US" sz="5700" kern="1200" dirty="0"/>
            <a:t>Then</a:t>
          </a:r>
        </a:p>
      </dsp:txBody>
      <dsp:txXfrm>
        <a:off x="4616008" y="143779"/>
        <a:ext cx="3959513" cy="945743"/>
      </dsp:txXfrm>
    </dsp:sp>
    <dsp:sp modelId="{D9AE93E0-4F31-4212-B040-65EB0C59B5CF}">
      <dsp:nvSpPr>
        <dsp:cNvPr id="0" name=""/>
        <dsp:cNvSpPr/>
      </dsp:nvSpPr>
      <dsp:spPr>
        <a:xfrm rot="5400000">
          <a:off x="6507863" y="1206848"/>
          <a:ext cx="175803" cy="175803"/>
        </a:xfrm>
        <a:prstGeom prst="rightArrow">
          <a:avLst>
            <a:gd name="adj1" fmla="val 667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A1D2A02-24E6-4EE1-A8B4-17B129E01010}">
      <dsp:nvSpPr>
        <dsp:cNvPr id="0" name=""/>
        <dsp:cNvSpPr/>
      </dsp:nvSpPr>
      <dsp:spPr>
        <a:xfrm>
          <a:off x="4586585" y="1470552"/>
          <a:ext cx="4018359" cy="1926662"/>
        </a:xfrm>
        <a:prstGeom prst="roundRect">
          <a:avLst>
            <a:gd name="adj" fmla="val 10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rtl="0">
            <a:lnSpc>
              <a:spcPct val="90000"/>
            </a:lnSpc>
            <a:spcBef>
              <a:spcPct val="0"/>
            </a:spcBef>
            <a:spcAft>
              <a:spcPct val="35000"/>
            </a:spcAft>
          </a:pPr>
          <a:endParaRPr lang="en-US" sz="2400" kern="1200" dirty="0"/>
        </a:p>
        <a:p>
          <a:pPr lvl="0" algn="ctr" defTabSz="1066800" rtl="0">
            <a:lnSpc>
              <a:spcPct val="90000"/>
            </a:lnSpc>
            <a:spcBef>
              <a:spcPct val="0"/>
            </a:spcBef>
            <a:spcAft>
              <a:spcPct val="35000"/>
            </a:spcAft>
          </a:pPr>
          <a:r>
            <a:rPr lang="en-US" sz="2400" kern="1200" dirty="0"/>
            <a:t>The group will consider all resource handouts and updated case information presented and will use it to update the placement plan.</a:t>
          </a:r>
        </a:p>
        <a:p>
          <a:pPr lvl="0" algn="ctr" defTabSz="1066800" rtl="0">
            <a:lnSpc>
              <a:spcPct val="90000"/>
            </a:lnSpc>
            <a:spcBef>
              <a:spcPct val="0"/>
            </a:spcBef>
            <a:spcAft>
              <a:spcPct val="35000"/>
            </a:spcAft>
          </a:pPr>
          <a:endParaRPr lang="en-US" sz="1400" kern="1200" dirty="0"/>
        </a:p>
      </dsp:txBody>
      <dsp:txXfrm>
        <a:off x="4643015" y="1526982"/>
        <a:ext cx="3905499" cy="1813802"/>
      </dsp:txXfrm>
    </dsp:sp>
    <dsp:sp modelId="{70837819-2EDB-4FCC-9CB0-F1C070BFDADE}">
      <dsp:nvSpPr>
        <dsp:cNvPr id="0" name=""/>
        <dsp:cNvSpPr/>
      </dsp:nvSpPr>
      <dsp:spPr>
        <a:xfrm rot="5400000">
          <a:off x="6507863" y="3485117"/>
          <a:ext cx="175803" cy="175803"/>
        </a:xfrm>
        <a:prstGeom prst="rightArrow">
          <a:avLst>
            <a:gd name="adj1" fmla="val 667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221D1D7-F905-41F3-8AEA-F172FC2BDA51}">
      <dsp:nvSpPr>
        <dsp:cNvPr id="0" name=""/>
        <dsp:cNvSpPr/>
      </dsp:nvSpPr>
      <dsp:spPr>
        <a:xfrm>
          <a:off x="4586585" y="3748821"/>
          <a:ext cx="4018359" cy="2169251"/>
        </a:xfrm>
        <a:prstGeom prst="roundRect">
          <a:avLst>
            <a:gd name="adj" fmla="val 10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rtl="0">
            <a:lnSpc>
              <a:spcPct val="90000"/>
            </a:lnSpc>
            <a:spcBef>
              <a:spcPct val="0"/>
            </a:spcBef>
            <a:spcAft>
              <a:spcPct val="35000"/>
            </a:spcAft>
          </a:pPr>
          <a:r>
            <a:rPr lang="en-US" sz="2400" kern="1200" dirty="0"/>
            <a:t>Answer the questions on the “Wilson Placement Plan” worksheet as a group.</a:t>
          </a:r>
        </a:p>
      </dsp:txBody>
      <dsp:txXfrm>
        <a:off x="4650120" y="3812356"/>
        <a:ext cx="3891289" cy="2042181"/>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3E83C6-5F6D-49D6-B65A-ED6E2CC7F85F}">
      <dsp:nvSpPr>
        <dsp:cNvPr id="0" name=""/>
        <dsp:cNvSpPr/>
      </dsp:nvSpPr>
      <dsp:spPr>
        <a:xfrm>
          <a:off x="-198120" y="0"/>
          <a:ext cx="6995160" cy="2036683"/>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dirty="0"/>
            <a:t>Identify a member of your team to share your group answers.</a:t>
          </a:r>
        </a:p>
      </dsp:txBody>
      <dsp:txXfrm>
        <a:off x="-138468" y="59652"/>
        <a:ext cx="4890089" cy="1917379"/>
      </dsp:txXfrm>
    </dsp:sp>
    <dsp:sp modelId="{ECC4AEB1-D3EF-472E-81FD-91E8D3715476}">
      <dsp:nvSpPr>
        <dsp:cNvPr id="0" name=""/>
        <dsp:cNvSpPr/>
      </dsp:nvSpPr>
      <dsp:spPr>
        <a:xfrm>
          <a:off x="640078" y="2489279"/>
          <a:ext cx="7787641" cy="2036683"/>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dirty="0"/>
            <a:t>What was important? </a:t>
          </a:r>
        </a:p>
        <a:p>
          <a:pPr lvl="0" algn="l" defTabSz="1155700" rtl="0">
            <a:lnSpc>
              <a:spcPct val="90000"/>
            </a:lnSpc>
            <a:spcBef>
              <a:spcPct val="0"/>
            </a:spcBef>
            <a:spcAft>
              <a:spcPct val="35000"/>
            </a:spcAft>
          </a:pPr>
          <a:r>
            <a:rPr lang="en-US" sz="2600" kern="1200" dirty="0"/>
            <a:t>What were the key topics of conversation? </a:t>
          </a:r>
          <a:br>
            <a:rPr lang="en-US" sz="2600" kern="1200" dirty="0"/>
          </a:br>
          <a:r>
            <a:rPr lang="en-US" sz="2600" kern="1200" dirty="0"/>
            <a:t>What was challenging to answer? </a:t>
          </a:r>
        </a:p>
      </dsp:txBody>
      <dsp:txXfrm>
        <a:off x="699730" y="2548931"/>
        <a:ext cx="4820225" cy="1917379"/>
      </dsp:txXfrm>
    </dsp:sp>
    <dsp:sp modelId="{0D5F4DD2-24AF-4232-9188-687AA6F34EFD}">
      <dsp:nvSpPr>
        <dsp:cNvPr id="0" name=""/>
        <dsp:cNvSpPr/>
      </dsp:nvSpPr>
      <dsp:spPr>
        <a:xfrm>
          <a:off x="5473195" y="1601059"/>
          <a:ext cx="1323844" cy="1323844"/>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5771060" y="1601059"/>
        <a:ext cx="728114" cy="996193"/>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C62E3-4D10-4429-A897-341BC96FEA99}">
      <dsp:nvSpPr>
        <dsp:cNvPr id="0" name=""/>
        <dsp:cNvSpPr/>
      </dsp:nvSpPr>
      <dsp:spPr>
        <a:xfrm rot="5400000">
          <a:off x="2237271" y="1469377"/>
          <a:ext cx="1299537" cy="1479477"/>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ACC414-E7F6-442B-831D-413641419F77}">
      <dsp:nvSpPr>
        <dsp:cNvPr id="0" name=""/>
        <dsp:cNvSpPr/>
      </dsp:nvSpPr>
      <dsp:spPr>
        <a:xfrm>
          <a:off x="1892972" y="28813"/>
          <a:ext cx="2187656" cy="1531288"/>
        </a:xfrm>
        <a:prstGeom prst="roundRect">
          <a:avLst>
            <a:gd name="adj" fmla="val 166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a:t>Turn to Personal Learning Plan in Trainee Guide </a:t>
          </a:r>
        </a:p>
      </dsp:txBody>
      <dsp:txXfrm>
        <a:off x="1967737" y="103578"/>
        <a:ext cx="2038126" cy="1381758"/>
      </dsp:txXfrm>
    </dsp:sp>
    <dsp:sp modelId="{DD8B91EA-643E-4E22-B525-DB909B5984D8}">
      <dsp:nvSpPr>
        <dsp:cNvPr id="0" name=""/>
        <dsp:cNvSpPr/>
      </dsp:nvSpPr>
      <dsp:spPr>
        <a:xfrm>
          <a:off x="4080628" y="174857"/>
          <a:ext cx="1591092" cy="1237654"/>
        </a:xfrm>
        <a:prstGeom prst="rect">
          <a:avLst/>
        </a:prstGeom>
        <a:noFill/>
        <a:ln>
          <a:noFill/>
        </a:ln>
        <a:effectLst/>
      </dsp:spPr>
      <dsp:style>
        <a:lnRef idx="0">
          <a:scrgbClr r="0" g="0" b="0"/>
        </a:lnRef>
        <a:fillRef idx="0">
          <a:scrgbClr r="0" g="0" b="0"/>
        </a:fillRef>
        <a:effectRef idx="0">
          <a:scrgbClr r="0" g="0" b="0"/>
        </a:effectRef>
        <a:fontRef idx="minor"/>
      </dsp:style>
    </dsp:sp>
    <dsp:sp modelId="{594DE561-A3AE-4236-8E8D-8F829D3572A9}">
      <dsp:nvSpPr>
        <dsp:cNvPr id="0" name=""/>
        <dsp:cNvSpPr/>
      </dsp:nvSpPr>
      <dsp:spPr>
        <a:xfrm rot="5400000">
          <a:off x="4051070" y="3189519"/>
          <a:ext cx="1299537" cy="1479477"/>
        </a:xfrm>
        <a:prstGeom prst="bentUpArrow">
          <a:avLst>
            <a:gd name="adj1" fmla="val 32840"/>
            <a:gd name="adj2" fmla="val 25000"/>
            <a:gd name="adj3" fmla="val 35780"/>
          </a:avLst>
        </a:prstGeom>
        <a:solidFill>
          <a:schemeClr val="accent1">
            <a:tint val="50000"/>
            <a:hueOff val="-13089511"/>
            <a:satOff val="-703"/>
            <a:lumOff val="1136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BB49B6-887F-46DE-8897-B6683D87F039}">
      <dsp:nvSpPr>
        <dsp:cNvPr id="0" name=""/>
        <dsp:cNvSpPr/>
      </dsp:nvSpPr>
      <dsp:spPr>
        <a:xfrm>
          <a:off x="3706771" y="1748955"/>
          <a:ext cx="2187656" cy="1531288"/>
        </a:xfrm>
        <a:prstGeom prst="roundRect">
          <a:avLst>
            <a:gd name="adj" fmla="val 1667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a:t>Individually complete your Personal Learning Plan</a:t>
          </a:r>
        </a:p>
      </dsp:txBody>
      <dsp:txXfrm>
        <a:off x="3781536" y="1823720"/>
        <a:ext cx="2038126" cy="1381758"/>
      </dsp:txXfrm>
    </dsp:sp>
    <dsp:sp modelId="{FC18E29F-9835-4BCB-B5E3-70C7D9D465AF}">
      <dsp:nvSpPr>
        <dsp:cNvPr id="0" name=""/>
        <dsp:cNvSpPr/>
      </dsp:nvSpPr>
      <dsp:spPr>
        <a:xfrm>
          <a:off x="5977140" y="1904999"/>
          <a:ext cx="1781721" cy="1237654"/>
        </a:xfrm>
        <a:prstGeom prst="rect">
          <a:avLst/>
        </a:prstGeom>
        <a:noFill/>
        <a:ln>
          <a:noFill/>
        </a:ln>
        <a:effectLst/>
      </dsp:spPr>
      <dsp:style>
        <a:lnRef idx="0">
          <a:scrgbClr r="0" g="0" b="0"/>
        </a:lnRef>
        <a:fillRef idx="0">
          <a:scrgbClr r="0" g="0" b="0"/>
        </a:fillRef>
        <a:effectRef idx="0">
          <a:scrgbClr r="0" g="0" b="0"/>
        </a:effectRef>
        <a:fontRef idx="minor"/>
      </dsp:style>
    </dsp:sp>
    <dsp:sp modelId="{BE41196F-A225-43C1-9263-F193B8139B29}">
      <dsp:nvSpPr>
        <dsp:cNvPr id="0" name=""/>
        <dsp:cNvSpPr/>
      </dsp:nvSpPr>
      <dsp:spPr>
        <a:xfrm>
          <a:off x="5520571" y="3469097"/>
          <a:ext cx="2187656" cy="1531288"/>
        </a:xfrm>
        <a:prstGeom prst="roundRect">
          <a:avLst>
            <a:gd name="adj" fmla="val 1667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a:t>Get into your small groups and discuss your answers</a:t>
          </a:r>
        </a:p>
      </dsp:txBody>
      <dsp:txXfrm>
        <a:off x="5595336" y="3543862"/>
        <a:ext cx="2038126" cy="1381758"/>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DA73E3-BB11-4072-8B7A-F6F8F70AC113}">
      <dsp:nvSpPr>
        <dsp:cNvPr id="0" name=""/>
        <dsp:cNvSpPr/>
      </dsp:nvSpPr>
      <dsp:spPr>
        <a:xfrm rot="10800000">
          <a:off x="1943841" y="869"/>
          <a:ext cx="5776722" cy="1955208"/>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2193" tIns="114300" rIns="213360" bIns="114300" numCol="1" spcCol="1270" anchor="ctr" anchorCtr="0">
          <a:noAutofit/>
        </a:bodyPr>
        <a:lstStyle/>
        <a:p>
          <a:pPr lvl="0" algn="ctr" defTabSz="1333500" rtl="0">
            <a:lnSpc>
              <a:spcPct val="90000"/>
            </a:lnSpc>
            <a:spcBef>
              <a:spcPct val="0"/>
            </a:spcBef>
            <a:spcAft>
              <a:spcPct val="35000"/>
            </a:spcAft>
          </a:pPr>
          <a:r>
            <a:rPr lang="en-US" sz="3000" kern="1200" dirty="0"/>
            <a:t>What did you learn today that you are most excited about implementing when you get back to the office? </a:t>
          </a:r>
        </a:p>
      </dsp:txBody>
      <dsp:txXfrm rot="10800000">
        <a:off x="2432643" y="869"/>
        <a:ext cx="5287920" cy="1955208"/>
      </dsp:txXfrm>
    </dsp:sp>
    <dsp:sp modelId="{47D695D3-D25F-4333-A172-2E028C3A9BD5}">
      <dsp:nvSpPr>
        <dsp:cNvPr id="0" name=""/>
        <dsp:cNvSpPr/>
      </dsp:nvSpPr>
      <dsp:spPr>
        <a:xfrm>
          <a:off x="966236" y="869"/>
          <a:ext cx="1955208" cy="1955208"/>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FA154C-1C7A-4FEE-A642-89A5C82FA8C3}">
      <dsp:nvSpPr>
        <dsp:cNvPr id="0" name=""/>
        <dsp:cNvSpPr/>
      </dsp:nvSpPr>
      <dsp:spPr>
        <a:xfrm rot="10800000">
          <a:off x="1943841" y="2539722"/>
          <a:ext cx="5776722" cy="1955208"/>
        </a:xfrm>
        <a:prstGeom prst="homePlat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2193" tIns="114300" rIns="213360" bIns="114300" numCol="1" spcCol="1270" anchor="ctr" anchorCtr="0">
          <a:noAutofit/>
        </a:bodyPr>
        <a:lstStyle/>
        <a:p>
          <a:pPr lvl="0" algn="ctr" defTabSz="1333500" rtl="0">
            <a:lnSpc>
              <a:spcPct val="90000"/>
            </a:lnSpc>
            <a:spcBef>
              <a:spcPct val="0"/>
            </a:spcBef>
            <a:spcAft>
              <a:spcPct val="35000"/>
            </a:spcAft>
          </a:pPr>
          <a:r>
            <a:rPr lang="en-US" sz="3000" kern="1200" dirty="0"/>
            <a:t>What worries you about </a:t>
          </a:r>
          <a:br>
            <a:rPr lang="en-US" sz="3000" kern="1200" dirty="0"/>
          </a:br>
          <a:r>
            <a:rPr lang="en-US" sz="3000" kern="1200" dirty="0"/>
            <a:t>returning to the office?</a:t>
          </a:r>
        </a:p>
      </dsp:txBody>
      <dsp:txXfrm rot="10800000">
        <a:off x="2432643" y="2539722"/>
        <a:ext cx="5287920" cy="1955208"/>
      </dsp:txXfrm>
    </dsp:sp>
    <dsp:sp modelId="{1339F99F-173B-4EB0-B2D7-4D3F08457785}">
      <dsp:nvSpPr>
        <dsp:cNvPr id="0" name=""/>
        <dsp:cNvSpPr/>
      </dsp:nvSpPr>
      <dsp:spPr>
        <a:xfrm>
          <a:off x="966236" y="2539722"/>
          <a:ext cx="1955208" cy="1955208"/>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388072-E076-46A9-81CA-C4A14C211793}">
      <dsp:nvSpPr>
        <dsp:cNvPr id="0" name=""/>
        <dsp:cNvSpPr/>
      </dsp:nvSpPr>
      <dsp:spPr>
        <a:xfrm>
          <a:off x="655" y="1568695"/>
          <a:ext cx="6169909" cy="97947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lvl="0" algn="l" defTabSz="1422400" rtl="0">
            <a:lnSpc>
              <a:spcPct val="90000"/>
            </a:lnSpc>
            <a:spcBef>
              <a:spcPct val="0"/>
            </a:spcBef>
            <a:spcAft>
              <a:spcPct val="35000"/>
            </a:spcAft>
          </a:pPr>
          <a:r>
            <a:rPr lang="en-US" sz="3200" kern="1200" dirty="0"/>
            <a:t>Individual Readiness Assurance Test</a:t>
          </a:r>
        </a:p>
      </dsp:txBody>
      <dsp:txXfrm>
        <a:off x="29343" y="1597383"/>
        <a:ext cx="6112533" cy="922099"/>
      </dsp:txXfrm>
    </dsp:sp>
    <dsp:sp modelId="{71B67A06-780A-4765-BDFD-2243B5C23CF3}">
      <dsp:nvSpPr>
        <dsp:cNvPr id="0" name=""/>
        <dsp:cNvSpPr/>
      </dsp:nvSpPr>
      <dsp:spPr>
        <a:xfrm>
          <a:off x="617646" y="2548171"/>
          <a:ext cx="619517" cy="804628"/>
        </a:xfrm>
        <a:custGeom>
          <a:avLst/>
          <a:gdLst/>
          <a:ahLst/>
          <a:cxnLst/>
          <a:rect l="0" t="0" r="0" b="0"/>
          <a:pathLst>
            <a:path>
              <a:moveTo>
                <a:pt x="0" y="0"/>
              </a:moveTo>
              <a:lnTo>
                <a:pt x="0" y="804628"/>
              </a:lnTo>
              <a:lnTo>
                <a:pt x="619517" y="80462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A16298-E20A-4BC7-83EE-B27B4FE5998D}">
      <dsp:nvSpPr>
        <dsp:cNvPr id="0" name=""/>
        <dsp:cNvSpPr/>
      </dsp:nvSpPr>
      <dsp:spPr>
        <a:xfrm>
          <a:off x="1237164" y="2863062"/>
          <a:ext cx="6220528" cy="979475"/>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rtl="0">
            <a:lnSpc>
              <a:spcPct val="90000"/>
            </a:lnSpc>
            <a:spcBef>
              <a:spcPct val="0"/>
            </a:spcBef>
            <a:spcAft>
              <a:spcPct val="35000"/>
            </a:spcAft>
          </a:pPr>
          <a:r>
            <a:rPr lang="en-US" sz="2000" b="1" kern="1200" dirty="0"/>
            <a:t>Purpose</a:t>
          </a:r>
          <a:r>
            <a:rPr lang="en-US" sz="2000" kern="1200" dirty="0"/>
            <a:t>: To facilitate critical thinking around key concepts learned in the e-learnings and other content learned in Core</a:t>
          </a:r>
        </a:p>
      </dsp:txBody>
      <dsp:txXfrm>
        <a:off x="1265852" y="2891750"/>
        <a:ext cx="6163152" cy="922099"/>
      </dsp:txXfrm>
    </dsp:sp>
    <dsp:sp modelId="{42EA19A6-544B-4CBB-B5F0-07E6BEC02A59}">
      <dsp:nvSpPr>
        <dsp:cNvPr id="0" name=""/>
        <dsp:cNvSpPr/>
      </dsp:nvSpPr>
      <dsp:spPr>
        <a:xfrm>
          <a:off x="617646" y="2548171"/>
          <a:ext cx="619517" cy="2028972"/>
        </a:xfrm>
        <a:custGeom>
          <a:avLst/>
          <a:gdLst/>
          <a:ahLst/>
          <a:cxnLst/>
          <a:rect l="0" t="0" r="0" b="0"/>
          <a:pathLst>
            <a:path>
              <a:moveTo>
                <a:pt x="0" y="0"/>
              </a:moveTo>
              <a:lnTo>
                <a:pt x="0" y="2028972"/>
              </a:lnTo>
              <a:lnTo>
                <a:pt x="619517" y="202897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F75AFC-0C59-42F4-9B4C-61FFB76B6DDE}">
      <dsp:nvSpPr>
        <dsp:cNvPr id="0" name=""/>
        <dsp:cNvSpPr/>
      </dsp:nvSpPr>
      <dsp:spPr>
        <a:xfrm>
          <a:off x="1237164" y="4087406"/>
          <a:ext cx="6989252" cy="979475"/>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rtl="0">
            <a:lnSpc>
              <a:spcPct val="90000"/>
            </a:lnSpc>
            <a:spcBef>
              <a:spcPct val="0"/>
            </a:spcBef>
            <a:spcAft>
              <a:spcPct val="35000"/>
            </a:spcAft>
          </a:pPr>
          <a:r>
            <a:rPr lang="en-US" sz="2000" kern="1200" dirty="0"/>
            <a:t>Have fun with the process and get ready to put your thinking caps on!</a:t>
          </a:r>
        </a:p>
      </dsp:txBody>
      <dsp:txXfrm>
        <a:off x="1265852" y="4116094"/>
        <a:ext cx="6931876" cy="9220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521147-FC2D-44B2-B19B-2B8313A73515}">
      <dsp:nvSpPr>
        <dsp:cNvPr id="0" name=""/>
        <dsp:cNvSpPr/>
      </dsp:nvSpPr>
      <dsp:spPr>
        <a:xfrm>
          <a:off x="2513432" y="1353677"/>
          <a:ext cx="545397" cy="91440"/>
        </a:xfrm>
        <a:custGeom>
          <a:avLst/>
          <a:gdLst/>
          <a:ahLst/>
          <a:cxnLst/>
          <a:rect l="0" t="0" r="0" b="0"/>
          <a:pathLst>
            <a:path>
              <a:moveTo>
                <a:pt x="0" y="45720"/>
              </a:moveTo>
              <a:lnTo>
                <a:pt x="545397" y="45720"/>
              </a:lnTo>
            </a:path>
          </a:pathLst>
        </a:custGeom>
        <a:noFill/>
        <a:ln w="38100" cap="flat" cmpd="sng" algn="ctr">
          <a:solidFill>
            <a:schemeClr val="accent2"/>
          </a:solidFill>
          <a:prstDash val="solid"/>
          <a:tailEnd type="arrow"/>
        </a:ln>
        <a:effectLst>
          <a:outerShdw blurRad="40000" dist="23000" dir="5400000" rotWithShape="0">
            <a:srgbClr val="000000">
              <a:alpha val="35000"/>
            </a:srgbClr>
          </a:outerShdw>
        </a:effectLst>
      </dsp:spPr>
      <dsp:style>
        <a:lnRef idx="3">
          <a:schemeClr val="accent2"/>
        </a:lnRef>
        <a:fillRef idx="0">
          <a:schemeClr val="accent2"/>
        </a:fillRef>
        <a:effectRef idx="2">
          <a:schemeClr val="accent2"/>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771731" y="1396514"/>
        <a:ext cx="28799" cy="5765"/>
      </dsp:txXfrm>
    </dsp:sp>
    <dsp:sp modelId="{CDF12959-E2CE-481B-8AB0-3E95257483AA}">
      <dsp:nvSpPr>
        <dsp:cNvPr id="0" name=""/>
        <dsp:cNvSpPr/>
      </dsp:nvSpPr>
      <dsp:spPr>
        <a:xfrm>
          <a:off x="10894" y="383306"/>
          <a:ext cx="2504338" cy="203218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n-US" sz="2400" kern="1200" dirty="0"/>
            <a:t>As a group, decide on what your “team” answer will be for each question.</a:t>
          </a:r>
        </a:p>
      </dsp:txBody>
      <dsp:txXfrm>
        <a:off x="10894" y="383306"/>
        <a:ext cx="2504338" cy="2032180"/>
      </dsp:txXfrm>
    </dsp:sp>
    <dsp:sp modelId="{8CD5489F-D95D-4EE4-B124-E9E36F0D8321}">
      <dsp:nvSpPr>
        <dsp:cNvPr id="0" name=""/>
        <dsp:cNvSpPr/>
      </dsp:nvSpPr>
      <dsp:spPr>
        <a:xfrm>
          <a:off x="5593769" y="1353677"/>
          <a:ext cx="545397" cy="91440"/>
        </a:xfrm>
        <a:custGeom>
          <a:avLst/>
          <a:gdLst/>
          <a:ahLst/>
          <a:cxnLst/>
          <a:rect l="0" t="0" r="0" b="0"/>
          <a:pathLst>
            <a:path>
              <a:moveTo>
                <a:pt x="0" y="45720"/>
              </a:moveTo>
              <a:lnTo>
                <a:pt x="545397" y="45720"/>
              </a:lnTo>
            </a:path>
          </a:pathLst>
        </a:custGeom>
        <a:noFill/>
        <a:ln w="38100" cap="flat" cmpd="sng" algn="ctr">
          <a:solidFill>
            <a:schemeClr val="accent2"/>
          </a:solidFill>
          <a:prstDash val="solid"/>
          <a:tailEnd type="arrow"/>
        </a:ln>
        <a:effectLst>
          <a:outerShdw blurRad="40000" dist="23000" dir="5400000" rotWithShape="0">
            <a:srgbClr val="000000">
              <a:alpha val="35000"/>
            </a:srgbClr>
          </a:outerShdw>
        </a:effectLst>
      </dsp:spPr>
      <dsp:style>
        <a:lnRef idx="3">
          <a:schemeClr val="accent2"/>
        </a:lnRef>
        <a:fillRef idx="0">
          <a:schemeClr val="accent2"/>
        </a:fillRef>
        <a:effectRef idx="2">
          <a:schemeClr val="accent2"/>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852068" y="1396514"/>
        <a:ext cx="28799" cy="5765"/>
      </dsp:txXfrm>
    </dsp:sp>
    <dsp:sp modelId="{EA68C05B-1ABF-48A8-BC6F-4AB4F21C468A}">
      <dsp:nvSpPr>
        <dsp:cNvPr id="0" name=""/>
        <dsp:cNvSpPr/>
      </dsp:nvSpPr>
      <dsp:spPr>
        <a:xfrm>
          <a:off x="3091230" y="383306"/>
          <a:ext cx="2504338" cy="203218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n-US" sz="2400" kern="1200" dirty="0"/>
            <a:t>Use a penny and scratch off the corresponding letter on the answer cards.</a:t>
          </a:r>
        </a:p>
      </dsp:txBody>
      <dsp:txXfrm>
        <a:off x="3091230" y="383306"/>
        <a:ext cx="2504338" cy="2032180"/>
      </dsp:txXfrm>
    </dsp:sp>
    <dsp:sp modelId="{5EE5EF59-C4AF-4F81-90F1-B725B86C24AD}">
      <dsp:nvSpPr>
        <dsp:cNvPr id="0" name=""/>
        <dsp:cNvSpPr/>
      </dsp:nvSpPr>
      <dsp:spPr>
        <a:xfrm>
          <a:off x="1263063" y="2413687"/>
          <a:ext cx="6160672" cy="545397"/>
        </a:xfrm>
        <a:custGeom>
          <a:avLst/>
          <a:gdLst/>
          <a:ahLst/>
          <a:cxnLst/>
          <a:rect l="0" t="0" r="0" b="0"/>
          <a:pathLst>
            <a:path>
              <a:moveTo>
                <a:pt x="6160672" y="0"/>
              </a:moveTo>
              <a:lnTo>
                <a:pt x="6160672" y="289798"/>
              </a:lnTo>
              <a:lnTo>
                <a:pt x="0" y="289798"/>
              </a:lnTo>
              <a:lnTo>
                <a:pt x="0" y="545397"/>
              </a:lnTo>
            </a:path>
          </a:pathLst>
        </a:custGeom>
        <a:noFill/>
        <a:ln w="38100" cap="flat" cmpd="sng" algn="ctr">
          <a:solidFill>
            <a:schemeClr val="accent2"/>
          </a:solidFill>
          <a:prstDash val="solid"/>
          <a:tailEnd type="arrow"/>
        </a:ln>
        <a:effectLst>
          <a:outerShdw blurRad="40000" dist="23000" dir="5400000" rotWithShape="0">
            <a:srgbClr val="000000">
              <a:alpha val="35000"/>
            </a:srgbClr>
          </a:outerShdw>
        </a:effectLst>
      </dsp:spPr>
      <dsp:style>
        <a:lnRef idx="3">
          <a:schemeClr val="accent2"/>
        </a:lnRef>
        <a:fillRef idx="0">
          <a:schemeClr val="accent2"/>
        </a:fillRef>
        <a:effectRef idx="2">
          <a:schemeClr val="accent2"/>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188711" y="2683503"/>
        <a:ext cx="309377" cy="5765"/>
      </dsp:txXfrm>
    </dsp:sp>
    <dsp:sp modelId="{C037721D-4E92-49E0-885C-1ABE23C73585}">
      <dsp:nvSpPr>
        <dsp:cNvPr id="0" name=""/>
        <dsp:cNvSpPr/>
      </dsp:nvSpPr>
      <dsp:spPr>
        <a:xfrm>
          <a:off x="6171567" y="383306"/>
          <a:ext cx="2504338" cy="203218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rtl="0">
            <a:lnSpc>
              <a:spcPct val="90000"/>
            </a:lnSpc>
            <a:spcBef>
              <a:spcPct val="0"/>
            </a:spcBef>
            <a:spcAft>
              <a:spcPct val="35000"/>
            </a:spcAft>
          </a:pPr>
          <a:r>
            <a:rPr lang="en-US" sz="2500" kern="1200" dirty="0"/>
            <a:t>Keep answering the question until you find the “star”.</a:t>
          </a:r>
        </a:p>
      </dsp:txBody>
      <dsp:txXfrm>
        <a:off x="6171567" y="383306"/>
        <a:ext cx="2504338" cy="2032180"/>
      </dsp:txXfrm>
    </dsp:sp>
    <dsp:sp modelId="{4AE53C46-EFCB-4D96-BCB2-072F7A358CE7}">
      <dsp:nvSpPr>
        <dsp:cNvPr id="0" name=""/>
        <dsp:cNvSpPr/>
      </dsp:nvSpPr>
      <dsp:spPr>
        <a:xfrm>
          <a:off x="2513432" y="4001569"/>
          <a:ext cx="545397" cy="91440"/>
        </a:xfrm>
        <a:custGeom>
          <a:avLst/>
          <a:gdLst/>
          <a:ahLst/>
          <a:cxnLst/>
          <a:rect l="0" t="0" r="0" b="0"/>
          <a:pathLst>
            <a:path>
              <a:moveTo>
                <a:pt x="0" y="45720"/>
              </a:moveTo>
              <a:lnTo>
                <a:pt x="545397" y="45720"/>
              </a:lnTo>
            </a:path>
          </a:pathLst>
        </a:custGeom>
        <a:noFill/>
        <a:ln w="38100" cap="flat" cmpd="sng" algn="ctr">
          <a:solidFill>
            <a:schemeClr val="accent2"/>
          </a:solidFill>
          <a:prstDash val="solid"/>
          <a:tailEnd type="arrow"/>
        </a:ln>
        <a:effectLst>
          <a:outerShdw blurRad="40000" dist="23000" dir="5400000" rotWithShape="0">
            <a:srgbClr val="000000">
              <a:alpha val="35000"/>
            </a:srgbClr>
          </a:outerShdw>
        </a:effectLst>
      </dsp:spPr>
      <dsp:style>
        <a:lnRef idx="3">
          <a:schemeClr val="accent2"/>
        </a:lnRef>
        <a:fillRef idx="0">
          <a:schemeClr val="accent2"/>
        </a:fillRef>
        <a:effectRef idx="2">
          <a:schemeClr val="accent2"/>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771731" y="4044406"/>
        <a:ext cx="28799" cy="5765"/>
      </dsp:txXfrm>
    </dsp:sp>
    <dsp:sp modelId="{5F1E6EAE-F42B-44B6-98BE-B3FAB5A5DA3C}">
      <dsp:nvSpPr>
        <dsp:cNvPr id="0" name=""/>
        <dsp:cNvSpPr/>
      </dsp:nvSpPr>
      <dsp:spPr>
        <a:xfrm>
          <a:off x="10894" y="2991485"/>
          <a:ext cx="2504338" cy="211160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n-US" sz="2400" kern="1200" dirty="0"/>
            <a:t>Record your team’s first answer on the card.</a:t>
          </a:r>
        </a:p>
      </dsp:txBody>
      <dsp:txXfrm>
        <a:off x="10894" y="2991485"/>
        <a:ext cx="2504338" cy="2111608"/>
      </dsp:txXfrm>
    </dsp:sp>
    <dsp:sp modelId="{E1C4BF66-CFC6-42E4-AD85-5ED35216F0CD}">
      <dsp:nvSpPr>
        <dsp:cNvPr id="0" name=""/>
        <dsp:cNvSpPr/>
      </dsp:nvSpPr>
      <dsp:spPr>
        <a:xfrm>
          <a:off x="3091230" y="2991485"/>
          <a:ext cx="2504338" cy="2111608"/>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n-US" sz="2400" kern="1200" dirty="0"/>
            <a:t>Record how many points your teams gets! </a:t>
          </a:r>
        </a:p>
      </dsp:txBody>
      <dsp:txXfrm>
        <a:off x="3091230" y="2991485"/>
        <a:ext cx="2504338" cy="21116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087B65-862C-4BF9-BE15-6FB58EB1332D}">
      <dsp:nvSpPr>
        <dsp:cNvPr id="0" name=""/>
        <dsp:cNvSpPr/>
      </dsp:nvSpPr>
      <dsp:spPr>
        <a:xfrm>
          <a:off x="0" y="657540"/>
          <a:ext cx="8229600" cy="154928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l" defTabSz="1733550" rtl="0">
            <a:lnSpc>
              <a:spcPct val="90000"/>
            </a:lnSpc>
            <a:spcBef>
              <a:spcPct val="0"/>
            </a:spcBef>
            <a:spcAft>
              <a:spcPct val="35000"/>
            </a:spcAft>
          </a:pPr>
          <a:r>
            <a:rPr lang="en-US" sz="3900" kern="1200" dirty="0"/>
            <a:t>Have your letter cards ready!</a:t>
          </a:r>
        </a:p>
      </dsp:txBody>
      <dsp:txXfrm>
        <a:off x="75630" y="733170"/>
        <a:ext cx="8078340" cy="1398021"/>
      </dsp:txXfrm>
    </dsp:sp>
    <dsp:sp modelId="{09194218-14AF-474B-AC1F-43EFD1766DCF}">
      <dsp:nvSpPr>
        <dsp:cNvPr id="0" name=""/>
        <dsp:cNvSpPr/>
      </dsp:nvSpPr>
      <dsp:spPr>
        <a:xfrm>
          <a:off x="0" y="2319141"/>
          <a:ext cx="8229600" cy="154928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l" defTabSz="1733550" rtl="0">
            <a:lnSpc>
              <a:spcPct val="90000"/>
            </a:lnSpc>
            <a:spcBef>
              <a:spcPct val="0"/>
            </a:spcBef>
            <a:spcAft>
              <a:spcPct val="35000"/>
            </a:spcAft>
          </a:pPr>
          <a:r>
            <a:rPr lang="en-US" sz="3900" kern="1200" dirty="0"/>
            <a:t>Share your group answers and reasons for choosing your </a:t>
          </a:r>
          <a:r>
            <a:rPr lang="en-US" sz="3900" b="1" i="1" kern="1200" dirty="0"/>
            <a:t>first</a:t>
          </a:r>
          <a:r>
            <a:rPr lang="en-US" sz="3900" kern="1200" dirty="0"/>
            <a:t> answer.</a:t>
          </a:r>
        </a:p>
      </dsp:txBody>
      <dsp:txXfrm>
        <a:off x="75630" y="2394771"/>
        <a:ext cx="8078340" cy="139802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5B1D99-45F0-4A33-99D3-4AC3B254E158}">
      <dsp:nvSpPr>
        <dsp:cNvPr id="0" name=""/>
        <dsp:cNvSpPr/>
      </dsp:nvSpPr>
      <dsp:spPr>
        <a:xfrm>
          <a:off x="43046" y="211129"/>
          <a:ext cx="2193726" cy="162115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a:t>Assess child &amp; family</a:t>
          </a:r>
        </a:p>
      </dsp:txBody>
      <dsp:txXfrm>
        <a:off x="90528" y="258611"/>
        <a:ext cx="2098762" cy="1526191"/>
      </dsp:txXfrm>
    </dsp:sp>
    <dsp:sp modelId="{B9FD5956-C686-4B26-AC8D-78FE2155BD29}">
      <dsp:nvSpPr>
        <dsp:cNvPr id="0" name=""/>
        <dsp:cNvSpPr/>
      </dsp:nvSpPr>
      <dsp:spPr>
        <a:xfrm>
          <a:off x="2429821" y="749685"/>
          <a:ext cx="465070" cy="54404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dirty="0">
            <a:solidFill>
              <a:schemeClr val="bg1"/>
            </a:solidFill>
          </a:endParaRPr>
        </a:p>
      </dsp:txBody>
      <dsp:txXfrm>
        <a:off x="2429821" y="858494"/>
        <a:ext cx="325549" cy="326426"/>
      </dsp:txXfrm>
    </dsp:sp>
    <dsp:sp modelId="{35341733-60B6-4DFC-BCA4-8546D02D3618}">
      <dsp:nvSpPr>
        <dsp:cNvPr id="0" name=""/>
        <dsp:cNvSpPr/>
      </dsp:nvSpPr>
      <dsp:spPr>
        <a:xfrm>
          <a:off x="3114264" y="211129"/>
          <a:ext cx="2193726" cy="162115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a:t>Develop  case plan</a:t>
          </a:r>
        </a:p>
      </dsp:txBody>
      <dsp:txXfrm>
        <a:off x="3161746" y="258611"/>
        <a:ext cx="2098762" cy="1526191"/>
      </dsp:txXfrm>
    </dsp:sp>
    <dsp:sp modelId="{C438508C-2518-47A2-97F0-4275CA09127A}">
      <dsp:nvSpPr>
        <dsp:cNvPr id="0" name=""/>
        <dsp:cNvSpPr/>
      </dsp:nvSpPr>
      <dsp:spPr>
        <a:xfrm>
          <a:off x="5501038" y="749685"/>
          <a:ext cx="465070" cy="544044"/>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dirty="0">
            <a:solidFill>
              <a:schemeClr val="bg1"/>
            </a:solidFill>
          </a:endParaRPr>
        </a:p>
      </dsp:txBody>
      <dsp:txXfrm>
        <a:off x="5501038" y="858494"/>
        <a:ext cx="325549" cy="326426"/>
      </dsp:txXfrm>
    </dsp:sp>
    <dsp:sp modelId="{CB66D380-1551-4CFE-B26E-5CCA20FC8ED5}">
      <dsp:nvSpPr>
        <dsp:cNvPr id="0" name=""/>
        <dsp:cNvSpPr/>
      </dsp:nvSpPr>
      <dsp:spPr>
        <a:xfrm>
          <a:off x="6185481" y="211129"/>
          <a:ext cx="2193726" cy="162115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a:t>Implement case plan</a:t>
          </a:r>
        </a:p>
      </dsp:txBody>
      <dsp:txXfrm>
        <a:off x="6232963" y="258611"/>
        <a:ext cx="2098762" cy="1526191"/>
      </dsp:txXfrm>
    </dsp:sp>
    <dsp:sp modelId="{FF7FE093-1E22-40A4-83A7-D328D74FDDF8}">
      <dsp:nvSpPr>
        <dsp:cNvPr id="0" name=""/>
        <dsp:cNvSpPr/>
      </dsp:nvSpPr>
      <dsp:spPr>
        <a:xfrm rot="5400000">
          <a:off x="7046101" y="1992631"/>
          <a:ext cx="472485" cy="544044"/>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dirty="0">
            <a:solidFill>
              <a:schemeClr val="bg1"/>
            </a:solidFill>
          </a:endParaRPr>
        </a:p>
      </dsp:txBody>
      <dsp:txXfrm rot="-5400000">
        <a:off x="7119131" y="2028411"/>
        <a:ext cx="326426" cy="330740"/>
      </dsp:txXfrm>
    </dsp:sp>
    <dsp:sp modelId="{54A92F8D-5D6C-46E8-912E-9D2520380013}">
      <dsp:nvSpPr>
        <dsp:cNvPr id="0" name=""/>
        <dsp:cNvSpPr/>
      </dsp:nvSpPr>
      <dsp:spPr>
        <a:xfrm>
          <a:off x="6185481" y="2723767"/>
          <a:ext cx="2193726" cy="175963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a:t>Support child, parents, caregivers</a:t>
          </a:r>
        </a:p>
      </dsp:txBody>
      <dsp:txXfrm>
        <a:off x="6237019" y="2775305"/>
        <a:ext cx="2090650" cy="1656560"/>
      </dsp:txXfrm>
    </dsp:sp>
    <dsp:sp modelId="{00F87C12-9170-4519-8841-CD9651D4DAFB}">
      <dsp:nvSpPr>
        <dsp:cNvPr id="0" name=""/>
        <dsp:cNvSpPr/>
      </dsp:nvSpPr>
      <dsp:spPr>
        <a:xfrm rot="10800000">
          <a:off x="5527363" y="3331563"/>
          <a:ext cx="465070" cy="544044"/>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dirty="0">
            <a:solidFill>
              <a:schemeClr val="bg1"/>
            </a:solidFill>
          </a:endParaRPr>
        </a:p>
      </dsp:txBody>
      <dsp:txXfrm rot="10800000">
        <a:off x="5666884" y="3440372"/>
        <a:ext cx="325549" cy="326426"/>
      </dsp:txXfrm>
    </dsp:sp>
    <dsp:sp modelId="{FA78EA10-D0E3-4AA9-943D-B04A904FBD36}">
      <dsp:nvSpPr>
        <dsp:cNvPr id="0" name=""/>
        <dsp:cNvSpPr/>
      </dsp:nvSpPr>
      <dsp:spPr>
        <a:xfrm>
          <a:off x="3114264" y="2709775"/>
          <a:ext cx="2193726" cy="1787619"/>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a:t>Assess services/ progress w/ case plan</a:t>
          </a:r>
        </a:p>
      </dsp:txBody>
      <dsp:txXfrm>
        <a:off x="3166622" y="2762133"/>
        <a:ext cx="2089010" cy="1682903"/>
      </dsp:txXfrm>
    </dsp:sp>
    <dsp:sp modelId="{D52D181B-E0F1-4D42-A388-BA7CEA934753}">
      <dsp:nvSpPr>
        <dsp:cNvPr id="0" name=""/>
        <dsp:cNvSpPr/>
      </dsp:nvSpPr>
      <dsp:spPr>
        <a:xfrm rot="10800000">
          <a:off x="2456146" y="3331563"/>
          <a:ext cx="465070" cy="544044"/>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dirty="0">
            <a:solidFill>
              <a:schemeClr val="bg1"/>
            </a:solidFill>
          </a:endParaRPr>
        </a:p>
      </dsp:txBody>
      <dsp:txXfrm rot="10800000">
        <a:off x="2595667" y="3440372"/>
        <a:ext cx="325549" cy="326426"/>
      </dsp:txXfrm>
    </dsp:sp>
    <dsp:sp modelId="{2C24094D-459C-4CC8-A4DA-56BCFC95BC82}">
      <dsp:nvSpPr>
        <dsp:cNvPr id="0" name=""/>
        <dsp:cNvSpPr/>
      </dsp:nvSpPr>
      <dsp:spPr>
        <a:xfrm>
          <a:off x="2792" y="2709775"/>
          <a:ext cx="2233981" cy="1787619"/>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a:t>Prepare for judicial review &amp; permanency</a:t>
          </a:r>
        </a:p>
      </dsp:txBody>
      <dsp:txXfrm>
        <a:off x="55150" y="2762133"/>
        <a:ext cx="2129265" cy="168290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63B893-2514-4F60-A608-F3FE9BCC6929}">
      <dsp:nvSpPr>
        <dsp:cNvPr id="0" name=""/>
        <dsp:cNvSpPr/>
      </dsp:nvSpPr>
      <dsp:spPr>
        <a:xfrm>
          <a:off x="144" y="47357"/>
          <a:ext cx="4229823" cy="234779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t" anchorCtr="0">
          <a:noAutofit/>
        </a:bodyPr>
        <a:lstStyle/>
        <a:p>
          <a:pPr marL="182880" lvl="0" algn="l" defTabSz="1422400" rtl="0">
            <a:lnSpc>
              <a:spcPct val="100000"/>
            </a:lnSpc>
            <a:spcBef>
              <a:spcPct val="0"/>
            </a:spcBef>
            <a:spcAft>
              <a:spcPts val="600"/>
            </a:spcAft>
          </a:pPr>
          <a:r>
            <a:rPr lang="en-US" sz="3200" kern="1200" dirty="0"/>
            <a:t>Observe &amp; Document:</a:t>
          </a:r>
          <a:endParaRPr lang="en-US" sz="4600" kern="1200" dirty="0"/>
        </a:p>
        <a:p>
          <a:pPr marL="182880" lvl="1" indent="-228600" algn="l" defTabSz="1066800" rtl="0">
            <a:lnSpc>
              <a:spcPct val="100000"/>
            </a:lnSpc>
            <a:spcBef>
              <a:spcPct val="0"/>
            </a:spcBef>
            <a:spcAft>
              <a:spcPts val="600"/>
            </a:spcAft>
            <a:buChar char="••"/>
          </a:pPr>
          <a:r>
            <a:rPr lang="en-US" sz="2400" kern="1200" dirty="0"/>
            <a:t>child’s condition</a:t>
          </a:r>
        </a:p>
        <a:p>
          <a:pPr marL="182880" lvl="1" indent="-228600" algn="l" defTabSz="1066800" rtl="0">
            <a:lnSpc>
              <a:spcPct val="100000"/>
            </a:lnSpc>
            <a:spcBef>
              <a:spcPct val="0"/>
            </a:spcBef>
            <a:spcAft>
              <a:spcPts val="600"/>
            </a:spcAft>
            <a:buChar char="••"/>
          </a:pPr>
          <a:r>
            <a:rPr lang="en-US" sz="2400" kern="1200" dirty="0"/>
            <a:t>appearance, development</a:t>
          </a:r>
        </a:p>
        <a:p>
          <a:pPr marL="182880" lvl="1" indent="-228600" algn="l" defTabSz="1066800" rtl="0">
            <a:lnSpc>
              <a:spcPct val="100000"/>
            </a:lnSpc>
            <a:spcBef>
              <a:spcPct val="0"/>
            </a:spcBef>
            <a:spcAft>
              <a:spcPts val="600"/>
            </a:spcAft>
            <a:buChar char="••"/>
          </a:pPr>
          <a:r>
            <a:rPr lang="en-US" sz="2400" kern="1200" dirty="0"/>
            <a:t>child/parent interaction</a:t>
          </a:r>
        </a:p>
      </dsp:txBody>
      <dsp:txXfrm>
        <a:off x="144" y="47357"/>
        <a:ext cx="4229823" cy="2347793"/>
      </dsp:txXfrm>
    </dsp:sp>
    <dsp:sp modelId="{5291DBF0-2DAB-4927-8796-53FFDE62658A}">
      <dsp:nvSpPr>
        <dsp:cNvPr id="0" name=""/>
        <dsp:cNvSpPr/>
      </dsp:nvSpPr>
      <dsp:spPr>
        <a:xfrm>
          <a:off x="4621266" y="47357"/>
          <a:ext cx="3912989" cy="2347793"/>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rtl="0">
            <a:lnSpc>
              <a:spcPct val="90000"/>
            </a:lnSpc>
            <a:spcBef>
              <a:spcPct val="0"/>
            </a:spcBef>
            <a:spcAft>
              <a:spcPct val="35000"/>
            </a:spcAft>
          </a:pPr>
          <a:r>
            <a:rPr lang="en-US" sz="4600" kern="1200" dirty="0"/>
            <a:t>Monitor child’s safety &amp; </a:t>
          </a:r>
          <a:br>
            <a:rPr lang="en-US" sz="4600" kern="1200" dirty="0"/>
          </a:br>
          <a:r>
            <a:rPr lang="en-US" sz="4600" kern="1200" dirty="0"/>
            <a:t>well-being</a:t>
          </a:r>
        </a:p>
      </dsp:txBody>
      <dsp:txXfrm>
        <a:off x="4621266" y="47357"/>
        <a:ext cx="3912989" cy="2347793"/>
      </dsp:txXfrm>
    </dsp:sp>
    <dsp:sp modelId="{F59A747F-798F-40BB-9E5A-7124A338B60D}">
      <dsp:nvSpPr>
        <dsp:cNvPr id="0" name=""/>
        <dsp:cNvSpPr/>
      </dsp:nvSpPr>
      <dsp:spPr>
        <a:xfrm>
          <a:off x="158561" y="2786449"/>
          <a:ext cx="3912989" cy="2347793"/>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lvl="0" algn="ctr" defTabSz="2044700" rtl="0">
            <a:lnSpc>
              <a:spcPct val="90000"/>
            </a:lnSpc>
            <a:spcBef>
              <a:spcPct val="0"/>
            </a:spcBef>
            <a:spcAft>
              <a:spcPct val="35000"/>
            </a:spcAft>
          </a:pPr>
          <a:r>
            <a:rPr lang="en-US" sz="4600" kern="1200" dirty="0"/>
            <a:t>Continue to carry out case plan objectives</a:t>
          </a:r>
        </a:p>
      </dsp:txBody>
      <dsp:txXfrm>
        <a:off x="158561" y="2786449"/>
        <a:ext cx="3912989" cy="2347793"/>
      </dsp:txXfrm>
    </dsp:sp>
    <dsp:sp modelId="{ADD0B172-9399-4ED7-9F16-0BC1C88A97AA}">
      <dsp:nvSpPr>
        <dsp:cNvPr id="0" name=""/>
        <dsp:cNvSpPr/>
      </dsp:nvSpPr>
      <dsp:spPr>
        <a:xfrm>
          <a:off x="4462849" y="2786449"/>
          <a:ext cx="3912989" cy="2347793"/>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lvl="0" algn="ctr" defTabSz="2044700" rtl="0">
            <a:lnSpc>
              <a:spcPct val="90000"/>
            </a:lnSpc>
            <a:spcBef>
              <a:spcPct val="0"/>
            </a:spcBef>
            <a:spcAft>
              <a:spcPct val="35000"/>
            </a:spcAft>
          </a:pPr>
          <a:r>
            <a:rPr lang="en-US" sz="4600" kern="1200" dirty="0"/>
            <a:t>Support the family towards reunification</a:t>
          </a:r>
        </a:p>
      </dsp:txBody>
      <dsp:txXfrm>
        <a:off x="4462849" y="2786449"/>
        <a:ext cx="3912989" cy="234779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46D199-F846-4A0F-80B4-F8AE4616B28E}">
      <dsp:nvSpPr>
        <dsp:cNvPr id="0" name=""/>
        <dsp:cNvSpPr/>
      </dsp:nvSpPr>
      <dsp:spPr>
        <a:xfrm rot="5400000">
          <a:off x="5387195" y="-2258395"/>
          <a:ext cx="1036595" cy="5554122"/>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en-US" sz="2000" kern="1200" dirty="0"/>
            <a:t>tasks/services for child’s safety, permanence, &amp; well-being</a:t>
          </a:r>
        </a:p>
        <a:p>
          <a:pPr marL="228600" lvl="1" indent="-228600" algn="l" defTabSz="889000" rtl="0">
            <a:lnSpc>
              <a:spcPct val="90000"/>
            </a:lnSpc>
            <a:spcBef>
              <a:spcPct val="0"/>
            </a:spcBef>
            <a:spcAft>
              <a:spcPct val="15000"/>
            </a:spcAft>
            <a:buChar char="••"/>
          </a:pPr>
          <a:r>
            <a:rPr lang="en-US" sz="2000" kern="1200" dirty="0"/>
            <a:t>services for parents/caregivers</a:t>
          </a:r>
        </a:p>
      </dsp:txBody>
      <dsp:txXfrm rot="-5400000">
        <a:off x="3128432" y="50970"/>
        <a:ext cx="5503520" cy="935391"/>
      </dsp:txXfrm>
    </dsp:sp>
    <dsp:sp modelId="{A15EDDE2-0F42-4945-996D-C8D1A2BBF789}">
      <dsp:nvSpPr>
        <dsp:cNvPr id="0" name=""/>
        <dsp:cNvSpPr/>
      </dsp:nvSpPr>
      <dsp:spPr>
        <a:xfrm>
          <a:off x="4238" y="25300"/>
          <a:ext cx="3124194" cy="98673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US" sz="2800" kern="1200" dirty="0"/>
            <a:t>Plan/implement</a:t>
          </a:r>
        </a:p>
      </dsp:txBody>
      <dsp:txXfrm>
        <a:off x="52406" y="73468"/>
        <a:ext cx="3027858" cy="890394"/>
      </dsp:txXfrm>
    </dsp:sp>
    <dsp:sp modelId="{234BB7E9-86A4-43FE-BC7E-6277648434A2}">
      <dsp:nvSpPr>
        <dsp:cNvPr id="0" name=""/>
        <dsp:cNvSpPr/>
      </dsp:nvSpPr>
      <dsp:spPr>
        <a:xfrm>
          <a:off x="4238" y="1086300"/>
          <a:ext cx="8678323" cy="986730"/>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US" sz="2800" kern="1200" dirty="0"/>
            <a:t>Conduct interviews (every 30 days) with the child, parents, &amp; caregivers.</a:t>
          </a:r>
        </a:p>
      </dsp:txBody>
      <dsp:txXfrm>
        <a:off x="52406" y="1134468"/>
        <a:ext cx="8581987" cy="890394"/>
      </dsp:txXfrm>
    </dsp:sp>
    <dsp:sp modelId="{D1865AE6-E99A-47D7-8FE4-4FDFC1D7DE2D}">
      <dsp:nvSpPr>
        <dsp:cNvPr id="0" name=""/>
        <dsp:cNvSpPr/>
      </dsp:nvSpPr>
      <dsp:spPr>
        <a:xfrm>
          <a:off x="4238" y="2122367"/>
          <a:ext cx="8678323" cy="986730"/>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US" sz="2800" kern="1200" dirty="0"/>
            <a:t>Document visitation between siblings, child(ren), &amp; parents.</a:t>
          </a:r>
        </a:p>
      </dsp:txBody>
      <dsp:txXfrm>
        <a:off x="52406" y="2170535"/>
        <a:ext cx="8581987" cy="890394"/>
      </dsp:txXfrm>
    </dsp:sp>
    <dsp:sp modelId="{5DDD88A7-D98A-45B3-A6CA-F5C569B1947A}">
      <dsp:nvSpPr>
        <dsp:cNvPr id="0" name=""/>
        <dsp:cNvSpPr/>
      </dsp:nvSpPr>
      <dsp:spPr>
        <a:xfrm>
          <a:off x="4238" y="3158434"/>
          <a:ext cx="8678323" cy="986730"/>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US" sz="2800" kern="1200" dirty="0"/>
            <a:t>Communicate with providers to assess service effectiveness.</a:t>
          </a:r>
        </a:p>
      </dsp:txBody>
      <dsp:txXfrm>
        <a:off x="52406" y="3206602"/>
        <a:ext cx="8581987" cy="890394"/>
      </dsp:txXfrm>
    </dsp:sp>
    <dsp:sp modelId="{D17C6BF7-76D7-4631-9C5B-196FE4F599C2}">
      <dsp:nvSpPr>
        <dsp:cNvPr id="0" name=""/>
        <dsp:cNvSpPr/>
      </dsp:nvSpPr>
      <dsp:spPr>
        <a:xfrm>
          <a:off x="4238" y="4194501"/>
          <a:ext cx="8678323" cy="986730"/>
        </a:xfrm>
        <a:prstGeom prst="round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US" sz="2800" kern="1200" dirty="0"/>
            <a:t>Assess progress with case plan tasks before judicial review.</a:t>
          </a:r>
        </a:p>
      </dsp:txBody>
      <dsp:txXfrm>
        <a:off x="52406" y="4242669"/>
        <a:ext cx="8581987" cy="89039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C4F08B-713F-432E-AE0C-96114D6881E0}">
      <dsp:nvSpPr>
        <dsp:cNvPr id="0" name=""/>
        <dsp:cNvSpPr/>
      </dsp:nvSpPr>
      <dsp:spPr>
        <a:xfrm>
          <a:off x="814833" y="0"/>
          <a:ext cx="3757186" cy="3757294"/>
        </a:xfrm>
        <a:prstGeom prst="circularArrow">
          <a:avLst>
            <a:gd name="adj1" fmla="val 10980"/>
            <a:gd name="adj2" fmla="val 1142322"/>
            <a:gd name="adj3" fmla="val 4500000"/>
            <a:gd name="adj4" fmla="val 10800000"/>
            <a:gd name="adj5" fmla="val 125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31B4DE-9B32-4956-BC3F-CFD45AF0E766}">
      <dsp:nvSpPr>
        <dsp:cNvPr id="0" name=""/>
        <dsp:cNvSpPr/>
      </dsp:nvSpPr>
      <dsp:spPr>
        <a:xfrm>
          <a:off x="4566596" y="1115068"/>
          <a:ext cx="2252142" cy="1493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275" tIns="41275" rIns="41275" bIns="41275" numCol="1" spcCol="1270" anchor="ctr" anchorCtr="0">
          <a:noAutofit/>
        </a:bodyPr>
        <a:lstStyle/>
        <a:p>
          <a:pPr marL="285750" lvl="1" indent="-285750" algn="l" defTabSz="2266950">
            <a:lnSpc>
              <a:spcPct val="90000"/>
            </a:lnSpc>
            <a:spcBef>
              <a:spcPct val="0"/>
            </a:spcBef>
            <a:spcAft>
              <a:spcPct val="15000"/>
            </a:spcAft>
            <a:buChar char="••"/>
          </a:pPr>
          <a:endParaRPr lang="en-US" sz="5100" kern="1200" dirty="0"/>
        </a:p>
      </dsp:txBody>
      <dsp:txXfrm>
        <a:off x="4566596" y="1115068"/>
        <a:ext cx="2252142" cy="1493898"/>
      </dsp:txXfrm>
    </dsp:sp>
    <dsp:sp modelId="{2DE2AD4B-89DD-4358-87AD-E1C1C2B49CBC}">
      <dsp:nvSpPr>
        <dsp:cNvPr id="0" name=""/>
        <dsp:cNvSpPr/>
      </dsp:nvSpPr>
      <dsp:spPr>
        <a:xfrm>
          <a:off x="1699362" y="1019189"/>
          <a:ext cx="1986771" cy="1576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a:t>Read the Case Vignette</a:t>
          </a:r>
        </a:p>
      </dsp:txBody>
      <dsp:txXfrm>
        <a:off x="1699362" y="1019189"/>
        <a:ext cx="1986771" cy="1576450"/>
      </dsp:txXfrm>
    </dsp:sp>
    <dsp:sp modelId="{902A95EC-58B1-415E-BA32-9AF71C0CEE75}">
      <dsp:nvSpPr>
        <dsp:cNvPr id="0" name=""/>
        <dsp:cNvSpPr/>
      </dsp:nvSpPr>
      <dsp:spPr>
        <a:xfrm>
          <a:off x="39260" y="2408276"/>
          <a:ext cx="3227709" cy="3229074"/>
        </a:xfrm>
        <a:prstGeom prst="blockArc">
          <a:avLst>
            <a:gd name="adj1" fmla="val 0"/>
            <a:gd name="adj2" fmla="val 18900000"/>
            <a:gd name="adj3" fmla="val 1274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1516A7-B0FF-4F25-8E79-69B3DF81E2E6}">
      <dsp:nvSpPr>
        <dsp:cNvPr id="0" name=""/>
        <dsp:cNvSpPr/>
      </dsp:nvSpPr>
      <dsp:spPr>
        <a:xfrm>
          <a:off x="3540183" y="3300669"/>
          <a:ext cx="2252142" cy="1493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275" tIns="41275" rIns="41275" bIns="41275" numCol="1" spcCol="1270" anchor="ctr" anchorCtr="0">
          <a:noAutofit/>
        </a:bodyPr>
        <a:lstStyle/>
        <a:p>
          <a:pPr marL="285750" lvl="1" indent="-285750" algn="l" defTabSz="2266950">
            <a:lnSpc>
              <a:spcPct val="90000"/>
            </a:lnSpc>
            <a:spcBef>
              <a:spcPct val="0"/>
            </a:spcBef>
            <a:spcAft>
              <a:spcPct val="15000"/>
            </a:spcAft>
            <a:buChar char="••"/>
          </a:pPr>
          <a:endParaRPr lang="en-US" sz="5100" kern="1200" dirty="0"/>
        </a:p>
      </dsp:txBody>
      <dsp:txXfrm>
        <a:off x="3540183" y="3300669"/>
        <a:ext cx="2252142" cy="1493898"/>
      </dsp:txXfrm>
    </dsp:sp>
    <dsp:sp modelId="{491B8AC6-4EBF-4141-8DD7-4F999C2519F5}">
      <dsp:nvSpPr>
        <dsp:cNvPr id="0" name=""/>
        <dsp:cNvSpPr/>
      </dsp:nvSpPr>
      <dsp:spPr>
        <a:xfrm>
          <a:off x="596533" y="3523344"/>
          <a:ext cx="2096214" cy="1047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endParaRPr lang="en-US" sz="3200" kern="1200" dirty="0"/>
        </a:p>
        <a:p>
          <a:pPr lvl="0" algn="ctr" defTabSz="1422400">
            <a:lnSpc>
              <a:spcPct val="90000"/>
            </a:lnSpc>
            <a:spcBef>
              <a:spcPct val="0"/>
            </a:spcBef>
            <a:spcAft>
              <a:spcPct val="35000"/>
            </a:spcAft>
          </a:pPr>
          <a:r>
            <a:rPr lang="en-US" sz="3200" kern="1200" dirty="0"/>
            <a:t>Review the Original Case Plan</a:t>
          </a:r>
        </a:p>
        <a:p>
          <a:pPr lvl="0" algn="ctr" defTabSz="1422400">
            <a:lnSpc>
              <a:spcPct val="90000"/>
            </a:lnSpc>
            <a:spcBef>
              <a:spcPct val="0"/>
            </a:spcBef>
            <a:spcAft>
              <a:spcPct val="35000"/>
            </a:spcAft>
          </a:pPr>
          <a:endParaRPr lang="en-US" sz="3200" kern="1200" dirty="0"/>
        </a:p>
      </dsp:txBody>
      <dsp:txXfrm>
        <a:off x="596533" y="3523344"/>
        <a:ext cx="2096214" cy="1047983"/>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1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7.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24.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6.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5938" cy="466725"/>
          </a:xfrm>
          <a:prstGeom prst="rect">
            <a:avLst/>
          </a:prstGeom>
        </p:spPr>
        <p:txBody>
          <a:bodyPr vert="horz" lIns="91430" tIns="45715" rIns="91430" bIns="45715" rtlCol="0"/>
          <a:lstStyle>
            <a:lvl1pPr algn="l">
              <a:defRPr sz="1200"/>
            </a:lvl1pPr>
          </a:lstStyle>
          <a:p>
            <a:endParaRPr lang="en-US" dirty="0"/>
          </a:p>
        </p:txBody>
      </p:sp>
      <p:sp>
        <p:nvSpPr>
          <p:cNvPr id="3" name="Date Placeholder 2"/>
          <p:cNvSpPr>
            <a:spLocks noGrp="1"/>
          </p:cNvSpPr>
          <p:nvPr>
            <p:ph type="dt" sz="quarter" idx="1"/>
          </p:nvPr>
        </p:nvSpPr>
        <p:spPr>
          <a:xfrm>
            <a:off x="3995739" y="0"/>
            <a:ext cx="3055937" cy="466725"/>
          </a:xfrm>
          <a:prstGeom prst="rect">
            <a:avLst/>
          </a:prstGeom>
        </p:spPr>
        <p:txBody>
          <a:bodyPr vert="horz" lIns="91430" tIns="45715" rIns="91430" bIns="45715" rtlCol="0"/>
          <a:lstStyle>
            <a:lvl1pPr algn="r">
              <a:defRPr sz="1200"/>
            </a:lvl1pPr>
          </a:lstStyle>
          <a:p>
            <a:fld id="{E384A923-1559-429F-B369-EFC120059AF8}" type="datetimeFigureOut">
              <a:rPr lang="en-US" smtClean="0"/>
              <a:t>12/28/2018</a:t>
            </a:fld>
            <a:endParaRPr lang="en-US" dirty="0"/>
          </a:p>
        </p:txBody>
      </p:sp>
      <p:sp>
        <p:nvSpPr>
          <p:cNvPr id="4" name="Footer Placeholder 3"/>
          <p:cNvSpPr>
            <a:spLocks noGrp="1"/>
          </p:cNvSpPr>
          <p:nvPr>
            <p:ph type="ftr" sz="quarter" idx="2"/>
          </p:nvPr>
        </p:nvSpPr>
        <p:spPr>
          <a:xfrm>
            <a:off x="0" y="8842376"/>
            <a:ext cx="3055938" cy="466725"/>
          </a:xfrm>
          <a:prstGeom prst="rect">
            <a:avLst/>
          </a:prstGeom>
        </p:spPr>
        <p:txBody>
          <a:bodyPr vert="horz" lIns="91430" tIns="45715" rIns="91430" bIns="4571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95739" y="8842376"/>
            <a:ext cx="3055937" cy="466725"/>
          </a:xfrm>
          <a:prstGeom prst="rect">
            <a:avLst/>
          </a:prstGeom>
        </p:spPr>
        <p:txBody>
          <a:bodyPr vert="horz" lIns="91430" tIns="45715" rIns="91430" bIns="45715" rtlCol="0" anchor="b"/>
          <a:lstStyle>
            <a:lvl1pPr algn="r">
              <a:defRPr sz="1200"/>
            </a:lvl1pPr>
          </a:lstStyle>
          <a:p>
            <a:fld id="{4AB22CCF-6A79-47B3-A53C-4E6E82236E39}" type="slidenum">
              <a:rPr lang="en-US" smtClean="0"/>
              <a:t>‹#›</a:t>
            </a:fld>
            <a:endParaRPr lang="en-US" dirty="0"/>
          </a:p>
        </p:txBody>
      </p:sp>
    </p:spTree>
    <p:extLst>
      <p:ext uri="{BB962C8B-B14F-4D97-AF65-F5344CB8AC3E}">
        <p14:creationId xmlns:p14="http://schemas.microsoft.com/office/powerpoint/2010/main" val="17729272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56414" cy="465455"/>
          </a:xfrm>
          <a:prstGeom prst="rect">
            <a:avLst/>
          </a:prstGeom>
        </p:spPr>
        <p:txBody>
          <a:bodyPr vert="horz" lIns="93478" tIns="46739" rIns="93478" bIns="46739" rtlCol="0"/>
          <a:lstStyle>
            <a:lvl1pPr algn="l">
              <a:defRPr sz="1200"/>
            </a:lvl1pPr>
          </a:lstStyle>
          <a:p>
            <a:endParaRPr lang="en-US" dirty="0"/>
          </a:p>
        </p:txBody>
      </p:sp>
      <p:sp>
        <p:nvSpPr>
          <p:cNvPr id="3" name="Date Placeholder 2"/>
          <p:cNvSpPr>
            <a:spLocks noGrp="1"/>
          </p:cNvSpPr>
          <p:nvPr>
            <p:ph type="dt" idx="1"/>
          </p:nvPr>
        </p:nvSpPr>
        <p:spPr>
          <a:xfrm>
            <a:off x="3995217" y="1"/>
            <a:ext cx="3056414" cy="465455"/>
          </a:xfrm>
          <a:prstGeom prst="rect">
            <a:avLst/>
          </a:prstGeom>
        </p:spPr>
        <p:txBody>
          <a:bodyPr vert="horz" lIns="93478" tIns="46739" rIns="93478" bIns="46739" rtlCol="0"/>
          <a:lstStyle>
            <a:lvl1pPr algn="r">
              <a:defRPr sz="1200"/>
            </a:lvl1pPr>
          </a:lstStyle>
          <a:p>
            <a:fld id="{57E86B95-D604-4ADE-A05D-25178E100B06}" type="datetimeFigureOut">
              <a:rPr lang="en-US" smtClean="0"/>
              <a:t>12/28/2018</a:t>
            </a:fld>
            <a:endParaRPr lang="en-US" dirty="0"/>
          </a:p>
        </p:txBody>
      </p:sp>
      <p:sp>
        <p:nvSpPr>
          <p:cNvPr id="4" name="Slide Image Placeholder 3"/>
          <p:cNvSpPr>
            <a:spLocks noGrp="1" noRot="1" noChangeAspect="1"/>
          </p:cNvSpPr>
          <p:nvPr>
            <p:ph type="sldImg" idx="2"/>
          </p:nvPr>
        </p:nvSpPr>
        <p:spPr>
          <a:xfrm>
            <a:off x="1201738" y="698500"/>
            <a:ext cx="4649787" cy="3489325"/>
          </a:xfrm>
          <a:prstGeom prst="rect">
            <a:avLst/>
          </a:prstGeom>
          <a:noFill/>
          <a:ln w="12700">
            <a:solidFill>
              <a:prstClr val="black"/>
            </a:solidFill>
          </a:ln>
        </p:spPr>
        <p:txBody>
          <a:bodyPr vert="horz" lIns="93478" tIns="46739" rIns="93478" bIns="46739" rtlCol="0" anchor="ctr"/>
          <a:lstStyle/>
          <a:p>
            <a:endParaRPr lang="en-US" dirty="0"/>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78" tIns="46739" rIns="93478" bIns="4673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56414" cy="465455"/>
          </a:xfrm>
          <a:prstGeom prst="rect">
            <a:avLst/>
          </a:prstGeom>
        </p:spPr>
        <p:txBody>
          <a:bodyPr vert="horz" lIns="93478" tIns="46739" rIns="93478" bIns="4673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95217" y="8842030"/>
            <a:ext cx="3056414" cy="465455"/>
          </a:xfrm>
          <a:prstGeom prst="rect">
            <a:avLst/>
          </a:prstGeom>
        </p:spPr>
        <p:txBody>
          <a:bodyPr vert="horz" lIns="93478" tIns="46739" rIns="93478" bIns="46739" rtlCol="0" anchor="b"/>
          <a:lstStyle>
            <a:lvl1pPr algn="r">
              <a:defRPr sz="1200"/>
            </a:lvl1pPr>
          </a:lstStyle>
          <a:p>
            <a:fld id="{F1A6BB06-A46A-49D2-915E-60669DF2ED28}" type="slidenum">
              <a:rPr lang="en-US" smtClean="0"/>
              <a:t>‹#›</a:t>
            </a:fld>
            <a:endParaRPr lang="en-US" dirty="0"/>
          </a:p>
        </p:txBody>
      </p:sp>
    </p:spTree>
    <p:extLst>
      <p:ext uri="{BB962C8B-B14F-4D97-AF65-F5344CB8AC3E}">
        <p14:creationId xmlns:p14="http://schemas.microsoft.com/office/powerpoint/2010/main" val="1039022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457F5-D67F-42E4-8D6D-51EEC0FC940C}"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6606288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228575" indent="0">
              <a:lnSpc>
                <a:spcPct val="115000"/>
              </a:lnSpc>
              <a:spcBef>
                <a:spcPts val="600"/>
              </a:spcBef>
              <a:spcAft>
                <a:spcPts val="600"/>
              </a:spcAft>
              <a:buFont typeface="Wingdings" panose="05000000000000000000" pitchFamily="2" charset="2"/>
              <a:buNone/>
            </a:pPr>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10</a:t>
            </a:fld>
            <a:endParaRPr lang="en-US" dirty="0"/>
          </a:p>
        </p:txBody>
      </p:sp>
    </p:spTree>
    <p:extLst>
      <p:ext uri="{BB962C8B-B14F-4D97-AF65-F5344CB8AC3E}">
        <p14:creationId xmlns:p14="http://schemas.microsoft.com/office/powerpoint/2010/main" val="3294929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228575" indent="0" defTabSz="884408">
              <a:lnSpc>
                <a:spcPct val="115000"/>
              </a:lnSpc>
              <a:spcBef>
                <a:spcPts val="600"/>
              </a:spcBef>
              <a:spcAft>
                <a:spcPts val="600"/>
              </a:spcAft>
              <a:buFont typeface="Wingdings" panose="05000000000000000000" pitchFamily="2" charset="2"/>
              <a:buNone/>
              <a:defRPr/>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1A6BB06-A46A-49D2-915E-60669DF2ED28}" type="slidenum">
              <a:rPr lang="en-US" smtClean="0"/>
              <a:t>11</a:t>
            </a:fld>
            <a:endParaRPr lang="en-US" dirty="0"/>
          </a:p>
        </p:txBody>
      </p:sp>
    </p:spTree>
    <p:extLst>
      <p:ext uri="{BB962C8B-B14F-4D97-AF65-F5344CB8AC3E}">
        <p14:creationId xmlns:p14="http://schemas.microsoft.com/office/powerpoint/2010/main" val="7601293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12</a:t>
            </a:fld>
            <a:endParaRPr lang="en-US" dirty="0"/>
          </a:p>
        </p:txBody>
      </p:sp>
    </p:spTree>
    <p:extLst>
      <p:ext uri="{BB962C8B-B14F-4D97-AF65-F5344CB8AC3E}">
        <p14:creationId xmlns:p14="http://schemas.microsoft.com/office/powerpoint/2010/main" val="460345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863" marR="228575" indent="-342863">
              <a:lnSpc>
                <a:spcPct val="115000"/>
              </a:lnSpc>
              <a:spcBef>
                <a:spcPts val="600"/>
              </a:spcBef>
              <a:spcAft>
                <a:spcPts val="600"/>
              </a:spcAft>
              <a:buFont typeface="Wingdings" panose="05000000000000000000" pitchFamily="2" charset="2"/>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1A6BB06-A46A-49D2-915E-60669DF2ED28}" type="slidenum">
              <a:rPr lang="en-US" smtClean="0"/>
              <a:t>13</a:t>
            </a:fld>
            <a:endParaRPr lang="en-US" dirty="0"/>
          </a:p>
        </p:txBody>
      </p:sp>
    </p:spTree>
    <p:extLst>
      <p:ext uri="{BB962C8B-B14F-4D97-AF65-F5344CB8AC3E}">
        <p14:creationId xmlns:p14="http://schemas.microsoft.com/office/powerpoint/2010/main" val="25546961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14</a:t>
            </a:fld>
            <a:endParaRPr lang="en-US" dirty="0"/>
          </a:p>
        </p:txBody>
      </p:sp>
    </p:spTree>
    <p:extLst>
      <p:ext uri="{BB962C8B-B14F-4D97-AF65-F5344CB8AC3E}">
        <p14:creationId xmlns:p14="http://schemas.microsoft.com/office/powerpoint/2010/main" val="287722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en-US"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F1A6BB06-A46A-49D2-915E-60669DF2ED28}" type="slidenum">
              <a:rPr lang="en-US" smtClean="0"/>
              <a:t>15</a:t>
            </a:fld>
            <a:endParaRPr lang="en-US" dirty="0"/>
          </a:p>
        </p:txBody>
      </p:sp>
    </p:spTree>
    <p:extLst>
      <p:ext uri="{BB962C8B-B14F-4D97-AF65-F5344CB8AC3E}">
        <p14:creationId xmlns:p14="http://schemas.microsoft.com/office/powerpoint/2010/main" val="3682795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16</a:t>
            </a:fld>
            <a:endParaRPr lang="en-US" dirty="0"/>
          </a:p>
        </p:txBody>
      </p:sp>
    </p:spTree>
    <p:extLst>
      <p:ext uri="{BB962C8B-B14F-4D97-AF65-F5344CB8AC3E}">
        <p14:creationId xmlns:p14="http://schemas.microsoft.com/office/powerpoint/2010/main" val="12171085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000">
                <a:solidFill>
                  <a:schemeClr val="tx1"/>
                </a:solidFill>
                <a:latin typeface="Calibri" panose="020F0502020204030204" pitchFamily="34" charset="0"/>
                <a:ea typeface="MS PGothic" panose="020B0600070205080204" pitchFamily="34" charset="-128"/>
              </a:defRPr>
            </a:lvl1pPr>
            <a:lvl2pPr marL="718581" indent="-276377">
              <a:spcBef>
                <a:spcPct val="30000"/>
              </a:spcBef>
              <a:defRPr sz="1000">
                <a:solidFill>
                  <a:schemeClr val="tx1"/>
                </a:solidFill>
                <a:latin typeface="Calibri" panose="020F0502020204030204" pitchFamily="34" charset="0"/>
                <a:ea typeface="MS PGothic" panose="020B0600070205080204" pitchFamily="34" charset="-128"/>
              </a:defRPr>
            </a:lvl2pPr>
            <a:lvl3pPr marL="1105510" indent="-221102">
              <a:spcBef>
                <a:spcPct val="30000"/>
              </a:spcBef>
              <a:defRPr sz="1000">
                <a:solidFill>
                  <a:schemeClr val="tx1"/>
                </a:solidFill>
                <a:latin typeface="Calibri" panose="020F0502020204030204" pitchFamily="34" charset="0"/>
                <a:ea typeface="ヒラギノ角ゴ Pro W3" pitchFamily="-84" charset="-128"/>
              </a:defRPr>
            </a:lvl3pPr>
            <a:lvl4pPr marL="1547713" indent="-221102">
              <a:spcBef>
                <a:spcPct val="30000"/>
              </a:spcBef>
              <a:defRPr sz="1000">
                <a:solidFill>
                  <a:schemeClr val="tx1"/>
                </a:solidFill>
                <a:latin typeface="Calibri" panose="020F0502020204030204" pitchFamily="34" charset="0"/>
                <a:ea typeface="ヒラギノ角ゴ Pro W3" pitchFamily="-84" charset="-128"/>
              </a:defRPr>
            </a:lvl4pPr>
            <a:lvl5pPr marL="1989917" indent="-221102">
              <a:spcBef>
                <a:spcPct val="30000"/>
              </a:spcBef>
              <a:defRPr sz="1000">
                <a:solidFill>
                  <a:schemeClr val="tx1"/>
                </a:solidFill>
                <a:latin typeface="Calibri" panose="020F0502020204030204" pitchFamily="34" charset="0"/>
                <a:ea typeface="ヒラギノ角ゴ Pro W3" pitchFamily="-84" charset="-128"/>
              </a:defRPr>
            </a:lvl5pPr>
            <a:lvl6pPr marL="2432121" indent="-221102" eaLnBrk="0" fontAlgn="base" hangingPunct="0">
              <a:spcBef>
                <a:spcPct val="30000"/>
              </a:spcBef>
              <a:spcAft>
                <a:spcPct val="0"/>
              </a:spcAft>
              <a:defRPr sz="1000">
                <a:solidFill>
                  <a:schemeClr val="tx1"/>
                </a:solidFill>
                <a:latin typeface="Calibri" panose="020F0502020204030204" pitchFamily="34" charset="0"/>
                <a:ea typeface="ヒラギノ角ゴ Pro W3" pitchFamily="-84" charset="-128"/>
              </a:defRPr>
            </a:lvl6pPr>
            <a:lvl7pPr marL="2874325" indent="-221102" eaLnBrk="0" fontAlgn="base" hangingPunct="0">
              <a:spcBef>
                <a:spcPct val="30000"/>
              </a:spcBef>
              <a:spcAft>
                <a:spcPct val="0"/>
              </a:spcAft>
              <a:defRPr sz="1000">
                <a:solidFill>
                  <a:schemeClr val="tx1"/>
                </a:solidFill>
                <a:latin typeface="Calibri" panose="020F0502020204030204" pitchFamily="34" charset="0"/>
                <a:ea typeface="ヒラギノ角ゴ Pro W3" pitchFamily="-84" charset="-128"/>
              </a:defRPr>
            </a:lvl7pPr>
            <a:lvl8pPr marL="3316529" indent="-221102" eaLnBrk="0" fontAlgn="base" hangingPunct="0">
              <a:spcBef>
                <a:spcPct val="30000"/>
              </a:spcBef>
              <a:spcAft>
                <a:spcPct val="0"/>
              </a:spcAft>
              <a:defRPr sz="1000">
                <a:solidFill>
                  <a:schemeClr val="tx1"/>
                </a:solidFill>
                <a:latin typeface="Calibri" panose="020F0502020204030204" pitchFamily="34" charset="0"/>
                <a:ea typeface="ヒラギノ角ゴ Pro W3" pitchFamily="-84" charset="-128"/>
              </a:defRPr>
            </a:lvl8pPr>
            <a:lvl9pPr marL="3758733" indent="-221102" eaLnBrk="0" fontAlgn="base" hangingPunct="0">
              <a:spcBef>
                <a:spcPct val="30000"/>
              </a:spcBef>
              <a:spcAft>
                <a:spcPct val="0"/>
              </a:spcAft>
              <a:defRPr sz="1000">
                <a:solidFill>
                  <a:schemeClr val="tx1"/>
                </a:solidFill>
                <a:latin typeface="Calibri" panose="020F0502020204030204" pitchFamily="34" charset="0"/>
                <a:ea typeface="ヒラギノ角ゴ Pro W3" pitchFamily="-84" charset="-128"/>
              </a:defRPr>
            </a:lvl9pPr>
          </a:lstStyle>
          <a:p>
            <a:pPr>
              <a:spcBef>
                <a:spcPct val="0"/>
              </a:spcBef>
            </a:pPr>
            <a:fld id="{71E60CCE-F2FA-4AC2-9865-C9B16D94C615}" type="slidenum">
              <a:rPr lang="en-US" altLang="en-US" sz="1200">
                <a:latin typeface="Verdana" panose="020B0604030504040204" pitchFamily="34" charset="0"/>
              </a:rPr>
              <a:pPr>
                <a:spcBef>
                  <a:spcPct val="0"/>
                </a:spcBef>
              </a:pPr>
              <a:t>17</a:t>
            </a:fld>
            <a:endParaRPr lang="en-US" altLang="en-US" sz="1200" dirty="0">
              <a:latin typeface="Verdana" panose="020B0604030504040204" pitchFamily="34" charset="0"/>
            </a:endParaRPr>
          </a:p>
        </p:txBody>
      </p:sp>
      <p:sp>
        <p:nvSpPr>
          <p:cNvPr id="6" name="Header Placeholder 5"/>
          <p:cNvSpPr>
            <a:spLocks noGrp="1"/>
          </p:cNvSpPr>
          <p:nvPr>
            <p:ph type="hdr" sz="quarter"/>
          </p:nvPr>
        </p:nvSpPr>
        <p:spPr/>
        <p:txBody>
          <a:bodyPr/>
          <a:lstStyle/>
          <a:p>
            <a:pPr>
              <a:defRPr/>
            </a:pPr>
            <a:r>
              <a:rPr lang="en-US" dirty="0"/>
              <a:t>Introducing SOP Day 1</a:t>
            </a:r>
          </a:p>
        </p:txBody>
      </p:sp>
    </p:spTree>
    <p:extLst>
      <p:ext uri="{BB962C8B-B14F-4D97-AF65-F5344CB8AC3E}">
        <p14:creationId xmlns:p14="http://schemas.microsoft.com/office/powerpoint/2010/main" val="40622306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74048" y="4272181"/>
            <a:ext cx="6305165" cy="4817853"/>
          </a:xfrm>
        </p:spPr>
        <p:txBody>
          <a:bodyPr/>
          <a:lstStyle/>
          <a:p>
            <a:pPr defTabSz="884408">
              <a:defRPr/>
            </a:pPr>
            <a:endParaRPr lang="en-US" sz="1100" i="1" dirty="0"/>
          </a:p>
        </p:txBody>
      </p:sp>
      <p:sp>
        <p:nvSpPr>
          <p:cNvPr id="4" name="Slide Number Placeholder 3"/>
          <p:cNvSpPr>
            <a:spLocks noGrp="1"/>
          </p:cNvSpPr>
          <p:nvPr>
            <p:ph type="sldNum" sz="quarter" idx="10"/>
          </p:nvPr>
        </p:nvSpPr>
        <p:spPr/>
        <p:txBody>
          <a:bodyPr/>
          <a:lstStyle/>
          <a:p>
            <a:fld id="{F1A6BB06-A46A-49D2-915E-60669DF2ED28}" type="slidenum">
              <a:rPr lang="en-US" smtClean="0"/>
              <a:t>18</a:t>
            </a:fld>
            <a:endParaRPr lang="en-US" dirty="0"/>
          </a:p>
        </p:txBody>
      </p:sp>
    </p:spTree>
    <p:extLst>
      <p:ext uri="{BB962C8B-B14F-4D97-AF65-F5344CB8AC3E}">
        <p14:creationId xmlns:p14="http://schemas.microsoft.com/office/powerpoint/2010/main" val="8089325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228575" indent="0">
              <a:lnSpc>
                <a:spcPct val="115000"/>
              </a:lnSpc>
              <a:spcBef>
                <a:spcPts val="600"/>
              </a:spcBef>
              <a:spcAft>
                <a:spcPts val="600"/>
              </a:spcAft>
              <a:buFont typeface="Wingdings" panose="05000000000000000000" pitchFamily="2" charset="2"/>
              <a:buNone/>
            </a:pPr>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19</a:t>
            </a:fld>
            <a:endParaRPr lang="en-US" dirty="0"/>
          </a:p>
        </p:txBody>
      </p:sp>
    </p:spTree>
    <p:extLst>
      <p:ext uri="{BB962C8B-B14F-4D97-AF65-F5344CB8AC3E}">
        <p14:creationId xmlns:p14="http://schemas.microsoft.com/office/powerpoint/2010/main" val="1473093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2</a:t>
            </a:fld>
            <a:endParaRPr lang="en-US" dirty="0"/>
          </a:p>
        </p:txBody>
      </p:sp>
    </p:spTree>
    <p:extLst>
      <p:ext uri="{BB962C8B-B14F-4D97-AF65-F5344CB8AC3E}">
        <p14:creationId xmlns:p14="http://schemas.microsoft.com/office/powerpoint/2010/main" val="20321148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228575" indent="0">
              <a:lnSpc>
                <a:spcPct val="115000"/>
              </a:lnSpc>
              <a:spcBef>
                <a:spcPts val="600"/>
              </a:spcBef>
              <a:spcAft>
                <a:spcPts val="600"/>
              </a:spcAft>
              <a:buFont typeface="Wingdings" panose="05000000000000000000" pitchFamily="2" charset="2"/>
              <a:buNone/>
            </a:pPr>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20</a:t>
            </a:fld>
            <a:endParaRPr lang="en-US" dirty="0"/>
          </a:p>
        </p:txBody>
      </p:sp>
    </p:spTree>
    <p:extLst>
      <p:ext uri="{BB962C8B-B14F-4D97-AF65-F5344CB8AC3E}">
        <p14:creationId xmlns:p14="http://schemas.microsoft.com/office/powerpoint/2010/main" val="14224069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21</a:t>
            </a:fld>
            <a:endParaRPr lang="en-US" dirty="0"/>
          </a:p>
        </p:txBody>
      </p:sp>
    </p:spTree>
    <p:extLst>
      <p:ext uri="{BB962C8B-B14F-4D97-AF65-F5344CB8AC3E}">
        <p14:creationId xmlns:p14="http://schemas.microsoft.com/office/powerpoint/2010/main" val="13219973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22</a:t>
            </a:fld>
            <a:endParaRPr lang="en-US" dirty="0"/>
          </a:p>
        </p:txBody>
      </p:sp>
    </p:spTree>
    <p:extLst>
      <p:ext uri="{BB962C8B-B14F-4D97-AF65-F5344CB8AC3E}">
        <p14:creationId xmlns:p14="http://schemas.microsoft.com/office/powerpoint/2010/main" val="21104218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228575" indent="0">
              <a:lnSpc>
                <a:spcPct val="115000"/>
              </a:lnSpc>
              <a:spcBef>
                <a:spcPts val="600"/>
              </a:spcBef>
              <a:spcAft>
                <a:spcPts val="600"/>
              </a:spcAft>
              <a:buFont typeface="Wingdings" panose="05000000000000000000" pitchFamily="2" charset="2"/>
              <a:buNone/>
            </a:pPr>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23</a:t>
            </a:fld>
            <a:endParaRPr lang="en-US" dirty="0"/>
          </a:p>
        </p:txBody>
      </p:sp>
    </p:spTree>
    <p:extLst>
      <p:ext uri="{BB962C8B-B14F-4D97-AF65-F5344CB8AC3E}">
        <p14:creationId xmlns:p14="http://schemas.microsoft.com/office/powerpoint/2010/main" val="11130322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24</a:t>
            </a:fld>
            <a:endParaRPr lang="en-US" dirty="0"/>
          </a:p>
        </p:txBody>
      </p:sp>
    </p:spTree>
    <p:extLst>
      <p:ext uri="{BB962C8B-B14F-4D97-AF65-F5344CB8AC3E}">
        <p14:creationId xmlns:p14="http://schemas.microsoft.com/office/powerpoint/2010/main" val="19647225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151" marR="228575" lvl="1" indent="0">
              <a:lnSpc>
                <a:spcPct val="115000"/>
              </a:lnSpc>
              <a:spcBef>
                <a:spcPts val="600"/>
              </a:spcBef>
              <a:spcAft>
                <a:spcPts val="600"/>
              </a:spcAft>
              <a:buFont typeface="Courier New" panose="02070309020205020404" pitchFamily="49" charset="0"/>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R="228575">
              <a:lnSpc>
                <a:spcPct val="115000"/>
              </a:lnSpc>
              <a:spcBef>
                <a:spcPts val="600"/>
              </a:spcBef>
              <a:spcAft>
                <a:spcPts val="6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25</a:t>
            </a:fld>
            <a:endParaRPr lang="en-US" dirty="0"/>
          </a:p>
        </p:txBody>
      </p:sp>
    </p:spTree>
    <p:extLst>
      <p:ext uri="{BB962C8B-B14F-4D97-AF65-F5344CB8AC3E}">
        <p14:creationId xmlns:p14="http://schemas.microsoft.com/office/powerpoint/2010/main" val="18573667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26</a:t>
            </a:fld>
            <a:endParaRPr lang="en-US" dirty="0"/>
          </a:p>
        </p:txBody>
      </p:sp>
    </p:spTree>
    <p:extLst>
      <p:ext uri="{BB962C8B-B14F-4D97-AF65-F5344CB8AC3E}">
        <p14:creationId xmlns:p14="http://schemas.microsoft.com/office/powerpoint/2010/main" val="10079990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27</a:t>
            </a:fld>
            <a:endParaRPr lang="en-US" dirty="0"/>
          </a:p>
        </p:txBody>
      </p:sp>
    </p:spTree>
    <p:extLst>
      <p:ext uri="{BB962C8B-B14F-4D97-AF65-F5344CB8AC3E}">
        <p14:creationId xmlns:p14="http://schemas.microsoft.com/office/powerpoint/2010/main" val="21559989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228575" indent="0" defTabSz="884408">
              <a:lnSpc>
                <a:spcPct val="115000"/>
              </a:lnSpc>
              <a:spcBef>
                <a:spcPts val="600"/>
              </a:spcBef>
              <a:spcAft>
                <a:spcPts val="600"/>
              </a:spcAft>
              <a:buFont typeface="Wingdings" panose="05000000000000000000" pitchFamily="2" charset="2"/>
              <a:buNone/>
              <a:defRPr/>
            </a:pPr>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28</a:t>
            </a:fld>
            <a:endParaRPr lang="en-US" dirty="0"/>
          </a:p>
        </p:txBody>
      </p:sp>
    </p:spTree>
    <p:extLst>
      <p:ext uri="{BB962C8B-B14F-4D97-AF65-F5344CB8AC3E}">
        <p14:creationId xmlns:p14="http://schemas.microsoft.com/office/powerpoint/2010/main" val="38296151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F1A6BB06-A46A-49D2-915E-60669DF2ED28}" type="slidenum">
              <a:rPr lang="en-US" smtClean="0"/>
              <a:t>29</a:t>
            </a:fld>
            <a:endParaRPr lang="en-US" dirty="0"/>
          </a:p>
        </p:txBody>
      </p:sp>
    </p:spTree>
    <p:extLst>
      <p:ext uri="{BB962C8B-B14F-4D97-AF65-F5344CB8AC3E}">
        <p14:creationId xmlns:p14="http://schemas.microsoft.com/office/powerpoint/2010/main" val="1339644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3</a:t>
            </a:fld>
            <a:endParaRPr lang="en-US" dirty="0"/>
          </a:p>
        </p:txBody>
      </p:sp>
    </p:spTree>
    <p:extLst>
      <p:ext uri="{BB962C8B-B14F-4D97-AF65-F5344CB8AC3E}">
        <p14:creationId xmlns:p14="http://schemas.microsoft.com/office/powerpoint/2010/main" val="41517078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30</a:t>
            </a:fld>
            <a:endParaRPr lang="en-US" dirty="0"/>
          </a:p>
        </p:txBody>
      </p:sp>
    </p:spTree>
    <p:extLst>
      <p:ext uri="{BB962C8B-B14F-4D97-AF65-F5344CB8AC3E}">
        <p14:creationId xmlns:p14="http://schemas.microsoft.com/office/powerpoint/2010/main" val="6234323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228575" indent="0">
              <a:lnSpc>
                <a:spcPct val="115000"/>
              </a:lnSpc>
              <a:spcBef>
                <a:spcPts val="600"/>
              </a:spcBef>
              <a:spcAft>
                <a:spcPts val="600"/>
              </a:spcAft>
              <a:buFont typeface="Wingdings" panose="05000000000000000000" pitchFamily="2" charset="2"/>
              <a:buNone/>
            </a:pPr>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31</a:t>
            </a:fld>
            <a:endParaRPr lang="en-US" dirty="0"/>
          </a:p>
        </p:txBody>
      </p:sp>
    </p:spTree>
    <p:extLst>
      <p:ext uri="{BB962C8B-B14F-4D97-AF65-F5344CB8AC3E}">
        <p14:creationId xmlns:p14="http://schemas.microsoft.com/office/powerpoint/2010/main" val="2274657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228575" indent="0">
              <a:lnSpc>
                <a:spcPct val="115000"/>
              </a:lnSpc>
              <a:spcBef>
                <a:spcPts val="600"/>
              </a:spcBef>
              <a:spcAft>
                <a:spcPts val="600"/>
              </a:spcAft>
              <a:buFont typeface="Wingdings" panose="05000000000000000000" pitchFamily="2" charset="2"/>
              <a:buNone/>
            </a:pPr>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32</a:t>
            </a:fld>
            <a:endParaRPr lang="en-US" dirty="0"/>
          </a:p>
        </p:txBody>
      </p:sp>
    </p:spTree>
    <p:extLst>
      <p:ext uri="{BB962C8B-B14F-4D97-AF65-F5344CB8AC3E}">
        <p14:creationId xmlns:p14="http://schemas.microsoft.com/office/powerpoint/2010/main" val="19321197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228575" indent="0">
              <a:lnSpc>
                <a:spcPct val="115000"/>
              </a:lnSpc>
              <a:spcBef>
                <a:spcPts val="600"/>
              </a:spcBef>
              <a:spcAft>
                <a:spcPts val="600"/>
              </a:spcAft>
              <a:buFont typeface="Wingdings" panose="05000000000000000000" pitchFamily="2" charset="2"/>
              <a:buNone/>
            </a:pPr>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33</a:t>
            </a:fld>
            <a:endParaRPr lang="en-US" dirty="0"/>
          </a:p>
        </p:txBody>
      </p:sp>
    </p:spTree>
    <p:extLst>
      <p:ext uri="{BB962C8B-B14F-4D97-AF65-F5344CB8AC3E}">
        <p14:creationId xmlns:p14="http://schemas.microsoft.com/office/powerpoint/2010/main" val="12199997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b="1" i="1" dirty="0"/>
          </a:p>
        </p:txBody>
      </p:sp>
      <p:sp>
        <p:nvSpPr>
          <p:cNvPr id="4" name="Slide Number Placeholder 3"/>
          <p:cNvSpPr>
            <a:spLocks noGrp="1"/>
          </p:cNvSpPr>
          <p:nvPr>
            <p:ph type="sldNum" sz="quarter" idx="10"/>
          </p:nvPr>
        </p:nvSpPr>
        <p:spPr/>
        <p:txBody>
          <a:bodyPr/>
          <a:lstStyle/>
          <a:p>
            <a:fld id="{F1A6BB06-A46A-49D2-915E-60669DF2ED28}" type="slidenum">
              <a:rPr lang="en-US" smtClean="0"/>
              <a:t>34</a:t>
            </a:fld>
            <a:endParaRPr lang="en-US" dirty="0"/>
          </a:p>
        </p:txBody>
      </p:sp>
    </p:spTree>
    <p:extLst>
      <p:ext uri="{BB962C8B-B14F-4D97-AF65-F5344CB8AC3E}">
        <p14:creationId xmlns:p14="http://schemas.microsoft.com/office/powerpoint/2010/main" val="7214022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35</a:t>
            </a:fld>
            <a:endParaRPr lang="en-US" dirty="0"/>
          </a:p>
        </p:txBody>
      </p:sp>
    </p:spTree>
    <p:extLst>
      <p:ext uri="{BB962C8B-B14F-4D97-AF65-F5344CB8AC3E}">
        <p14:creationId xmlns:p14="http://schemas.microsoft.com/office/powerpoint/2010/main" val="15792316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36</a:t>
            </a:fld>
            <a:endParaRPr lang="en-US" dirty="0"/>
          </a:p>
        </p:txBody>
      </p:sp>
    </p:spTree>
    <p:extLst>
      <p:ext uri="{BB962C8B-B14F-4D97-AF65-F5344CB8AC3E}">
        <p14:creationId xmlns:p14="http://schemas.microsoft.com/office/powerpoint/2010/main" val="32658573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37</a:t>
            </a:fld>
            <a:endParaRPr lang="en-US" dirty="0"/>
          </a:p>
        </p:txBody>
      </p:sp>
    </p:spTree>
    <p:extLst>
      <p:ext uri="{BB962C8B-B14F-4D97-AF65-F5344CB8AC3E}">
        <p14:creationId xmlns:p14="http://schemas.microsoft.com/office/powerpoint/2010/main" val="37177388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panose="02020603050405020304" pitchFamily="18" charset="0"/>
            </a:endParaRPr>
          </a:p>
        </p:txBody>
      </p:sp>
      <p:sp>
        <p:nvSpPr>
          <p:cNvPr id="65540"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2400">
                <a:solidFill>
                  <a:srgbClr val="FFFFFF"/>
                </a:solidFill>
                <a:latin typeface="Times" panose="02020603050405020304" pitchFamily="18" charset="0"/>
                <a:ea typeface="ヒラギノ明朝 ProN W3" charset="-128"/>
                <a:sym typeface="Times" panose="02020603050405020304" pitchFamily="18" charset="0"/>
              </a:defRPr>
            </a:lvl1pPr>
            <a:lvl2pPr marL="747252" indent="-287404">
              <a:defRPr sz="2400">
                <a:solidFill>
                  <a:srgbClr val="FFFFFF"/>
                </a:solidFill>
                <a:latin typeface="Times" panose="02020603050405020304" pitchFamily="18" charset="0"/>
                <a:ea typeface="ヒラギノ明朝 ProN W3" charset="-128"/>
                <a:sym typeface="Times" panose="02020603050405020304" pitchFamily="18" charset="0"/>
              </a:defRPr>
            </a:lvl2pPr>
            <a:lvl3pPr marL="1149619" indent="-229924">
              <a:defRPr sz="2400">
                <a:solidFill>
                  <a:srgbClr val="FFFFFF"/>
                </a:solidFill>
                <a:latin typeface="Times" panose="02020603050405020304" pitchFamily="18" charset="0"/>
                <a:ea typeface="ヒラギノ明朝 ProN W3" charset="-128"/>
                <a:sym typeface="Times" panose="02020603050405020304" pitchFamily="18" charset="0"/>
              </a:defRPr>
            </a:lvl3pPr>
            <a:lvl4pPr marL="1609466" indent="-229924">
              <a:defRPr sz="2400">
                <a:solidFill>
                  <a:srgbClr val="FFFFFF"/>
                </a:solidFill>
                <a:latin typeface="Times" panose="02020603050405020304" pitchFamily="18" charset="0"/>
                <a:ea typeface="ヒラギノ明朝 ProN W3" charset="-128"/>
                <a:sym typeface="Times" panose="02020603050405020304" pitchFamily="18" charset="0"/>
              </a:defRPr>
            </a:lvl4pPr>
            <a:lvl5pPr marL="2069314" indent="-229924">
              <a:defRPr sz="2400">
                <a:solidFill>
                  <a:srgbClr val="FFFFFF"/>
                </a:solidFill>
                <a:latin typeface="Times" panose="02020603050405020304" pitchFamily="18" charset="0"/>
                <a:ea typeface="ヒラギノ明朝 ProN W3" charset="-128"/>
                <a:sym typeface="Times" panose="02020603050405020304" pitchFamily="18" charset="0"/>
              </a:defRPr>
            </a:lvl5pPr>
            <a:lvl6pPr marL="2529161" indent="-229924" eaLnBrk="0" fontAlgn="base" hangingPunct="0">
              <a:spcBef>
                <a:spcPct val="0"/>
              </a:spcBef>
              <a:spcAft>
                <a:spcPct val="0"/>
              </a:spcAft>
              <a:defRPr sz="2400">
                <a:solidFill>
                  <a:srgbClr val="FFFFFF"/>
                </a:solidFill>
                <a:latin typeface="Times" panose="02020603050405020304" pitchFamily="18" charset="0"/>
                <a:ea typeface="ヒラギノ明朝 ProN W3" charset="-128"/>
                <a:sym typeface="Times" panose="02020603050405020304" pitchFamily="18" charset="0"/>
              </a:defRPr>
            </a:lvl6pPr>
            <a:lvl7pPr marL="2989009" indent="-229924" eaLnBrk="0" fontAlgn="base" hangingPunct="0">
              <a:spcBef>
                <a:spcPct val="0"/>
              </a:spcBef>
              <a:spcAft>
                <a:spcPct val="0"/>
              </a:spcAft>
              <a:defRPr sz="2400">
                <a:solidFill>
                  <a:srgbClr val="FFFFFF"/>
                </a:solidFill>
                <a:latin typeface="Times" panose="02020603050405020304" pitchFamily="18" charset="0"/>
                <a:ea typeface="ヒラギノ明朝 ProN W3" charset="-128"/>
                <a:sym typeface="Times" panose="02020603050405020304" pitchFamily="18" charset="0"/>
              </a:defRPr>
            </a:lvl7pPr>
            <a:lvl8pPr marL="3448856" indent="-229924" eaLnBrk="0" fontAlgn="base" hangingPunct="0">
              <a:spcBef>
                <a:spcPct val="0"/>
              </a:spcBef>
              <a:spcAft>
                <a:spcPct val="0"/>
              </a:spcAft>
              <a:defRPr sz="2400">
                <a:solidFill>
                  <a:srgbClr val="FFFFFF"/>
                </a:solidFill>
                <a:latin typeface="Times" panose="02020603050405020304" pitchFamily="18" charset="0"/>
                <a:ea typeface="ヒラギノ明朝 ProN W3" charset="-128"/>
                <a:sym typeface="Times" panose="02020603050405020304" pitchFamily="18" charset="0"/>
              </a:defRPr>
            </a:lvl8pPr>
            <a:lvl9pPr marL="3908705" indent="-229924" eaLnBrk="0" fontAlgn="base" hangingPunct="0">
              <a:spcBef>
                <a:spcPct val="0"/>
              </a:spcBef>
              <a:spcAft>
                <a:spcPct val="0"/>
              </a:spcAft>
              <a:defRPr sz="2400">
                <a:solidFill>
                  <a:srgbClr val="FFFFFF"/>
                </a:solidFill>
                <a:latin typeface="Times" panose="02020603050405020304" pitchFamily="18" charset="0"/>
                <a:ea typeface="ヒラギノ明朝 ProN W3" charset="-128"/>
                <a:sym typeface="Times" panose="02020603050405020304" pitchFamily="18" charset="0"/>
              </a:defRPr>
            </a:lvl9pPr>
          </a:lstStyle>
          <a:p>
            <a:r>
              <a:rPr lang="en-US" altLang="en-US" sz="1200" dirty="0">
                <a:solidFill>
                  <a:schemeClr val="tx1"/>
                </a:solidFill>
              </a:rPr>
              <a:t>Last updated: May 11, 2012</a:t>
            </a:r>
          </a:p>
        </p:txBody>
      </p:sp>
    </p:spTree>
    <p:extLst>
      <p:ext uri="{BB962C8B-B14F-4D97-AF65-F5344CB8AC3E}">
        <p14:creationId xmlns:p14="http://schemas.microsoft.com/office/powerpoint/2010/main" val="3697494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4</a:t>
            </a:fld>
            <a:endParaRPr lang="en-US" dirty="0"/>
          </a:p>
        </p:txBody>
      </p:sp>
    </p:spTree>
    <p:extLst>
      <p:ext uri="{BB962C8B-B14F-4D97-AF65-F5344CB8AC3E}">
        <p14:creationId xmlns:p14="http://schemas.microsoft.com/office/powerpoint/2010/main" val="2950554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a:p>
            <a:pPr marR="228575">
              <a:lnSpc>
                <a:spcPct val="115000"/>
              </a:lnSpc>
              <a:spcBef>
                <a:spcPts val="600"/>
              </a:spcBef>
              <a:spcAft>
                <a:spcPts val="600"/>
              </a:spcAft>
            </a:pPr>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5</a:t>
            </a:fld>
            <a:endParaRPr lang="en-US" dirty="0"/>
          </a:p>
        </p:txBody>
      </p:sp>
    </p:spTree>
    <p:extLst>
      <p:ext uri="{BB962C8B-B14F-4D97-AF65-F5344CB8AC3E}">
        <p14:creationId xmlns:p14="http://schemas.microsoft.com/office/powerpoint/2010/main" val="3472645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228575">
              <a:lnSpc>
                <a:spcPct val="115000"/>
              </a:lnSpc>
              <a:spcBef>
                <a:spcPts val="600"/>
              </a:spcBef>
              <a:spcAft>
                <a:spcPts val="600"/>
              </a:spcAft>
            </a:pPr>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6</a:t>
            </a:fld>
            <a:endParaRPr lang="en-US" dirty="0"/>
          </a:p>
        </p:txBody>
      </p:sp>
    </p:spTree>
    <p:extLst>
      <p:ext uri="{BB962C8B-B14F-4D97-AF65-F5344CB8AC3E}">
        <p14:creationId xmlns:p14="http://schemas.microsoft.com/office/powerpoint/2010/main" val="2632136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228575" indent="0">
              <a:lnSpc>
                <a:spcPct val="115000"/>
              </a:lnSpc>
              <a:spcBef>
                <a:spcPts val="600"/>
              </a:spcBef>
              <a:spcAft>
                <a:spcPts val="600"/>
              </a:spcAft>
              <a:buFont typeface="Wingdings" panose="05000000000000000000" pitchFamily="2" charset="2"/>
              <a:buNone/>
            </a:pPr>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7</a:t>
            </a:fld>
            <a:endParaRPr lang="en-US" dirty="0"/>
          </a:p>
        </p:txBody>
      </p:sp>
    </p:spTree>
    <p:extLst>
      <p:ext uri="{BB962C8B-B14F-4D97-AF65-F5344CB8AC3E}">
        <p14:creationId xmlns:p14="http://schemas.microsoft.com/office/powerpoint/2010/main" val="3323301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228575" indent="0">
              <a:lnSpc>
                <a:spcPct val="115000"/>
              </a:lnSpc>
              <a:spcBef>
                <a:spcPts val="600"/>
              </a:spcBef>
              <a:spcAft>
                <a:spcPts val="600"/>
              </a:spcAft>
              <a:buFont typeface="Wingdings" panose="05000000000000000000" pitchFamily="2" charset="2"/>
              <a:buNone/>
            </a:pPr>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8</a:t>
            </a:fld>
            <a:endParaRPr lang="en-US" dirty="0"/>
          </a:p>
        </p:txBody>
      </p:sp>
    </p:spTree>
    <p:extLst>
      <p:ext uri="{BB962C8B-B14F-4D97-AF65-F5344CB8AC3E}">
        <p14:creationId xmlns:p14="http://schemas.microsoft.com/office/powerpoint/2010/main" val="2720055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9</a:t>
            </a:fld>
            <a:endParaRPr lang="en-US" dirty="0"/>
          </a:p>
        </p:txBody>
      </p:sp>
    </p:spTree>
    <p:extLst>
      <p:ext uri="{BB962C8B-B14F-4D97-AF65-F5344CB8AC3E}">
        <p14:creationId xmlns:p14="http://schemas.microsoft.com/office/powerpoint/2010/main" val="3799481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EFE3B2B-E40E-48DE-9738-BC017657A916}" type="datetime1">
              <a:rPr lang="en-US" smtClean="0"/>
              <a:t>12/28/2018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E357DE-2CFF-4E4A-B892-1FAFF8444DB6}" type="slidenum">
              <a:rPr lang="en-US" smtClean="0"/>
              <a:t>‹#›</a:t>
            </a:fld>
            <a:endParaRPr lang="en-US" dirty="0"/>
          </a:p>
        </p:txBody>
      </p:sp>
    </p:spTree>
    <p:extLst>
      <p:ext uri="{BB962C8B-B14F-4D97-AF65-F5344CB8AC3E}">
        <p14:creationId xmlns:p14="http://schemas.microsoft.com/office/powerpoint/2010/main" val="4237085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FC6196-D6BD-4ACA-A660-FC2C0D609D60}" type="datetime1">
              <a:rPr lang="en-US" smtClean="0"/>
              <a:t>12/28/2018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E357DE-2CFF-4E4A-B892-1FAFF8444DB6}" type="slidenum">
              <a:rPr lang="en-US" smtClean="0"/>
              <a:t>‹#›</a:t>
            </a:fld>
            <a:endParaRPr lang="en-US" dirty="0"/>
          </a:p>
        </p:txBody>
      </p:sp>
    </p:spTree>
    <p:extLst>
      <p:ext uri="{BB962C8B-B14F-4D97-AF65-F5344CB8AC3E}">
        <p14:creationId xmlns:p14="http://schemas.microsoft.com/office/powerpoint/2010/main" val="1208845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E78EF0-AC91-440D-9A92-0E95A03B30C1}" type="datetime1">
              <a:rPr lang="en-US" smtClean="0"/>
              <a:t>12/28/2018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E357DE-2CFF-4E4A-B892-1FAFF8444DB6}" type="slidenum">
              <a:rPr lang="en-US" smtClean="0"/>
              <a:t>‹#›</a:t>
            </a:fld>
            <a:endParaRPr lang="en-US" dirty="0"/>
          </a:p>
        </p:txBody>
      </p:sp>
    </p:spTree>
    <p:extLst>
      <p:ext uri="{BB962C8B-B14F-4D97-AF65-F5344CB8AC3E}">
        <p14:creationId xmlns:p14="http://schemas.microsoft.com/office/powerpoint/2010/main" val="283484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B892AD-5583-4C7A-BB72-70B4AB667282}" type="datetime1">
              <a:rPr lang="en-US" smtClean="0"/>
              <a:t>12/28/2018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E357DE-2CFF-4E4A-B892-1FAFF8444DB6}" type="slidenum">
              <a:rPr lang="en-US" smtClean="0"/>
              <a:t>‹#›</a:t>
            </a:fld>
            <a:endParaRPr lang="en-US" dirty="0"/>
          </a:p>
        </p:txBody>
      </p:sp>
    </p:spTree>
    <p:extLst>
      <p:ext uri="{BB962C8B-B14F-4D97-AF65-F5344CB8AC3E}">
        <p14:creationId xmlns:p14="http://schemas.microsoft.com/office/powerpoint/2010/main" val="2869493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95727B-DE84-43BF-9858-06CF61E46872}" type="datetime1">
              <a:rPr lang="en-US" smtClean="0"/>
              <a:t>12/28/2018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E357DE-2CFF-4E4A-B892-1FAFF8444DB6}" type="slidenum">
              <a:rPr lang="en-US" smtClean="0"/>
              <a:t>‹#›</a:t>
            </a:fld>
            <a:endParaRPr lang="en-US" dirty="0"/>
          </a:p>
        </p:txBody>
      </p:sp>
    </p:spTree>
    <p:extLst>
      <p:ext uri="{BB962C8B-B14F-4D97-AF65-F5344CB8AC3E}">
        <p14:creationId xmlns:p14="http://schemas.microsoft.com/office/powerpoint/2010/main" val="1519456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79C7356-F597-4FB6-8506-2ADA6CC51A34}" type="datetime1">
              <a:rPr lang="en-US" smtClean="0"/>
              <a:t>12/28/2018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2E357DE-2CFF-4E4A-B892-1FAFF8444DB6}" type="slidenum">
              <a:rPr lang="en-US" smtClean="0"/>
              <a:t>‹#›</a:t>
            </a:fld>
            <a:endParaRPr lang="en-US" dirty="0"/>
          </a:p>
        </p:txBody>
      </p:sp>
    </p:spTree>
    <p:extLst>
      <p:ext uri="{BB962C8B-B14F-4D97-AF65-F5344CB8AC3E}">
        <p14:creationId xmlns:p14="http://schemas.microsoft.com/office/powerpoint/2010/main" val="3726551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7F58F08-5C36-47E3-A3AD-36A258DE7DF6}" type="datetime1">
              <a:rPr lang="en-US" smtClean="0"/>
              <a:t>12/28/2018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2E357DE-2CFF-4E4A-B892-1FAFF8444DB6}" type="slidenum">
              <a:rPr lang="en-US" smtClean="0"/>
              <a:t>‹#›</a:t>
            </a:fld>
            <a:endParaRPr lang="en-US" dirty="0"/>
          </a:p>
        </p:txBody>
      </p:sp>
    </p:spTree>
    <p:extLst>
      <p:ext uri="{BB962C8B-B14F-4D97-AF65-F5344CB8AC3E}">
        <p14:creationId xmlns:p14="http://schemas.microsoft.com/office/powerpoint/2010/main" val="3061776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68C01A-A997-44C1-B1BE-F562A4E80F44}" type="datetime1">
              <a:rPr lang="en-US" smtClean="0"/>
              <a:t>12/28/2018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2E357DE-2CFF-4E4A-B892-1FAFF8444DB6}" type="slidenum">
              <a:rPr lang="en-US" smtClean="0"/>
              <a:t>‹#›</a:t>
            </a:fld>
            <a:endParaRPr lang="en-US" dirty="0"/>
          </a:p>
        </p:txBody>
      </p:sp>
    </p:spTree>
    <p:extLst>
      <p:ext uri="{BB962C8B-B14F-4D97-AF65-F5344CB8AC3E}">
        <p14:creationId xmlns:p14="http://schemas.microsoft.com/office/powerpoint/2010/main" val="1428159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C8A19-FB7D-47EE-B2C3-E6FE74679564}" type="datetime1">
              <a:rPr lang="en-US" smtClean="0"/>
              <a:t>12/28/2018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2E357DE-2CFF-4E4A-B892-1FAFF8444DB6}" type="slidenum">
              <a:rPr lang="en-US" smtClean="0"/>
              <a:t>‹#›</a:t>
            </a:fld>
            <a:endParaRPr lang="en-US" dirty="0"/>
          </a:p>
        </p:txBody>
      </p:sp>
    </p:spTree>
    <p:extLst>
      <p:ext uri="{BB962C8B-B14F-4D97-AF65-F5344CB8AC3E}">
        <p14:creationId xmlns:p14="http://schemas.microsoft.com/office/powerpoint/2010/main" val="455835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403C04-227F-4BCE-A7FB-D26152692C25}" type="datetime1">
              <a:rPr lang="en-US" smtClean="0"/>
              <a:t>12/28/2018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2E357DE-2CFF-4E4A-B892-1FAFF8444DB6}" type="slidenum">
              <a:rPr lang="en-US" smtClean="0"/>
              <a:t>‹#›</a:t>
            </a:fld>
            <a:endParaRPr lang="en-US" dirty="0"/>
          </a:p>
        </p:txBody>
      </p:sp>
    </p:spTree>
    <p:extLst>
      <p:ext uri="{BB962C8B-B14F-4D97-AF65-F5344CB8AC3E}">
        <p14:creationId xmlns:p14="http://schemas.microsoft.com/office/powerpoint/2010/main" val="1464271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9947AF7-592E-40EE-AC0A-EA4B49671468}" type="datetime1">
              <a:rPr lang="en-US" smtClean="0"/>
              <a:t>12/28/2018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2E357DE-2CFF-4E4A-B892-1FAFF8444DB6}" type="slidenum">
              <a:rPr lang="en-US" smtClean="0"/>
              <a:t>‹#›</a:t>
            </a:fld>
            <a:endParaRPr lang="en-US" dirty="0"/>
          </a:p>
        </p:txBody>
      </p:sp>
    </p:spTree>
    <p:extLst>
      <p:ext uri="{BB962C8B-B14F-4D97-AF65-F5344CB8AC3E}">
        <p14:creationId xmlns:p14="http://schemas.microsoft.com/office/powerpoint/2010/main" val="3144557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FF6926-B9FF-433E-B347-4C77A8A32480}" type="datetime1">
              <a:rPr lang="en-US" smtClean="0"/>
              <a:t>12/28/2018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E357DE-2CFF-4E4A-B892-1FAFF8444DB6}" type="slidenum">
              <a:rPr lang="en-US" smtClean="0"/>
              <a:t>‹#›</a:t>
            </a:fld>
            <a:endParaRPr lang="en-US" dirty="0"/>
          </a:p>
        </p:txBody>
      </p:sp>
    </p:spTree>
    <p:extLst>
      <p:ext uri="{BB962C8B-B14F-4D97-AF65-F5344CB8AC3E}">
        <p14:creationId xmlns:p14="http://schemas.microsoft.com/office/powerpoint/2010/main" val="563284824"/>
      </p:ext>
    </p:extLst>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17.xml"/><Relationship Id="rId3" Type="http://schemas.openxmlformats.org/officeDocument/2006/relationships/diagramData" Target="../diagrams/data16.xml"/><Relationship Id="rId7" Type="http://schemas.microsoft.com/office/2007/relationships/diagramDrawing" Target="../diagrams/drawing16.xml"/><Relationship Id="rId12" Type="http://schemas.microsoft.com/office/2007/relationships/diagramDrawing" Target="../diagrams/drawing17.xml"/><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diagramColors" Target="../diagrams/colors16.xml"/><Relationship Id="rId11" Type="http://schemas.openxmlformats.org/officeDocument/2006/relationships/diagramColors" Target="../diagrams/colors17.xml"/><Relationship Id="rId5" Type="http://schemas.openxmlformats.org/officeDocument/2006/relationships/diagramQuickStyle" Target="../diagrams/quickStyle16.xml"/><Relationship Id="rId10" Type="http://schemas.openxmlformats.org/officeDocument/2006/relationships/diagramQuickStyle" Target="../diagrams/quickStyle17.xml"/><Relationship Id="rId4" Type="http://schemas.openxmlformats.org/officeDocument/2006/relationships/diagramLayout" Target="../diagrams/layout16.xml"/><Relationship Id="rId9" Type="http://schemas.openxmlformats.org/officeDocument/2006/relationships/diagramLayout" Target="../diagrams/layout17.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3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Block Arc 18"/>
          <p:cNvSpPr/>
          <p:nvPr/>
        </p:nvSpPr>
        <p:spPr>
          <a:xfrm>
            <a:off x="2663913" y="1408606"/>
            <a:ext cx="5645338" cy="5645338"/>
          </a:xfrm>
          <a:prstGeom prst="blockArc">
            <a:avLst>
              <a:gd name="adj1" fmla="val 10193080"/>
              <a:gd name="adj2" fmla="val 15037681"/>
              <a:gd name="adj3" fmla="val 4633"/>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0" name="Block Arc 19"/>
          <p:cNvSpPr/>
          <p:nvPr/>
        </p:nvSpPr>
        <p:spPr>
          <a:xfrm>
            <a:off x="1749338" y="-195948"/>
            <a:ext cx="5645338" cy="5645338"/>
          </a:xfrm>
          <a:prstGeom prst="blockArc">
            <a:avLst>
              <a:gd name="adj1" fmla="val 2955016"/>
              <a:gd name="adj2" fmla="val 7845011"/>
              <a:gd name="adj3" fmla="val 4633"/>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1" name="Block Arc 20"/>
          <p:cNvSpPr/>
          <p:nvPr/>
        </p:nvSpPr>
        <p:spPr>
          <a:xfrm>
            <a:off x="834748" y="1408611"/>
            <a:ext cx="5645338" cy="5645338"/>
          </a:xfrm>
          <a:prstGeom prst="blockArc">
            <a:avLst>
              <a:gd name="adj1" fmla="val 17362297"/>
              <a:gd name="adj2" fmla="val 606930"/>
              <a:gd name="adj3" fmla="val 4633"/>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22" name="Group 21"/>
          <p:cNvGrpSpPr/>
          <p:nvPr/>
        </p:nvGrpSpPr>
        <p:grpSpPr>
          <a:xfrm>
            <a:off x="3265902" y="2363229"/>
            <a:ext cx="2594595" cy="2594595"/>
            <a:chOff x="3236602" y="2369656"/>
            <a:chExt cx="2594595" cy="2594595"/>
          </a:xfrm>
        </p:grpSpPr>
        <p:sp>
          <p:nvSpPr>
            <p:cNvPr id="32" name="Oval 31"/>
            <p:cNvSpPr/>
            <p:nvPr/>
          </p:nvSpPr>
          <p:spPr>
            <a:xfrm>
              <a:off x="3236602" y="2369656"/>
              <a:ext cx="2594595" cy="2594595"/>
            </a:xfrm>
            <a:prstGeom prst="ellipse">
              <a:avLst/>
            </a:prstGeom>
            <a:solidFill>
              <a:schemeClr val="accent6">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3" name="Oval 7"/>
            <p:cNvSpPr/>
            <p:nvPr/>
          </p:nvSpPr>
          <p:spPr>
            <a:xfrm>
              <a:off x="3660063" y="2749627"/>
              <a:ext cx="1834655" cy="18346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1600200" fontAlgn="auto">
                <a:lnSpc>
                  <a:spcPct val="90000"/>
                </a:lnSpc>
                <a:spcAft>
                  <a:spcPct val="35000"/>
                </a:spcAft>
              </a:pPr>
              <a:r>
                <a:rPr lang="en-US" sz="3600" dirty="0">
                  <a:solidFill>
                    <a:prstClr val="white"/>
                  </a:solidFill>
                </a:rPr>
                <a:t>Common Core 3.0</a:t>
              </a:r>
            </a:p>
          </p:txBody>
        </p:sp>
      </p:grpSp>
      <p:grpSp>
        <p:nvGrpSpPr>
          <p:cNvPr id="23" name="Group 22"/>
          <p:cNvGrpSpPr/>
          <p:nvPr/>
        </p:nvGrpSpPr>
        <p:grpSpPr>
          <a:xfrm>
            <a:off x="3663883" y="721985"/>
            <a:ext cx="1816216" cy="1816216"/>
            <a:chOff x="3634583" y="728412"/>
            <a:chExt cx="1816216" cy="1816216"/>
          </a:xfrm>
        </p:grpSpPr>
        <p:sp>
          <p:nvSpPr>
            <p:cNvPr id="30" name="Oval 29"/>
            <p:cNvSpPr/>
            <p:nvPr/>
          </p:nvSpPr>
          <p:spPr>
            <a:xfrm>
              <a:off x="3634583" y="728412"/>
              <a:ext cx="1816216" cy="1816216"/>
            </a:xfrm>
            <a:prstGeom prst="ellipse">
              <a:avLst/>
            </a:prstGeom>
            <a:solidFill>
              <a:schemeClr val="accent3">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1" name="Oval 9"/>
            <p:cNvSpPr/>
            <p:nvPr/>
          </p:nvSpPr>
          <p:spPr>
            <a:xfrm>
              <a:off x="3900562" y="994391"/>
              <a:ext cx="1284258" cy="12842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940" tIns="27940" rIns="27940" bIns="27940" numCol="1" spcCol="1270" anchor="ctr" anchorCtr="0">
              <a:noAutofit/>
            </a:bodyPr>
            <a:lstStyle/>
            <a:p>
              <a:pPr algn="ctr" defTabSz="977900" fontAlgn="auto">
                <a:lnSpc>
                  <a:spcPct val="90000"/>
                </a:lnSpc>
                <a:spcAft>
                  <a:spcPct val="35000"/>
                </a:spcAft>
              </a:pPr>
              <a:r>
                <a:rPr lang="en-US" sz="2200" dirty="0">
                  <a:solidFill>
                    <a:prstClr val="white"/>
                  </a:solidFill>
                </a:rPr>
                <a:t>Online Learning</a:t>
              </a:r>
            </a:p>
          </p:txBody>
        </p:sp>
      </p:grpSp>
      <p:grpSp>
        <p:nvGrpSpPr>
          <p:cNvPr id="24" name="Group 23"/>
          <p:cNvGrpSpPr/>
          <p:nvPr/>
        </p:nvGrpSpPr>
        <p:grpSpPr>
          <a:xfrm>
            <a:off x="5463734" y="3807443"/>
            <a:ext cx="1816216" cy="1816216"/>
            <a:chOff x="5434434" y="3813870"/>
            <a:chExt cx="1816216" cy="1816216"/>
          </a:xfrm>
        </p:grpSpPr>
        <p:sp>
          <p:nvSpPr>
            <p:cNvPr id="28" name="Oval 27"/>
            <p:cNvSpPr/>
            <p:nvPr/>
          </p:nvSpPr>
          <p:spPr>
            <a:xfrm>
              <a:off x="5434434" y="3813870"/>
              <a:ext cx="1816216" cy="181621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Oval 11"/>
            <p:cNvSpPr/>
            <p:nvPr/>
          </p:nvSpPr>
          <p:spPr>
            <a:xfrm>
              <a:off x="5700413" y="4079849"/>
              <a:ext cx="1284258" cy="12842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940" tIns="27940" rIns="27940" bIns="27940" numCol="1" spcCol="1270" anchor="ctr" anchorCtr="0">
              <a:noAutofit/>
            </a:bodyPr>
            <a:lstStyle/>
            <a:p>
              <a:pPr algn="ctr" defTabSz="977900" fontAlgn="auto">
                <a:lnSpc>
                  <a:spcPct val="90000"/>
                </a:lnSpc>
                <a:spcAft>
                  <a:spcPct val="35000"/>
                </a:spcAft>
              </a:pPr>
              <a:r>
                <a:rPr lang="en-US" sz="2200" dirty="0">
                  <a:solidFill>
                    <a:prstClr val="white"/>
                  </a:solidFill>
                </a:rPr>
                <a:t>Classroom Skill Building</a:t>
              </a:r>
            </a:p>
          </p:txBody>
        </p:sp>
      </p:grpSp>
      <p:pic>
        <p:nvPicPr>
          <p:cNvPr id="34" name="Pictur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2800" y="5449390"/>
            <a:ext cx="1346032" cy="698413"/>
          </a:xfrm>
          <a:prstGeom prst="rect">
            <a:avLst/>
          </a:prstGeom>
        </p:spPr>
      </p:pic>
      <p:grpSp>
        <p:nvGrpSpPr>
          <p:cNvPr id="25" name="Group 24"/>
          <p:cNvGrpSpPr/>
          <p:nvPr/>
        </p:nvGrpSpPr>
        <p:grpSpPr>
          <a:xfrm>
            <a:off x="1864048" y="3807429"/>
            <a:ext cx="1816216" cy="1816216"/>
            <a:chOff x="1834748" y="3813856"/>
            <a:chExt cx="1816216" cy="1816216"/>
          </a:xfrm>
        </p:grpSpPr>
        <p:sp>
          <p:nvSpPr>
            <p:cNvPr id="26" name="Oval 25"/>
            <p:cNvSpPr/>
            <p:nvPr/>
          </p:nvSpPr>
          <p:spPr>
            <a:xfrm>
              <a:off x="1834748" y="3813856"/>
              <a:ext cx="1816216" cy="1816216"/>
            </a:xfrm>
            <a:prstGeom prst="ellipse">
              <a:avLst/>
            </a:prstGeom>
            <a:solidFill>
              <a:schemeClr val="accent4">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7" name="Oval 13"/>
            <p:cNvSpPr/>
            <p:nvPr/>
          </p:nvSpPr>
          <p:spPr>
            <a:xfrm>
              <a:off x="2100727" y="4079835"/>
              <a:ext cx="1284258" cy="12842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940" tIns="27940" rIns="27940" bIns="27940" numCol="1" spcCol="1270" anchor="ctr" anchorCtr="0">
              <a:noAutofit/>
            </a:bodyPr>
            <a:lstStyle/>
            <a:p>
              <a:pPr algn="ctr" defTabSz="977900" fontAlgn="auto">
                <a:lnSpc>
                  <a:spcPct val="90000"/>
                </a:lnSpc>
                <a:spcAft>
                  <a:spcPct val="35000"/>
                </a:spcAft>
              </a:pPr>
              <a:r>
                <a:rPr lang="en-US" sz="2200" dirty="0">
                  <a:solidFill>
                    <a:prstClr val="white"/>
                  </a:solidFill>
                </a:rPr>
                <a:t>Field Activities</a:t>
              </a:r>
            </a:p>
          </p:txBody>
        </p:sp>
      </p:grpSp>
    </p:spTree>
    <p:extLst>
      <p:ext uri="{BB962C8B-B14F-4D97-AF65-F5344CB8AC3E}">
        <p14:creationId xmlns:p14="http://schemas.microsoft.com/office/powerpoint/2010/main" val="3088251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Test Debriefing:  </a:t>
            </a:r>
            <a:br>
              <a:rPr lang="en-US" b="1" dirty="0"/>
            </a:br>
            <a:r>
              <a:rPr lang="en-US" b="1" dirty="0"/>
              <a:t>What did your group decide?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9687441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66086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z="4900" b="1" dirty="0"/>
              <a:t>Phases of Case Planning</a:t>
            </a:r>
            <a:r>
              <a:rPr lang="en-US" b="1" dirty="0"/>
              <a:t/>
            </a:r>
            <a:br>
              <a:rPr lang="en-US" b="1" dirty="0"/>
            </a:br>
            <a:endParaRPr lang="en-US" dirty="0"/>
          </a:p>
        </p:txBody>
      </p:sp>
      <p:graphicFrame>
        <p:nvGraphicFramePr>
          <p:cNvPr id="4" name="Content Placeholder 6"/>
          <p:cNvGraphicFramePr>
            <a:graphicFrameLocks noGrp="1"/>
          </p:cNvGraphicFramePr>
          <p:nvPr>
            <p:ph idx="1"/>
            <p:extLst>
              <p:ext uri="{D42A27DB-BD31-4B8C-83A1-F6EECF244321}">
                <p14:modId xmlns:p14="http://schemas.microsoft.com/office/powerpoint/2010/main" val="1702621955"/>
              </p:ext>
            </p:extLst>
          </p:nvPr>
        </p:nvGraphicFramePr>
        <p:xfrm>
          <a:off x="304800" y="1417638"/>
          <a:ext cx="8382000" cy="4708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2209800" y="6290588"/>
            <a:ext cx="5715000" cy="430887"/>
          </a:xfrm>
          <a:prstGeom prst="rect">
            <a:avLst/>
          </a:prstGeom>
          <a:noFill/>
        </p:spPr>
        <p:txBody>
          <a:bodyPr wrap="squar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r>
              <a:rPr lang="en-US" altLang="en-US" sz="1100" dirty="0">
                <a:latin typeface="Arial" panose="020B0604020202020204" pitchFamily="34" charset="0"/>
              </a:rPr>
              <a:t>Adapted from Florida’s Center for Child Welfare_OAP_PPT_ Retrieved April, 2016 </a:t>
            </a:r>
          </a:p>
          <a:p>
            <a:pPr algn="r" eaLnBrk="1" hangingPunct="1"/>
            <a:r>
              <a:rPr lang="en-US" altLang="en-US" sz="1100" dirty="0">
                <a:latin typeface="Arial" panose="020B0604020202020204" pitchFamily="34" charset="0"/>
              </a:rPr>
              <a:t>http://centerforchildwelfare.fmhi.usf.edu/preservice/FLTrainingCurr.shtml      </a:t>
            </a:r>
          </a:p>
        </p:txBody>
      </p:sp>
    </p:spTree>
    <p:extLst>
      <p:ext uri="{BB962C8B-B14F-4D97-AF65-F5344CB8AC3E}">
        <p14:creationId xmlns:p14="http://schemas.microsoft.com/office/powerpoint/2010/main" val="2384040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a:t>Purpose of Case Manager Contact</a:t>
            </a:r>
            <a:endParaRPr lang="en-US" dirty="0"/>
          </a:p>
        </p:txBody>
      </p:sp>
      <p:graphicFrame>
        <p:nvGraphicFramePr>
          <p:cNvPr id="4" name="Content Placeholder 7"/>
          <p:cNvGraphicFramePr>
            <a:graphicFrameLocks noGrp="1"/>
          </p:cNvGraphicFramePr>
          <p:nvPr>
            <p:ph sz="quarter" idx="1"/>
            <p:extLst>
              <p:ext uri="{D42A27DB-BD31-4B8C-83A1-F6EECF244321}">
                <p14:modId xmlns:p14="http://schemas.microsoft.com/office/powerpoint/2010/main" val="3429869841"/>
              </p:ext>
            </p:extLst>
          </p:nvPr>
        </p:nvGraphicFramePr>
        <p:xfrm>
          <a:off x="228600" y="1524000"/>
          <a:ext cx="85344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11622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a:t>Ongoing Assessment Tasks</a:t>
            </a:r>
            <a:endParaRPr lang="en-US" dirty="0"/>
          </a:p>
        </p:txBody>
      </p:sp>
      <p:graphicFrame>
        <p:nvGraphicFramePr>
          <p:cNvPr id="4" name="Content Placeholder 6"/>
          <p:cNvGraphicFramePr>
            <a:graphicFrameLocks noGrp="1"/>
          </p:cNvGraphicFramePr>
          <p:nvPr>
            <p:ph idx="1"/>
            <p:extLst>
              <p:ext uri="{D42A27DB-BD31-4B8C-83A1-F6EECF244321}">
                <p14:modId xmlns:p14="http://schemas.microsoft.com/office/powerpoint/2010/main" val="897116788"/>
              </p:ext>
            </p:extLst>
          </p:nvPr>
        </p:nvGraphicFramePr>
        <p:xfrm>
          <a:off x="228600" y="1295400"/>
          <a:ext cx="86868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7777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0"/>
            <a:ext cx="8229600" cy="1143000"/>
          </a:xfrm>
        </p:spPr>
        <p:txBody>
          <a:bodyPr>
            <a:normAutofit fontScale="90000"/>
          </a:bodyPr>
          <a:lstStyle/>
          <a:p>
            <a:r>
              <a:rPr lang="en-US" b="1" dirty="0"/>
              <a:t>BREAK</a:t>
            </a:r>
            <a:br>
              <a:rPr lang="en-US" b="1" dirty="0"/>
            </a:br>
            <a:r>
              <a:rPr lang="en-US" b="1" dirty="0"/>
              <a:t>15 minutes</a:t>
            </a:r>
          </a:p>
        </p:txBody>
      </p:sp>
    </p:spTree>
    <p:extLst>
      <p:ext uri="{BB962C8B-B14F-4D97-AF65-F5344CB8AC3E}">
        <p14:creationId xmlns:p14="http://schemas.microsoft.com/office/powerpoint/2010/main" val="2684751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5254"/>
            <a:ext cx="7772400" cy="1470025"/>
          </a:xfrm>
        </p:spPr>
        <p:txBody>
          <a:bodyPr/>
          <a:lstStyle/>
          <a:p>
            <a:r>
              <a:rPr lang="en-US" b="1" dirty="0"/>
              <a:t>Meet the Wilson Family</a:t>
            </a:r>
          </a:p>
        </p:txBody>
      </p:sp>
      <p:graphicFrame>
        <p:nvGraphicFramePr>
          <p:cNvPr id="6" name="Diagram 5"/>
          <p:cNvGraphicFramePr/>
          <p:nvPr>
            <p:extLst>
              <p:ext uri="{D42A27DB-BD31-4B8C-83A1-F6EECF244321}">
                <p14:modId xmlns:p14="http://schemas.microsoft.com/office/powerpoint/2010/main" val="2279337438"/>
              </p:ext>
            </p:extLst>
          </p:nvPr>
        </p:nvGraphicFramePr>
        <p:xfrm>
          <a:off x="1981200" y="1066800"/>
          <a:ext cx="6858000" cy="56373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86583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228600" y="1417638"/>
            <a:ext cx="8686800" cy="5287962"/>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US" sz="3600" dirty="0"/>
              <a:t>Early identification of Native American families</a:t>
            </a:r>
          </a:p>
          <a:p>
            <a:pPr marL="457200" indent="-457200" algn="l">
              <a:buFont typeface="Arial" panose="020B0604020202020204" pitchFamily="34" charset="0"/>
              <a:buChar char="•"/>
            </a:pPr>
            <a:r>
              <a:rPr lang="en-US" sz="3600" dirty="0"/>
              <a:t>Respectful use of power and authority</a:t>
            </a:r>
          </a:p>
          <a:p>
            <a:pPr marL="457200" indent="-457200" algn="l">
              <a:buFont typeface="Arial" panose="020B0604020202020204" pitchFamily="34" charset="0"/>
              <a:buChar char="•"/>
            </a:pPr>
            <a:r>
              <a:rPr lang="en-US" sz="3600" dirty="0"/>
              <a:t>Move slowly </a:t>
            </a:r>
          </a:p>
          <a:p>
            <a:pPr marL="914400" lvl="1" indent="-457200" algn="l">
              <a:buFont typeface="Arial" panose="020B0604020202020204" pitchFamily="34" charset="0"/>
              <a:buChar char="•"/>
            </a:pPr>
            <a:r>
              <a:rPr lang="en-US" sz="3000" dirty="0"/>
              <a:t>Relationship development </a:t>
            </a:r>
          </a:p>
          <a:p>
            <a:pPr marL="914400" lvl="1" indent="-457200" algn="l">
              <a:buFont typeface="Arial" panose="020B0604020202020204" pitchFamily="34" charset="0"/>
              <a:buChar char="•"/>
            </a:pPr>
            <a:r>
              <a:rPr lang="en-US" sz="3000" dirty="0"/>
              <a:t>Awareness of historical trauma</a:t>
            </a:r>
          </a:p>
          <a:p>
            <a:pPr marL="457200" indent="-457200" algn="l">
              <a:buFont typeface="Arial" panose="020B0604020202020204" pitchFamily="34" charset="0"/>
              <a:buChar char="•"/>
            </a:pPr>
            <a:r>
              <a:rPr lang="en-US" sz="3600" dirty="0"/>
              <a:t>Commitment to: </a:t>
            </a:r>
          </a:p>
          <a:p>
            <a:pPr marL="914400" lvl="1" indent="-457200" algn="l">
              <a:buFont typeface="Arial" panose="020B0604020202020204" pitchFamily="34" charset="0"/>
              <a:buChar char="•"/>
            </a:pPr>
            <a:r>
              <a:rPr lang="en-US" sz="3000" dirty="0"/>
              <a:t>Kinship placements </a:t>
            </a:r>
          </a:p>
          <a:p>
            <a:pPr marL="914400" lvl="1" indent="-457200" algn="l">
              <a:buFont typeface="Arial" panose="020B0604020202020204" pitchFamily="34" charset="0"/>
              <a:buChar char="•"/>
            </a:pPr>
            <a:r>
              <a:rPr lang="en-US" sz="3000" dirty="0"/>
              <a:t>Supporting extended family systems</a:t>
            </a:r>
          </a:p>
          <a:p>
            <a:pPr marL="914400" lvl="1" indent="-457200" algn="l">
              <a:buFont typeface="Arial" panose="020B0604020202020204" pitchFamily="34" charset="0"/>
              <a:buChar char="•"/>
            </a:pPr>
            <a:r>
              <a:rPr lang="en-US" sz="3000" dirty="0"/>
              <a:t>Maintaining children’s cultural and Tribal connections</a:t>
            </a:r>
            <a:r>
              <a:rPr lang="en-US" dirty="0"/>
              <a:t>	</a:t>
            </a:r>
          </a:p>
          <a:p>
            <a:endParaRPr lang="en-US" b="1" dirty="0"/>
          </a:p>
        </p:txBody>
      </p:sp>
      <p:sp>
        <p:nvSpPr>
          <p:cNvPr id="6" name="Title 1"/>
          <p:cNvSpPr txBox="1">
            <a:spLocks/>
          </p:cNvSpPr>
          <p:nvPr/>
        </p:nvSpPr>
        <p:spPr>
          <a:xfrm>
            <a:off x="457200" y="274638"/>
            <a:ext cx="8229600" cy="10207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t>Developing collaborative partnerships</a:t>
            </a:r>
          </a:p>
        </p:txBody>
      </p:sp>
    </p:spTree>
    <p:extLst>
      <p:ext uri="{BB962C8B-B14F-4D97-AF65-F5344CB8AC3E}">
        <p14:creationId xmlns:p14="http://schemas.microsoft.com/office/powerpoint/2010/main" val="3189392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57200" y="0"/>
            <a:ext cx="8229600" cy="1182688"/>
          </a:xfrm>
        </p:spPr>
        <p:txBody>
          <a:bodyPr/>
          <a:lstStyle/>
          <a:p>
            <a:pPr eaLnBrk="1" hangingPunct="1"/>
            <a:r>
              <a:rPr lang="en-US" altLang="en-US" sz="2800" dirty="0">
                <a:solidFill>
                  <a:schemeClr val="tx1"/>
                </a:solidFill>
                <a:latin typeface="Verdana" panose="020B0604030504040204" pitchFamily="34" charset="0"/>
                <a:cs typeface="Verdana" panose="020B0604030504040204" pitchFamily="34" charset="0"/>
              </a:rPr>
              <a:t>How to organize all of this information</a:t>
            </a:r>
          </a:p>
        </p:txBody>
      </p:sp>
      <p:pic>
        <p:nvPicPr>
          <p:cNvPr id="5017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90600"/>
            <a:ext cx="8839200" cy="4882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83692" y="3617007"/>
            <a:ext cx="5030724" cy="1593374"/>
          </a:xfrm>
          <a:prstGeom prst="rect">
            <a:avLst/>
          </a:prstGeom>
        </p:spPr>
        <p:txBody>
          <a:bodyPr wrap="none" anchor="ctr">
            <a:normAutofit fontScale="77500" lnSpcReduction="20000"/>
          </a:bodyPr>
          <a:lstStyle/>
          <a:p>
            <a:pPr defTabSz="457200">
              <a:defRPr/>
            </a:pPr>
            <a:endParaRPr lang="en-US" sz="2300" b="1" dirty="0">
              <a:solidFill>
                <a:schemeClr val="tx1">
                  <a:lumMod val="50000"/>
                </a:schemeClr>
              </a:solidFill>
              <a:latin typeface="Verdana"/>
              <a:ea typeface="+mj-ea"/>
              <a:cs typeface="Verdana"/>
            </a:endParaRPr>
          </a:p>
          <a:p>
            <a:pPr defTabSz="457200">
              <a:defRPr/>
            </a:pPr>
            <a:r>
              <a:rPr lang="en-US" sz="2300" b="1" dirty="0">
                <a:solidFill>
                  <a:schemeClr val="tx1">
                    <a:lumMod val="50000"/>
                  </a:schemeClr>
                </a:solidFill>
                <a:latin typeface="Verdana"/>
                <a:ea typeface="+mj-ea"/>
                <a:cs typeface="Verdana"/>
              </a:rPr>
              <a:t>Solution Focused Questions</a:t>
            </a:r>
          </a:p>
          <a:p>
            <a:pPr defTabSz="457200">
              <a:defRPr/>
            </a:pPr>
            <a:endParaRPr lang="en-US" sz="2300" b="1" dirty="0">
              <a:solidFill>
                <a:schemeClr val="tx1">
                  <a:lumMod val="50000"/>
                </a:schemeClr>
              </a:solidFill>
              <a:latin typeface="Verdana"/>
              <a:ea typeface="+mj-ea"/>
              <a:cs typeface="Verdana"/>
            </a:endParaRPr>
          </a:p>
          <a:p>
            <a:pPr defTabSz="457200">
              <a:defRPr/>
            </a:pPr>
            <a:endParaRPr lang="en-US" sz="2300" b="1" dirty="0">
              <a:solidFill>
                <a:schemeClr val="tx1">
                  <a:lumMod val="50000"/>
                </a:schemeClr>
              </a:solidFill>
              <a:latin typeface="Verdana"/>
              <a:ea typeface="+mj-ea"/>
              <a:cs typeface="Verdana"/>
            </a:endParaRPr>
          </a:p>
          <a:p>
            <a:pPr defTabSz="457200">
              <a:defRPr/>
            </a:pPr>
            <a:r>
              <a:rPr lang="en-US" sz="2300" b="1" dirty="0">
                <a:solidFill>
                  <a:schemeClr val="tx1">
                    <a:lumMod val="50000"/>
                  </a:schemeClr>
                </a:solidFill>
                <a:latin typeface="Verdana"/>
                <a:ea typeface="+mj-ea"/>
                <a:cs typeface="Verdana"/>
              </a:rPr>
              <a:t>Structured Decision Making</a:t>
            </a:r>
          </a:p>
          <a:p>
            <a:pPr defTabSz="457200" eaLnBrk="1" fontAlgn="auto" hangingPunct="1">
              <a:spcAft>
                <a:spcPts val="0"/>
              </a:spcAft>
              <a:defRPr/>
            </a:pPr>
            <a:endParaRPr lang="en-US" sz="2300" b="1" dirty="0">
              <a:solidFill>
                <a:schemeClr val="tx1">
                  <a:lumMod val="50000"/>
                </a:schemeClr>
              </a:solidFill>
              <a:latin typeface="Verdana"/>
              <a:ea typeface="+mj-ea"/>
              <a:cs typeface="Verdana"/>
            </a:endParaRPr>
          </a:p>
          <a:p>
            <a:pPr defTabSz="457200" eaLnBrk="1" fontAlgn="auto" hangingPunct="1">
              <a:spcAft>
                <a:spcPts val="0"/>
              </a:spcAft>
              <a:defRPr/>
            </a:pPr>
            <a:r>
              <a:rPr lang="en-US" b="1" dirty="0">
                <a:solidFill>
                  <a:schemeClr val="tx1">
                    <a:lumMod val="50000"/>
                  </a:schemeClr>
                </a:solidFill>
                <a:latin typeface="Verdana"/>
                <a:ea typeface="+mj-ea"/>
                <a:cs typeface="Verdana"/>
              </a:rPr>
              <a:t>	</a:t>
            </a:r>
          </a:p>
        </p:txBody>
      </p:sp>
      <p:sp>
        <p:nvSpPr>
          <p:cNvPr id="6" name="TextBox 5"/>
          <p:cNvSpPr txBox="1"/>
          <p:nvPr/>
        </p:nvSpPr>
        <p:spPr>
          <a:xfrm>
            <a:off x="1219200" y="3962400"/>
            <a:ext cx="914400" cy="914400"/>
          </a:xfrm>
          <a:prstGeom prst="rect">
            <a:avLst/>
          </a:prstGeom>
        </p:spPr>
        <p:txBody>
          <a:bodyPr wrap="none" anchor="ctr">
            <a:normAutofit/>
          </a:bodyPr>
          <a:lstStyle/>
          <a:p>
            <a:pPr defTabSz="457200" eaLnBrk="1" fontAlgn="auto" hangingPunct="1">
              <a:spcAft>
                <a:spcPts val="0"/>
              </a:spcAft>
              <a:defRPr/>
            </a:pPr>
            <a:endParaRPr lang="en-US" sz="2000" dirty="0">
              <a:solidFill>
                <a:schemeClr val="tx1">
                  <a:lumMod val="50000"/>
                </a:schemeClr>
              </a:solidFill>
              <a:latin typeface="Verdana"/>
              <a:ea typeface="+mj-ea"/>
              <a:cs typeface="Verdana"/>
            </a:endParaRPr>
          </a:p>
        </p:txBody>
      </p:sp>
      <p:sp>
        <p:nvSpPr>
          <p:cNvPr id="7" name="TextBox 6"/>
          <p:cNvSpPr txBox="1"/>
          <p:nvPr/>
        </p:nvSpPr>
        <p:spPr>
          <a:xfrm>
            <a:off x="5011661" y="4131779"/>
            <a:ext cx="914400" cy="914400"/>
          </a:xfrm>
          <a:prstGeom prst="rect">
            <a:avLst/>
          </a:prstGeom>
        </p:spPr>
        <p:txBody>
          <a:bodyPr wrap="none" anchor="ctr">
            <a:normAutofit/>
          </a:bodyPr>
          <a:lstStyle/>
          <a:p>
            <a:pPr defTabSz="457200" eaLnBrk="1" fontAlgn="auto" hangingPunct="1">
              <a:spcAft>
                <a:spcPts val="0"/>
              </a:spcAft>
              <a:defRPr/>
            </a:pPr>
            <a:r>
              <a:rPr lang="en-US" b="1" dirty="0">
                <a:solidFill>
                  <a:schemeClr val="tx1">
                    <a:lumMod val="50000"/>
                  </a:schemeClr>
                </a:solidFill>
                <a:latin typeface="Verdana"/>
                <a:ea typeface="+mj-ea"/>
                <a:cs typeface="Verdana"/>
              </a:rPr>
              <a:t>Trauma-Informed Practice</a:t>
            </a:r>
          </a:p>
        </p:txBody>
      </p:sp>
      <p:sp>
        <p:nvSpPr>
          <p:cNvPr id="9" name="TextBox 8"/>
          <p:cNvSpPr txBox="1"/>
          <p:nvPr/>
        </p:nvSpPr>
        <p:spPr>
          <a:xfrm>
            <a:off x="5056032" y="2856324"/>
            <a:ext cx="914400" cy="914400"/>
          </a:xfrm>
          <a:prstGeom prst="rect">
            <a:avLst/>
          </a:prstGeom>
        </p:spPr>
        <p:txBody>
          <a:bodyPr wrap="none" anchor="ctr">
            <a:normAutofit/>
          </a:bodyPr>
          <a:lstStyle/>
          <a:p>
            <a:pPr defTabSz="457200" eaLnBrk="1" fontAlgn="auto" hangingPunct="1">
              <a:spcAft>
                <a:spcPts val="0"/>
              </a:spcAft>
              <a:defRPr/>
            </a:pPr>
            <a:r>
              <a:rPr lang="en-US" b="1" dirty="0">
                <a:solidFill>
                  <a:schemeClr val="tx1">
                    <a:lumMod val="50000"/>
                  </a:schemeClr>
                </a:solidFill>
                <a:latin typeface="Verdana"/>
                <a:ea typeface="+mj-ea"/>
                <a:cs typeface="Verdana"/>
              </a:rPr>
              <a:t>Collaborative Practice</a:t>
            </a:r>
          </a:p>
        </p:txBody>
      </p:sp>
      <p:sp>
        <p:nvSpPr>
          <p:cNvPr id="11" name="TextBox 10"/>
          <p:cNvSpPr txBox="1"/>
          <p:nvPr/>
        </p:nvSpPr>
        <p:spPr>
          <a:xfrm>
            <a:off x="5056032" y="3588394"/>
            <a:ext cx="838200" cy="738188"/>
          </a:xfrm>
          <a:prstGeom prst="rect">
            <a:avLst/>
          </a:prstGeom>
        </p:spPr>
        <p:txBody>
          <a:bodyPr wrap="none" anchor="ctr">
            <a:normAutofit/>
          </a:bodyPr>
          <a:lstStyle/>
          <a:p>
            <a:pPr defTabSz="457200" eaLnBrk="1" fontAlgn="auto" hangingPunct="1">
              <a:spcAft>
                <a:spcPts val="0"/>
              </a:spcAft>
              <a:defRPr/>
            </a:pPr>
            <a:r>
              <a:rPr lang="en-US" b="1" dirty="0">
                <a:solidFill>
                  <a:schemeClr val="tx1">
                    <a:lumMod val="50000"/>
                  </a:schemeClr>
                </a:solidFill>
                <a:latin typeface="Verdana"/>
                <a:ea typeface="+mj-ea"/>
                <a:cs typeface="Verdana"/>
              </a:rPr>
              <a:t>Appreciative Inquiry</a:t>
            </a:r>
          </a:p>
        </p:txBody>
      </p:sp>
      <p:sp>
        <p:nvSpPr>
          <p:cNvPr id="12" name="TextBox 11"/>
          <p:cNvSpPr txBox="1"/>
          <p:nvPr/>
        </p:nvSpPr>
        <p:spPr>
          <a:xfrm>
            <a:off x="665163" y="5767388"/>
            <a:ext cx="914400" cy="914400"/>
          </a:xfrm>
          <a:prstGeom prst="rect">
            <a:avLst/>
          </a:prstGeom>
        </p:spPr>
        <p:txBody>
          <a:bodyPr wrap="none" anchor="ctr">
            <a:normAutofit/>
          </a:bodyPr>
          <a:lstStyle/>
          <a:p>
            <a:pPr defTabSz="457200" eaLnBrk="1" fontAlgn="auto" hangingPunct="1">
              <a:spcAft>
                <a:spcPts val="0"/>
              </a:spcAft>
              <a:defRPr/>
            </a:pPr>
            <a:endParaRPr lang="en-US" sz="2800" dirty="0">
              <a:solidFill>
                <a:srgbClr val="FFFFFF"/>
              </a:solidFill>
              <a:latin typeface="Verdana"/>
              <a:ea typeface="+mj-ea"/>
              <a:cs typeface="Verdana"/>
            </a:endParaRPr>
          </a:p>
        </p:txBody>
      </p:sp>
      <p:sp>
        <p:nvSpPr>
          <p:cNvPr id="13" name="TextBox 12"/>
          <p:cNvSpPr txBox="1"/>
          <p:nvPr/>
        </p:nvSpPr>
        <p:spPr>
          <a:xfrm>
            <a:off x="1371600" y="3115056"/>
            <a:ext cx="914400" cy="914400"/>
          </a:xfrm>
          <a:prstGeom prst="rect">
            <a:avLst/>
          </a:prstGeom>
        </p:spPr>
        <p:txBody>
          <a:bodyPr wrap="none" anchor="ctr">
            <a:normAutofit/>
          </a:bodyPr>
          <a:lstStyle/>
          <a:p>
            <a:pPr defTabSz="457200" eaLnBrk="1" fontAlgn="auto" hangingPunct="1">
              <a:spcAft>
                <a:spcPts val="0"/>
              </a:spcAft>
              <a:defRPr/>
            </a:pPr>
            <a:r>
              <a:rPr lang="en-US" b="1" dirty="0">
                <a:solidFill>
                  <a:schemeClr val="tx1">
                    <a:lumMod val="50000"/>
                  </a:schemeClr>
                </a:solidFill>
                <a:latin typeface="Verdana"/>
                <a:ea typeface="+mj-ea"/>
                <a:cs typeface="Verdana"/>
              </a:rPr>
              <a:t>Cultural Humility</a:t>
            </a:r>
          </a:p>
          <a:p>
            <a:pPr defTabSz="457200" eaLnBrk="1" fontAlgn="auto" hangingPunct="1">
              <a:spcAft>
                <a:spcPts val="0"/>
              </a:spcAft>
              <a:defRPr/>
            </a:pPr>
            <a:endParaRPr lang="en-US" b="1" dirty="0">
              <a:solidFill>
                <a:schemeClr val="tx1">
                  <a:lumMod val="50000"/>
                </a:schemeClr>
              </a:solidFill>
              <a:latin typeface="Verdana"/>
              <a:ea typeface="+mj-ea"/>
              <a:cs typeface="Verdana"/>
            </a:endParaRPr>
          </a:p>
          <a:p>
            <a:pPr defTabSz="457200" eaLnBrk="1" fontAlgn="auto" hangingPunct="1">
              <a:spcAft>
                <a:spcPts val="0"/>
              </a:spcAft>
              <a:defRPr/>
            </a:pPr>
            <a:endParaRPr lang="en-US" b="1" dirty="0">
              <a:solidFill>
                <a:schemeClr val="tx1">
                  <a:lumMod val="50000"/>
                </a:schemeClr>
              </a:solidFill>
              <a:latin typeface="Verdana"/>
              <a:ea typeface="+mj-ea"/>
              <a:cs typeface="Verdana"/>
            </a:endParaRPr>
          </a:p>
        </p:txBody>
      </p:sp>
      <p:sp>
        <p:nvSpPr>
          <p:cNvPr id="14" name="TextBox 13"/>
          <p:cNvSpPr txBox="1"/>
          <p:nvPr/>
        </p:nvSpPr>
        <p:spPr>
          <a:xfrm>
            <a:off x="152400" y="4495800"/>
            <a:ext cx="914400" cy="914400"/>
          </a:xfrm>
          <a:prstGeom prst="rect">
            <a:avLst/>
          </a:prstGeom>
        </p:spPr>
        <p:txBody>
          <a:bodyPr wrap="none" anchor="ctr">
            <a:normAutofit/>
          </a:bodyPr>
          <a:lstStyle/>
          <a:p>
            <a:pPr defTabSz="457200" eaLnBrk="1" fontAlgn="auto" hangingPunct="1">
              <a:spcAft>
                <a:spcPts val="0"/>
              </a:spcAft>
              <a:defRPr/>
            </a:pPr>
            <a:endParaRPr lang="en-US" sz="2000" dirty="0">
              <a:solidFill>
                <a:schemeClr val="tx1">
                  <a:lumMod val="50000"/>
                </a:schemeClr>
              </a:solidFill>
              <a:latin typeface="Verdana"/>
              <a:ea typeface="+mj-ea"/>
              <a:cs typeface="Verdana"/>
            </a:endParaRPr>
          </a:p>
        </p:txBody>
      </p:sp>
      <p:sp>
        <p:nvSpPr>
          <p:cNvPr id="15" name="TextBox 14"/>
          <p:cNvSpPr txBox="1"/>
          <p:nvPr/>
        </p:nvSpPr>
        <p:spPr>
          <a:xfrm>
            <a:off x="4800600" y="4495800"/>
            <a:ext cx="914400" cy="914400"/>
          </a:xfrm>
          <a:prstGeom prst="rect">
            <a:avLst/>
          </a:prstGeom>
        </p:spPr>
        <p:txBody>
          <a:bodyPr wrap="none" anchor="ctr">
            <a:normAutofit/>
          </a:bodyPr>
          <a:lstStyle/>
          <a:p>
            <a:pPr defTabSz="457200" eaLnBrk="1" fontAlgn="auto" hangingPunct="1">
              <a:spcAft>
                <a:spcPts val="0"/>
              </a:spcAft>
              <a:defRPr/>
            </a:pPr>
            <a:endParaRPr lang="en-US" sz="2000" dirty="0">
              <a:solidFill>
                <a:schemeClr val="tx1">
                  <a:lumMod val="50000"/>
                </a:schemeClr>
              </a:solidFill>
              <a:latin typeface="Verdana"/>
              <a:ea typeface="+mj-ea"/>
              <a:cs typeface="Verdana"/>
            </a:endParaRPr>
          </a:p>
        </p:txBody>
      </p:sp>
    </p:spTree>
    <p:extLst>
      <p:ext uri="{BB962C8B-B14F-4D97-AF65-F5344CB8AC3E}">
        <p14:creationId xmlns:p14="http://schemas.microsoft.com/office/powerpoint/2010/main" val="37025678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644"/>
            <a:ext cx="9372600" cy="1143000"/>
          </a:xfrm>
        </p:spPr>
        <p:txBody>
          <a:bodyPr>
            <a:normAutofit/>
          </a:bodyPr>
          <a:lstStyle/>
          <a:p>
            <a:r>
              <a:rPr lang="en-US" b="1" dirty="0"/>
              <a:t>Ask the three questions…</a:t>
            </a:r>
          </a:p>
        </p:txBody>
      </p:sp>
      <p:sp>
        <p:nvSpPr>
          <p:cNvPr id="3" name="Content Placeholder 2"/>
          <p:cNvSpPr>
            <a:spLocks noGrp="1"/>
          </p:cNvSpPr>
          <p:nvPr>
            <p:ph sz="quarter" idx="1"/>
          </p:nvPr>
        </p:nvSpPr>
        <p:spPr>
          <a:xfrm>
            <a:off x="-2438400" y="1460343"/>
            <a:ext cx="8229600" cy="4525963"/>
          </a:xfrm>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10" name="Rectangle 9"/>
          <p:cNvSpPr/>
          <p:nvPr/>
        </p:nvSpPr>
        <p:spPr>
          <a:xfrm>
            <a:off x="789967" y="6287329"/>
            <a:ext cx="7545475" cy="369332"/>
          </a:xfrm>
          <a:prstGeom prst="rect">
            <a:avLst/>
          </a:prstGeom>
        </p:spPr>
        <p:txBody>
          <a:bodyPr wrap="square">
            <a:spAutoFit/>
          </a:bodyPr>
          <a:lstStyle/>
          <a:p>
            <a:pPr algn="ctr"/>
            <a:r>
              <a:rPr lang="en-US" i="1" dirty="0"/>
              <a:t>Thr</a:t>
            </a:r>
            <a:r>
              <a:rPr lang="en-US" sz="1600" i="1" dirty="0"/>
              <a:t>ee Questions, Solution Focused Approach; Insoo Kim Berg, Steve de Shazer  </a:t>
            </a:r>
            <a:endParaRPr lang="en-US" sz="1600" dirty="0"/>
          </a:p>
        </p:txBody>
      </p:sp>
      <p:graphicFrame>
        <p:nvGraphicFramePr>
          <p:cNvPr id="6" name="Diagram 5"/>
          <p:cNvGraphicFramePr/>
          <p:nvPr>
            <p:extLst>
              <p:ext uri="{D42A27DB-BD31-4B8C-83A1-F6EECF244321}">
                <p14:modId xmlns:p14="http://schemas.microsoft.com/office/powerpoint/2010/main" val="4118894283"/>
              </p:ext>
            </p:extLst>
          </p:nvPr>
        </p:nvGraphicFramePr>
        <p:xfrm>
          <a:off x="333604" y="1460343"/>
          <a:ext cx="84582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166603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a:t>Barriers to Successful Progress</a:t>
            </a:r>
            <a:endParaRPr lang="en-US" dirty="0"/>
          </a:p>
        </p:txBody>
      </p:sp>
      <p:graphicFrame>
        <p:nvGraphicFramePr>
          <p:cNvPr id="4" name="Content Placeholder 7"/>
          <p:cNvGraphicFramePr>
            <a:graphicFrameLocks noGrp="1"/>
          </p:cNvGraphicFramePr>
          <p:nvPr>
            <p:ph idx="1"/>
            <p:extLst>
              <p:ext uri="{D42A27DB-BD31-4B8C-83A1-F6EECF244321}">
                <p14:modId xmlns:p14="http://schemas.microsoft.com/office/powerpoint/2010/main" val="2389032108"/>
              </p:ext>
            </p:extLst>
          </p:nvPr>
        </p:nvGraphicFramePr>
        <p:xfrm>
          <a:off x="0" y="1295400"/>
          <a:ext cx="91440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0" y="6498822"/>
            <a:ext cx="8001000" cy="415498"/>
          </a:xfrm>
          <a:prstGeom prst="rect">
            <a:avLst/>
          </a:prstGeom>
          <a:noFill/>
        </p:spPr>
        <p:txBody>
          <a:bodyPr wrap="squar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050" dirty="0">
                <a:latin typeface="Arial" panose="020B0604020202020204" pitchFamily="34" charset="0"/>
              </a:rPr>
              <a:t>Adapted from Florida’s Center for Child Welfare_OAP_PPT_ Retrieved April, 2016 http://centerforchildwelfare.fmhi.usf.edu/preservice/FLTrainingCurr.shtml      </a:t>
            </a:r>
          </a:p>
        </p:txBody>
      </p:sp>
    </p:spTree>
    <p:extLst>
      <p:ext uri="{BB962C8B-B14F-4D97-AF65-F5344CB8AC3E}">
        <p14:creationId xmlns:p14="http://schemas.microsoft.com/office/powerpoint/2010/main" val="244879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143000"/>
            <a:ext cx="8915400" cy="3276600"/>
          </a:xfrm>
        </p:spPr>
        <p:txBody>
          <a:bodyPr>
            <a:normAutofit/>
          </a:bodyPr>
          <a:lstStyle/>
          <a:p>
            <a:pPr algn="l"/>
            <a:r>
              <a:rPr lang="en-US" b="1" dirty="0"/>
              <a:t>Managing the Plan</a:t>
            </a:r>
            <a:br>
              <a:rPr lang="en-US" b="1" dirty="0"/>
            </a:br>
            <a:r>
              <a:rPr lang="en-US" b="1" dirty="0"/>
              <a:t/>
            </a:r>
            <a:br>
              <a:rPr lang="en-US" b="1" dirty="0"/>
            </a:br>
            <a:r>
              <a:rPr lang="en-US" sz="3600" b="1" dirty="0"/>
              <a:t>California Common </a:t>
            </a:r>
            <a:r>
              <a:rPr lang="en-US" sz="3600" b="1" dirty="0" smtClean="0"/>
              <a:t>Core</a:t>
            </a:r>
            <a:r>
              <a:rPr lang="en-US" b="1" dirty="0" smtClean="0"/>
              <a:t/>
            </a:r>
            <a:br>
              <a:rPr lang="en-US" b="1" dirty="0" smtClean="0"/>
            </a:br>
            <a:r>
              <a:rPr lang="en-US" sz="2800" dirty="0" smtClean="0"/>
              <a:t>December 31, 2018</a:t>
            </a:r>
            <a:endParaRPr lang="en-US" sz="2800"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6406" y="5035994"/>
            <a:ext cx="1627187" cy="153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492920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63537"/>
            <a:ext cx="8229600" cy="1143000"/>
          </a:xfrm>
        </p:spPr>
        <p:txBody>
          <a:bodyPr/>
          <a:lstStyle/>
          <a:p>
            <a:r>
              <a:rPr lang="en-US" b="1" dirty="0"/>
              <a:t>Activity</a:t>
            </a:r>
          </a:p>
        </p:txBody>
      </p:sp>
      <p:sp>
        <p:nvSpPr>
          <p:cNvPr id="3" name="Content Placeholder 2"/>
          <p:cNvSpPr>
            <a:spLocks noGrp="1"/>
          </p:cNvSpPr>
          <p:nvPr>
            <p:ph idx="1"/>
          </p:nvPr>
        </p:nvSpPr>
        <p:spPr>
          <a:xfrm>
            <a:off x="457200" y="1371600"/>
            <a:ext cx="8229600" cy="4525963"/>
          </a:xfrm>
        </p:spPr>
        <p:txBody>
          <a:bodyPr>
            <a:normAutofit/>
          </a:bodyPr>
          <a:lstStyle/>
          <a:p>
            <a:pPr marL="0" indent="0" algn="ctr">
              <a:buNone/>
            </a:pPr>
            <a:r>
              <a:rPr lang="en-US" dirty="0"/>
              <a:t>These are specific sources of assessment information relevant to the Wilson family. </a:t>
            </a:r>
          </a:p>
          <a:p>
            <a:pPr marL="0" indent="0" algn="ctr">
              <a:buNone/>
            </a:pPr>
            <a:r>
              <a:rPr lang="en-US" sz="2000" dirty="0">
                <a:solidFill>
                  <a:schemeClr val="bg1"/>
                </a:solidFill>
              </a:rPr>
              <a:t> </a:t>
            </a:r>
          </a:p>
          <a:p>
            <a:pPr lvl="3">
              <a:buFont typeface="Calibri" panose="020F0502020204030204" pitchFamily="34" charset="0"/>
              <a:buChar char="→"/>
            </a:pPr>
            <a:endParaRPr lang="en-US" sz="2800" dirty="0"/>
          </a:p>
          <a:p>
            <a:pPr lvl="3">
              <a:buFont typeface="Calibri" panose="020F0502020204030204" pitchFamily="34" charset="0"/>
              <a:buChar char="→"/>
            </a:pPr>
            <a:endParaRPr lang="en-US" sz="2800" dirty="0"/>
          </a:p>
          <a:p>
            <a:pPr lvl="3">
              <a:buFont typeface="Calibri" panose="020F0502020204030204" pitchFamily="34" charset="0"/>
              <a:buChar char="→"/>
            </a:pPr>
            <a:endParaRPr lang="en-US" sz="2800" dirty="0"/>
          </a:p>
          <a:p>
            <a:pPr lvl="3">
              <a:buFont typeface="Calibri" panose="020F0502020204030204" pitchFamily="34" charset="0"/>
              <a:buChar char="→"/>
            </a:pPr>
            <a:endParaRPr lang="en-US" sz="2800" dirty="0"/>
          </a:p>
          <a:p>
            <a:pPr lvl="3">
              <a:buFont typeface="Calibri" panose="020F0502020204030204" pitchFamily="34" charset="0"/>
              <a:buChar char="→"/>
            </a:pPr>
            <a:endParaRPr lang="en-US" sz="2800" dirty="0"/>
          </a:p>
        </p:txBody>
      </p:sp>
      <p:graphicFrame>
        <p:nvGraphicFramePr>
          <p:cNvPr id="4" name="Diagram 3"/>
          <p:cNvGraphicFramePr/>
          <p:nvPr>
            <p:extLst>
              <p:ext uri="{D42A27DB-BD31-4B8C-83A1-F6EECF244321}">
                <p14:modId xmlns:p14="http://schemas.microsoft.com/office/powerpoint/2010/main" val="3190723649"/>
              </p:ext>
            </p:extLst>
          </p:nvPr>
        </p:nvGraphicFramePr>
        <p:xfrm>
          <a:off x="1600200" y="25908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19030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Let’s Review Wilson Family Progress</a:t>
            </a:r>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886508213"/>
              </p:ext>
            </p:extLst>
          </p:nvPr>
        </p:nvGraphicFramePr>
        <p:xfrm>
          <a:off x="480237" y="-838200"/>
          <a:ext cx="7696200" cy="944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214579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525" y="922774"/>
            <a:ext cx="8229600" cy="1143000"/>
          </a:xfrm>
        </p:spPr>
        <p:txBody>
          <a:bodyPr>
            <a:normAutofit fontScale="90000"/>
          </a:bodyPr>
          <a:lstStyle/>
          <a:p>
            <a:r>
              <a:rPr lang="en-US" sz="4800" dirty="0"/>
              <a:t>When reading the assessment information, ask yourself:</a:t>
            </a:r>
            <a:br>
              <a:rPr lang="en-US" sz="4800" dirty="0"/>
            </a:br>
            <a:r>
              <a:rPr lang="en-US" dirty="0"/>
              <a:t/>
            </a:r>
            <a:br>
              <a:rPr lang="en-US" dirty="0"/>
            </a:br>
            <a:r>
              <a:rPr lang="en-US" dirty="0"/>
              <a:t>Think…</a:t>
            </a:r>
          </a:p>
        </p:txBody>
      </p:sp>
      <p:graphicFrame>
        <p:nvGraphicFramePr>
          <p:cNvPr id="4" name="Content Placeholder 3"/>
          <p:cNvGraphicFramePr>
            <a:graphicFrameLocks noGrp="1"/>
          </p:cNvGraphicFramePr>
          <p:nvPr>
            <p:ph idx="1"/>
            <p:extLst/>
          </p:nvPr>
        </p:nvGraphicFramePr>
        <p:xfrm>
          <a:off x="455525" y="20574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767203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6362"/>
            <a:ext cx="8229600" cy="1143000"/>
          </a:xfrm>
        </p:spPr>
        <p:txBody>
          <a:bodyPr/>
          <a:lstStyle/>
          <a:p>
            <a:r>
              <a:rPr lang="en-US" b="1" dirty="0"/>
              <a:t>Small Group Activity</a:t>
            </a:r>
          </a:p>
        </p:txBody>
      </p:sp>
      <p:graphicFrame>
        <p:nvGraphicFramePr>
          <p:cNvPr id="9" name="Diagram 8"/>
          <p:cNvGraphicFramePr/>
          <p:nvPr>
            <p:extLst>
              <p:ext uri="{D42A27DB-BD31-4B8C-83A1-F6EECF244321}">
                <p14:modId xmlns:p14="http://schemas.microsoft.com/office/powerpoint/2010/main" val="1113083251"/>
              </p:ext>
            </p:extLst>
          </p:nvPr>
        </p:nvGraphicFramePr>
        <p:xfrm>
          <a:off x="190500" y="1066800"/>
          <a:ext cx="86106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265802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0"/>
            <a:ext cx="8229600" cy="1143000"/>
          </a:xfrm>
        </p:spPr>
        <p:txBody>
          <a:bodyPr>
            <a:normAutofit fontScale="90000"/>
          </a:bodyPr>
          <a:lstStyle/>
          <a:p>
            <a:r>
              <a:rPr lang="en-US" b="1" dirty="0"/>
              <a:t>LUNCH</a:t>
            </a:r>
            <a:br>
              <a:rPr lang="en-US" b="1" dirty="0"/>
            </a:br>
            <a:r>
              <a:rPr lang="en-US" b="1" dirty="0"/>
              <a:t>60 minutes</a:t>
            </a:r>
          </a:p>
        </p:txBody>
      </p:sp>
    </p:spTree>
    <p:extLst>
      <p:ext uri="{BB962C8B-B14F-4D97-AF65-F5344CB8AC3E}">
        <p14:creationId xmlns:p14="http://schemas.microsoft.com/office/powerpoint/2010/main" val="20337658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
            </a:r>
            <a:br>
              <a:rPr lang="en-US" b="1" dirty="0"/>
            </a:br>
            <a:r>
              <a:rPr lang="en-US" b="1" dirty="0"/>
              <a:t>Updating the Wilson family Case Plan</a:t>
            </a:r>
            <a:br>
              <a:rPr lang="en-US" b="1" dirty="0"/>
            </a:br>
            <a:endParaRPr lang="en-US" b="1" dirty="0"/>
          </a:p>
        </p:txBody>
      </p:sp>
      <p:graphicFrame>
        <p:nvGraphicFramePr>
          <p:cNvPr id="6" name="Diagram 5"/>
          <p:cNvGraphicFramePr/>
          <p:nvPr>
            <p:extLst>
              <p:ext uri="{D42A27DB-BD31-4B8C-83A1-F6EECF244321}">
                <p14:modId xmlns:p14="http://schemas.microsoft.com/office/powerpoint/2010/main" val="2051367525"/>
              </p:ext>
            </p:extLst>
          </p:nvPr>
        </p:nvGraphicFramePr>
        <p:xfrm>
          <a:off x="-838200" y="141763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Content Placeholder 7"/>
          <p:cNvGraphicFramePr>
            <a:graphicFrameLocks noGrp="1"/>
          </p:cNvGraphicFramePr>
          <p:nvPr>
            <p:ph idx="1"/>
            <p:extLst>
              <p:ext uri="{D42A27DB-BD31-4B8C-83A1-F6EECF244321}">
                <p14:modId xmlns:p14="http://schemas.microsoft.com/office/powerpoint/2010/main" val="2335175352"/>
              </p:ext>
            </p:extLst>
          </p:nvPr>
        </p:nvGraphicFramePr>
        <p:xfrm>
          <a:off x="2971800" y="2209800"/>
          <a:ext cx="6705600" cy="36115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TextBox 2"/>
          <p:cNvSpPr txBox="1"/>
          <p:nvPr/>
        </p:nvSpPr>
        <p:spPr>
          <a:xfrm>
            <a:off x="304800" y="6096000"/>
            <a:ext cx="8686800" cy="461665"/>
          </a:xfrm>
          <a:prstGeom prst="rect">
            <a:avLst/>
          </a:prstGeom>
          <a:noFill/>
        </p:spPr>
        <p:txBody>
          <a:bodyPr wrap="square" rtlCol="0">
            <a:spAutoFit/>
          </a:bodyPr>
          <a:lstStyle/>
          <a:p>
            <a:r>
              <a:rPr lang="en-US" sz="2400" b="1" i="1" dirty="0"/>
              <a:t>Complete the SDM Reunification Reassessment Tool (pages </a:t>
            </a:r>
            <a:r>
              <a:rPr lang="en-US" sz="2400" b="1" i="1" dirty="0" smtClean="0"/>
              <a:t>48-50).</a:t>
            </a:r>
            <a:endParaRPr lang="en-US" sz="2400" dirty="0"/>
          </a:p>
        </p:txBody>
      </p:sp>
    </p:spTree>
    <p:extLst>
      <p:ext uri="{BB962C8B-B14F-4D97-AF65-F5344CB8AC3E}">
        <p14:creationId xmlns:p14="http://schemas.microsoft.com/office/powerpoint/2010/main" val="40353672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Small Group Activity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76386083"/>
              </p:ext>
            </p:extLst>
          </p:nvPr>
        </p:nvGraphicFramePr>
        <p:xfrm>
          <a:off x="457200" y="1600200"/>
          <a:ext cx="83820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153420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666" y="0"/>
            <a:ext cx="8177134" cy="914400"/>
          </a:xfrm>
        </p:spPr>
        <p:txBody>
          <a:bodyPr>
            <a:normAutofit fontScale="90000"/>
          </a:bodyPr>
          <a:lstStyle/>
          <a:p>
            <a:r>
              <a:rPr lang="en-US" dirty="0"/>
              <a:t>Example of a S.M.A.R.T. Objective	</a:t>
            </a:r>
          </a:p>
        </p:txBody>
      </p:sp>
      <p:sp>
        <p:nvSpPr>
          <p:cNvPr id="7" name="Content Placeholder 6"/>
          <p:cNvSpPr>
            <a:spLocks noGrp="1"/>
          </p:cNvSpPr>
          <p:nvPr>
            <p:ph idx="1"/>
          </p:nvPr>
        </p:nvSpPr>
        <p:spPr>
          <a:xfrm>
            <a:off x="0" y="762000"/>
            <a:ext cx="9144000" cy="5867400"/>
          </a:xfrm>
        </p:spPr>
        <p:txBody>
          <a:bodyPr>
            <a:noAutofit/>
          </a:bodyPr>
          <a:lstStyle/>
          <a:p>
            <a:r>
              <a:rPr lang="en-US" sz="2400" b="1" dirty="0"/>
              <a:t>CWS/CMS drop-down menu: </a:t>
            </a:r>
            <a:r>
              <a:rPr lang="en-US" sz="2400" dirty="0"/>
              <a:t>Protect child from physical abuse</a:t>
            </a:r>
          </a:p>
          <a:p>
            <a:r>
              <a:rPr lang="en-US" sz="2400" b="1" dirty="0"/>
              <a:t>Revised case plan objective: </a:t>
            </a:r>
            <a:r>
              <a:rPr lang="en-US" sz="2400" dirty="0">
                <a:solidFill>
                  <a:srgbClr val="FFFF00"/>
                </a:solidFill>
              </a:rPr>
              <a:t>Alana agrees to show she will not permit others to physically abuse her child</a:t>
            </a:r>
            <a:r>
              <a:rPr lang="en-US" sz="2400" dirty="0"/>
              <a:t>. </a:t>
            </a:r>
          </a:p>
          <a:p>
            <a:pPr marL="0" indent="0">
              <a:buNone/>
            </a:pPr>
            <a:endParaRPr lang="en-US" sz="2200" dirty="0"/>
          </a:p>
          <a:p>
            <a:pPr marL="457200" lvl="0" indent="-457200">
              <a:buFont typeface="+mj-lt"/>
              <a:buAutoNum type="arabicPeriod"/>
            </a:pPr>
            <a:r>
              <a:rPr lang="en-US" sz="2400" i="1" dirty="0"/>
              <a:t>Alana agrees to list in detail the warning signs, triggers, and/or things that led to her child getting hurt and/or prevented her from protecting her child from abuse in the past.</a:t>
            </a:r>
          </a:p>
          <a:p>
            <a:pPr marL="457200" lvl="0" indent="-457200">
              <a:buFont typeface="+mj-lt"/>
              <a:buAutoNum type="arabicPeriod"/>
            </a:pPr>
            <a:r>
              <a:rPr lang="en-US" sz="2400" i="1" dirty="0"/>
              <a:t>Alana agrees to describe and demonstrate at least five things she will do to protect her child if the person who may have abused her child is around the child and is starting to get upset with him.</a:t>
            </a:r>
          </a:p>
          <a:p>
            <a:pPr marL="457200" lvl="0" indent="-457200">
              <a:buFont typeface="+mj-lt"/>
              <a:buAutoNum type="arabicPeriod"/>
            </a:pPr>
            <a:r>
              <a:rPr lang="en-US" sz="2400" i="1" dirty="0"/>
              <a:t>Alana agrees to call a member of her local support network at a moment’s notice if she or another member of the household starts to get upset with Omar and feels triggered or overwhelmed. One of these people will come over immediately to safely care for Omar and Alejandro.</a:t>
            </a:r>
          </a:p>
        </p:txBody>
      </p:sp>
    </p:spTree>
    <p:extLst>
      <p:ext uri="{BB962C8B-B14F-4D97-AF65-F5344CB8AC3E}">
        <p14:creationId xmlns:p14="http://schemas.microsoft.com/office/powerpoint/2010/main" val="13429809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
            </a:r>
            <a:br>
              <a:rPr lang="en-US" b="1" dirty="0"/>
            </a:br>
            <a:r>
              <a:rPr lang="en-US" b="1" dirty="0"/>
              <a:t>Wilson family placement plan</a:t>
            </a:r>
            <a:br>
              <a:rPr lang="en-US" b="1" dirty="0"/>
            </a:br>
            <a:endParaRPr lang="en-US" b="1" dirty="0"/>
          </a:p>
        </p:txBody>
      </p:sp>
      <p:graphicFrame>
        <p:nvGraphicFramePr>
          <p:cNvPr id="13" name="Content Placeholder 7"/>
          <p:cNvGraphicFramePr>
            <a:graphicFrameLocks noGrp="1"/>
          </p:cNvGraphicFramePr>
          <p:nvPr>
            <p:ph idx="1"/>
            <p:extLst>
              <p:ext uri="{D42A27DB-BD31-4B8C-83A1-F6EECF244321}">
                <p14:modId xmlns:p14="http://schemas.microsoft.com/office/powerpoint/2010/main" val="267893728"/>
              </p:ext>
            </p:extLst>
          </p:nvPr>
        </p:nvGraphicFramePr>
        <p:xfrm>
          <a:off x="228600" y="1752600"/>
          <a:ext cx="87630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176742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Large Group Discussion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05085246"/>
              </p:ext>
            </p:extLst>
          </p:nvPr>
        </p:nvGraphicFramePr>
        <p:xfrm>
          <a:off x="457200" y="1600200"/>
          <a:ext cx="83820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83151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C:\Users\mconnelly\AppData\Local\Microsoft\Windows\Temporary Internet Files\Content.IE5\1I7C777M\MP90040648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7407" y="50801"/>
            <a:ext cx="3863545" cy="68071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28600" y="182880"/>
            <a:ext cx="4876800" cy="2179320"/>
          </a:xfrm>
        </p:spPr>
        <p:txBody>
          <a:bodyPr>
            <a:normAutofit/>
          </a:bodyPr>
          <a:lstStyle/>
          <a:p>
            <a:r>
              <a:rPr lang="en-US" sz="4000" b="1" dirty="0"/>
              <a:t>Overview of the Day</a:t>
            </a:r>
          </a:p>
        </p:txBody>
      </p:sp>
      <p:sp>
        <p:nvSpPr>
          <p:cNvPr id="3" name="Content Placeholder 2"/>
          <p:cNvSpPr>
            <a:spLocks noGrp="1"/>
          </p:cNvSpPr>
          <p:nvPr>
            <p:ph idx="1"/>
          </p:nvPr>
        </p:nvSpPr>
        <p:spPr>
          <a:xfrm>
            <a:off x="228600" y="2819400"/>
            <a:ext cx="4876800" cy="3429000"/>
          </a:xfrm>
        </p:spPr>
        <p:txBody>
          <a:bodyPr>
            <a:normAutofit/>
          </a:bodyPr>
          <a:lstStyle/>
          <a:p>
            <a:pPr lvl="0" algn="ctr"/>
            <a:r>
              <a:rPr lang="en-US" sz="4000" b="1" dirty="0">
                <a:latin typeface="+mj-lt"/>
              </a:rPr>
              <a:t>Welcome and Review of the Agenda</a:t>
            </a:r>
          </a:p>
          <a:p>
            <a:pPr marL="0" lvl="0" indent="0" algn="ctr">
              <a:buNone/>
            </a:pPr>
            <a:r>
              <a:rPr lang="en-US" sz="4000" dirty="0">
                <a:latin typeface="+mj-lt"/>
              </a:rPr>
              <a:t>	</a:t>
            </a:r>
          </a:p>
          <a:p>
            <a:pPr lvl="0" algn="ctr"/>
            <a:r>
              <a:rPr lang="en-US" sz="4000" b="1" dirty="0">
                <a:latin typeface="+mj-lt"/>
              </a:rPr>
              <a:t>Learning Objectives</a:t>
            </a:r>
          </a:p>
          <a:p>
            <a:pPr lvl="0"/>
            <a:endParaRPr lang="en-US" b="1" dirty="0"/>
          </a:p>
        </p:txBody>
      </p:sp>
      <p:sp>
        <p:nvSpPr>
          <p:cNvPr id="4" name="Slide Number Placeholder 3"/>
          <p:cNvSpPr>
            <a:spLocks noGrp="1"/>
          </p:cNvSpPr>
          <p:nvPr>
            <p:ph type="sldNum" sz="quarter" idx="12"/>
          </p:nvPr>
        </p:nvSpPr>
        <p:spPr/>
        <p:txBody>
          <a:bodyPr/>
          <a:lstStyle/>
          <a:p>
            <a:fld id="{22E357DE-2CFF-4E4A-B892-1FAFF8444DB6}" type="slidenum">
              <a:rPr lang="en-US" smtClean="0"/>
              <a:t>3</a:t>
            </a:fld>
            <a:endParaRPr lang="en-US" dirty="0"/>
          </a:p>
        </p:txBody>
      </p:sp>
    </p:spTree>
    <p:extLst>
      <p:ext uri="{BB962C8B-B14F-4D97-AF65-F5344CB8AC3E}">
        <p14:creationId xmlns:p14="http://schemas.microsoft.com/office/powerpoint/2010/main" val="27651126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0"/>
            <a:ext cx="8229600" cy="1143000"/>
          </a:xfrm>
        </p:spPr>
        <p:txBody>
          <a:bodyPr>
            <a:normAutofit fontScale="90000"/>
          </a:bodyPr>
          <a:lstStyle/>
          <a:p>
            <a:r>
              <a:rPr lang="en-US" b="1" dirty="0"/>
              <a:t>BREAK</a:t>
            </a:r>
            <a:br>
              <a:rPr lang="en-US" b="1" dirty="0"/>
            </a:br>
            <a:r>
              <a:rPr lang="en-US" b="1" dirty="0"/>
              <a:t>15 minutes</a:t>
            </a:r>
          </a:p>
        </p:txBody>
      </p:sp>
    </p:spTree>
    <p:extLst>
      <p:ext uri="{BB962C8B-B14F-4D97-AF65-F5344CB8AC3E}">
        <p14:creationId xmlns:p14="http://schemas.microsoft.com/office/powerpoint/2010/main" val="3555349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a:t>Ongoing Assessment Questions</a:t>
            </a:r>
            <a:endParaRPr lang="en-US" dirty="0"/>
          </a:p>
        </p:txBody>
      </p:sp>
      <p:graphicFrame>
        <p:nvGraphicFramePr>
          <p:cNvPr id="4" name="Content Placeholder 6"/>
          <p:cNvGraphicFramePr>
            <a:graphicFrameLocks noGrp="1"/>
          </p:cNvGraphicFramePr>
          <p:nvPr>
            <p:ph idx="1"/>
            <p:extLst/>
          </p:nvPr>
        </p:nvGraphicFramePr>
        <p:xfrm>
          <a:off x="304800" y="1600200"/>
          <a:ext cx="83820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2590800" y="6278396"/>
            <a:ext cx="5715000" cy="430887"/>
          </a:xfrm>
          <a:prstGeom prst="rect">
            <a:avLst/>
          </a:prstGeom>
          <a:noFill/>
        </p:spPr>
        <p:txBody>
          <a:bodyPr wrap="squar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r>
              <a:rPr lang="en-US" altLang="en-US" sz="1100" dirty="0">
                <a:latin typeface="Arial" panose="020B0604020202020204" pitchFamily="34" charset="0"/>
              </a:rPr>
              <a:t>Adapted from Florida’s Center for Child Welfare_OAP_PPT_ Retrieved April, 2016 </a:t>
            </a:r>
          </a:p>
          <a:p>
            <a:pPr algn="r" eaLnBrk="1" hangingPunct="1"/>
            <a:r>
              <a:rPr lang="en-US" altLang="en-US" sz="1100" dirty="0">
                <a:latin typeface="Arial" panose="020B0604020202020204" pitchFamily="34" charset="0"/>
              </a:rPr>
              <a:t>http://centerforchildwelfare.fmhi.usf.edu/preservice/FLTrainingCurr.shtml      </a:t>
            </a:r>
          </a:p>
        </p:txBody>
      </p:sp>
    </p:spTree>
    <p:extLst>
      <p:ext uri="{BB962C8B-B14F-4D97-AF65-F5344CB8AC3E}">
        <p14:creationId xmlns:p14="http://schemas.microsoft.com/office/powerpoint/2010/main" val="17423903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a:t>Outcomes </a:t>
            </a:r>
            <a:endParaRPr lang="en-US" dirty="0"/>
          </a:p>
        </p:txBody>
      </p:sp>
      <p:graphicFrame>
        <p:nvGraphicFramePr>
          <p:cNvPr id="4" name="Content Placeholder 7"/>
          <p:cNvGraphicFramePr>
            <a:graphicFrameLocks noGrp="1"/>
          </p:cNvGraphicFramePr>
          <p:nvPr>
            <p:ph idx="1"/>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2667000" y="6319139"/>
            <a:ext cx="5715000" cy="430887"/>
          </a:xfrm>
          <a:prstGeom prst="rect">
            <a:avLst/>
          </a:prstGeom>
          <a:noFill/>
        </p:spPr>
        <p:txBody>
          <a:bodyPr wrap="squar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r>
              <a:rPr lang="en-US" altLang="en-US" sz="1100" dirty="0">
                <a:latin typeface="Arial" panose="020B0604020202020204" pitchFamily="34" charset="0"/>
              </a:rPr>
              <a:t>Adapted from Florida’s Center for Child Welfare_OAP_PPT_ Retrieved April, 2016 </a:t>
            </a:r>
          </a:p>
          <a:p>
            <a:pPr algn="r" eaLnBrk="1" hangingPunct="1"/>
            <a:r>
              <a:rPr lang="en-US" altLang="en-US" sz="1100" dirty="0">
                <a:latin typeface="Arial" panose="020B0604020202020204" pitchFamily="34" charset="0"/>
              </a:rPr>
              <a:t>http://centerforchildwelfare.fmhi.usf.edu/preservice/FLTrainingCurr.shtml      </a:t>
            </a:r>
          </a:p>
        </p:txBody>
      </p:sp>
    </p:spTree>
    <p:extLst>
      <p:ext uri="{BB962C8B-B14F-4D97-AF65-F5344CB8AC3E}">
        <p14:creationId xmlns:p14="http://schemas.microsoft.com/office/powerpoint/2010/main" val="41265880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a:t>Is the Permanency Goal still Appropriate?</a:t>
            </a:r>
            <a:endParaRPr lang="en-US" dirty="0"/>
          </a:p>
        </p:txBody>
      </p:sp>
      <p:graphicFrame>
        <p:nvGraphicFramePr>
          <p:cNvPr id="4" name="Content Placeholder 7"/>
          <p:cNvGraphicFramePr>
            <a:graphicFrameLocks noGrp="1"/>
          </p:cNvGraphicFramePr>
          <p:nvPr>
            <p:ph idx="1"/>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2667000" y="6290588"/>
            <a:ext cx="5715000" cy="430887"/>
          </a:xfrm>
          <a:prstGeom prst="rect">
            <a:avLst/>
          </a:prstGeom>
          <a:noFill/>
        </p:spPr>
        <p:txBody>
          <a:bodyPr wrap="squar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r>
              <a:rPr lang="en-US" altLang="en-US" sz="1100" dirty="0">
                <a:latin typeface="Arial" panose="020B0604020202020204" pitchFamily="34" charset="0"/>
              </a:rPr>
              <a:t>Adapted from Florida’s Center for Child Welfare_OAP_PPT_ Retrieved April, 2016 </a:t>
            </a:r>
          </a:p>
          <a:p>
            <a:pPr algn="r" eaLnBrk="1" hangingPunct="1"/>
            <a:r>
              <a:rPr lang="en-US" altLang="en-US" sz="1100" dirty="0">
                <a:latin typeface="Arial" panose="020B0604020202020204" pitchFamily="34" charset="0"/>
              </a:rPr>
              <a:t>http://centerforchildwelfare.fmhi.usf.edu/preservice/FLTrainingCurr.shtml      </a:t>
            </a:r>
          </a:p>
        </p:txBody>
      </p:sp>
    </p:spTree>
    <p:extLst>
      <p:ext uri="{BB962C8B-B14F-4D97-AF65-F5344CB8AC3E}">
        <p14:creationId xmlns:p14="http://schemas.microsoft.com/office/powerpoint/2010/main" val="281444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6362"/>
            <a:ext cx="8229600" cy="808038"/>
          </a:xfrm>
        </p:spPr>
        <p:txBody>
          <a:bodyPr/>
          <a:lstStyle/>
          <a:p>
            <a:r>
              <a:rPr lang="en-US" b="1" dirty="0"/>
              <a:t>Small Group Activity</a:t>
            </a:r>
          </a:p>
        </p:txBody>
      </p:sp>
      <p:graphicFrame>
        <p:nvGraphicFramePr>
          <p:cNvPr id="9" name="Diagram 8"/>
          <p:cNvGraphicFramePr/>
          <p:nvPr>
            <p:extLst>
              <p:ext uri="{D42A27DB-BD31-4B8C-83A1-F6EECF244321}">
                <p14:modId xmlns:p14="http://schemas.microsoft.com/office/powerpoint/2010/main" val="3050797699"/>
              </p:ext>
            </p:extLst>
          </p:nvPr>
        </p:nvGraphicFramePr>
        <p:xfrm>
          <a:off x="190500" y="762000"/>
          <a:ext cx="86106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325906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Large Group Report Out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2570644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230525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Putting It All Together: </a:t>
            </a:r>
            <a:br>
              <a:rPr lang="en-US" dirty="0"/>
            </a:br>
            <a:r>
              <a:rPr lang="en-US" dirty="0"/>
              <a:t> Personal Learning Plans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2083996"/>
              </p:ext>
            </p:extLst>
          </p:nvPr>
        </p:nvGraphicFramePr>
        <p:xfrm>
          <a:off x="-152400" y="1600200"/>
          <a:ext cx="96012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5" descr="MPj04393140000[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77126" y="1752600"/>
            <a:ext cx="2843169"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78235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1143000"/>
          </a:xfrm>
        </p:spPr>
        <p:txBody>
          <a:bodyPr>
            <a:normAutofit fontScale="90000"/>
          </a:bodyPr>
          <a:lstStyle/>
          <a:p>
            <a:r>
              <a:rPr lang="en-US" b="1" dirty="0"/>
              <a:t>Wrapping UP….What are you excited to do?</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14940409"/>
              </p:ext>
            </p:extLst>
          </p:nvPr>
        </p:nvGraphicFramePr>
        <p:xfrm>
          <a:off x="304800" y="2133601"/>
          <a:ext cx="86868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294105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1475"/>
            <a:ext cx="9144000" cy="6115050"/>
          </a:xfrm>
          <a:prstGeom prst="rect">
            <a:avLst/>
          </a:prstGeom>
        </p:spPr>
      </p:pic>
      <p:sp>
        <p:nvSpPr>
          <p:cNvPr id="64514" name="Title 3"/>
          <p:cNvSpPr>
            <a:spLocks noGrp="1"/>
          </p:cNvSpPr>
          <p:nvPr>
            <p:ph type="title"/>
          </p:nvPr>
        </p:nvSpPr>
        <p:spPr>
          <a:xfrm>
            <a:off x="457200" y="136525"/>
            <a:ext cx="8229600" cy="6219825"/>
          </a:xfrm>
        </p:spPr>
        <p:txBody>
          <a:bodyPr/>
          <a:lstStyle/>
          <a:p>
            <a:r>
              <a:rPr lang="en-US" altLang="en-US" sz="6000" b="1" dirty="0"/>
              <a:t>Please complete your evaluations</a:t>
            </a:r>
            <a:r>
              <a:rPr lang="en-US" altLang="en-US" b="1" dirty="0"/>
              <a:t/>
            </a:r>
            <a:br>
              <a:rPr lang="en-US" altLang="en-US" b="1" dirty="0"/>
            </a:br>
            <a:r>
              <a:rPr lang="en-US" altLang="en-US" b="1" dirty="0"/>
              <a:t/>
            </a:r>
            <a:br>
              <a:rPr lang="en-US" altLang="en-US" b="1" dirty="0"/>
            </a:br>
            <a:r>
              <a:rPr lang="en-US" altLang="en-US" b="1" dirty="0"/>
              <a:t> </a:t>
            </a:r>
          </a:p>
        </p:txBody>
      </p:sp>
      <p:sp>
        <p:nvSpPr>
          <p:cNvPr id="3" name="Content Placeholder 2"/>
          <p:cNvSpPr txBox="1">
            <a:spLocks/>
          </p:cNvSpPr>
          <p:nvPr/>
        </p:nvSpPr>
        <p:spPr>
          <a:xfrm>
            <a:off x="762000" y="634264"/>
            <a:ext cx="7391400" cy="4800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charset="0"/>
              <a:buNone/>
            </a:pPr>
            <a:endParaRPr lang="en-US" sz="2800" dirty="0"/>
          </a:p>
        </p:txBody>
      </p:sp>
    </p:spTree>
    <p:extLst>
      <p:ext uri="{BB962C8B-B14F-4D97-AF65-F5344CB8AC3E}">
        <p14:creationId xmlns:p14="http://schemas.microsoft.com/office/powerpoint/2010/main" val="197821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2393950"/>
          </a:xfrm>
        </p:spPr>
        <p:txBody>
          <a:bodyPr anchor="ctr">
            <a:normAutofit/>
          </a:bodyPr>
          <a:lstStyle/>
          <a:p>
            <a:pPr algn="ctr"/>
            <a:r>
              <a:rPr lang="en-US" sz="4400" dirty="0"/>
              <a:t>Group Agreements</a:t>
            </a:r>
          </a:p>
        </p:txBody>
      </p:sp>
      <p:sp>
        <p:nvSpPr>
          <p:cNvPr id="3" name="Content Placeholder 2"/>
          <p:cNvSpPr>
            <a:spLocks noGrp="1"/>
          </p:cNvSpPr>
          <p:nvPr>
            <p:ph idx="1"/>
          </p:nvPr>
        </p:nvSpPr>
        <p:spPr/>
        <p:txBody>
          <a:bodyPr/>
          <a:lstStyle/>
          <a:p>
            <a:endParaRPr lang="en-US" dirty="0"/>
          </a:p>
          <a:p>
            <a:r>
              <a:rPr lang="en-US" dirty="0"/>
              <a:t>Be collaborative</a:t>
            </a:r>
          </a:p>
          <a:p>
            <a:r>
              <a:rPr lang="en-US" dirty="0"/>
              <a:t>Ask lots of questions – let us know what you think</a:t>
            </a:r>
          </a:p>
          <a:p>
            <a:r>
              <a:rPr lang="en-US" dirty="0"/>
              <a:t>Be open to trying new things</a:t>
            </a:r>
          </a:p>
          <a:p>
            <a:r>
              <a:rPr lang="en-US" dirty="0"/>
              <a:t>Be willing to make mistakes</a:t>
            </a:r>
          </a:p>
          <a:p>
            <a:r>
              <a:rPr lang="en-US" dirty="0"/>
              <a:t>Maintain confidentiality</a:t>
            </a:r>
          </a:p>
          <a:p>
            <a:r>
              <a:rPr lang="en-US" dirty="0"/>
              <a:t>Be responsible for your own learning</a:t>
            </a:r>
          </a:p>
          <a:p>
            <a:endParaRPr lang="en-US" dirty="0"/>
          </a:p>
        </p:txBody>
      </p:sp>
      <p:pic>
        <p:nvPicPr>
          <p:cNvPr id="5" name="Picture 2" descr="C:\Users\Owner\AppData\Local\Microsoft\Windows\Temporary Internet Files\Content.IE5\87PSJEBN\clip-art0020[1].jpg"/>
          <p:cNvPicPr>
            <a:picLocks noGrp="1" noChangeAspect="1" noChangeArrowheads="1"/>
          </p:cNvPicPr>
          <p:nvPr>
            <p:ph idx="1"/>
          </p:nvPr>
        </p:nvPicPr>
        <p:blipFill>
          <a:blip r:embed="rId3">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1419" y="3047999"/>
            <a:ext cx="2964094" cy="2921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5031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Let’s connect your on line learning to our time here in this classroom!</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78284162"/>
              </p:ext>
            </p:extLst>
          </p:nvPr>
        </p:nvGraphicFramePr>
        <p:xfrm>
          <a:off x="76200" y="2362200"/>
          <a:ext cx="8915400" cy="3916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7968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Let’s Create Groups!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56848916"/>
              </p:ext>
            </p:extLst>
          </p:nvPr>
        </p:nvGraphicFramePr>
        <p:xfrm>
          <a:off x="76200" y="2362200"/>
          <a:ext cx="8915400" cy="3916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5" descr="C:\Users\nshafer\AppData\Local\Microsoft\Windows\Temporary Internet Files\Content.IE5\GB7ZTZ27\MP900438369[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64572" y="914400"/>
            <a:ext cx="1828800" cy="1215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1445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15396"/>
            <a:ext cx="8534400" cy="1143000"/>
          </a:xfrm>
        </p:spPr>
        <p:txBody>
          <a:bodyPr>
            <a:normAutofit fontScale="90000"/>
          </a:bodyPr>
          <a:lstStyle/>
          <a:p>
            <a:r>
              <a:rPr lang="en-US" b="1" dirty="0"/>
              <a:t>Gaining Knowledge and Understanding</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40046706"/>
              </p:ext>
            </p:extLst>
          </p:nvPr>
        </p:nvGraphicFramePr>
        <p:xfrm>
          <a:off x="457200" y="609600"/>
          <a:ext cx="8229600" cy="670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child-very-excited.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705600" y="1219200"/>
            <a:ext cx="1828800" cy="1921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5812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Share Your Answers with Your Group Members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18709956"/>
              </p:ext>
            </p:extLst>
          </p:nvPr>
        </p:nvGraphicFramePr>
        <p:xfrm>
          <a:off x="304800" y="1600200"/>
          <a:ext cx="86868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80959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48200" y="1219200"/>
            <a:ext cx="2057400" cy="4525963"/>
          </a:xfrm>
        </p:spPr>
        <p:txBody>
          <a:bodyPr/>
          <a:lstStyle/>
          <a:p>
            <a:pPr marL="0" indent="0" algn="ctr">
              <a:buNone/>
            </a:pPr>
            <a:r>
              <a:rPr lang="en-US" dirty="0"/>
              <a:t>Column One</a:t>
            </a:r>
          </a:p>
          <a:p>
            <a:pPr marL="0" indent="0" algn="ctr">
              <a:buNone/>
            </a:pPr>
            <a:r>
              <a:rPr lang="en-US" dirty="0"/>
              <a:t>Scoring</a:t>
            </a:r>
          </a:p>
          <a:p>
            <a:r>
              <a:rPr lang="en-US" dirty="0"/>
              <a:t>1</a:t>
            </a:r>
            <a:r>
              <a:rPr lang="en-US" baseline="30000" dirty="0"/>
              <a:t>st</a:t>
            </a:r>
            <a:r>
              <a:rPr lang="en-US" dirty="0"/>
              <a:t>=4</a:t>
            </a:r>
          </a:p>
          <a:p>
            <a:r>
              <a:rPr lang="en-US" dirty="0"/>
              <a:t>2</a:t>
            </a:r>
            <a:r>
              <a:rPr lang="en-US" baseline="30000" dirty="0"/>
              <a:t>nd</a:t>
            </a:r>
            <a:r>
              <a:rPr lang="en-US" dirty="0"/>
              <a:t>=3</a:t>
            </a:r>
          </a:p>
          <a:p>
            <a:r>
              <a:rPr lang="en-US" dirty="0"/>
              <a:t>3</a:t>
            </a:r>
            <a:r>
              <a:rPr lang="en-US" baseline="30000" dirty="0"/>
              <a:t>rd</a:t>
            </a:r>
            <a:r>
              <a:rPr lang="en-US" dirty="0"/>
              <a:t>=2</a:t>
            </a:r>
          </a:p>
          <a:p>
            <a:r>
              <a:rPr lang="en-US" dirty="0" smtClean="0"/>
              <a:t>4</a:t>
            </a:r>
            <a:r>
              <a:rPr lang="en-US" baseline="30000" dirty="0" smtClean="0"/>
              <a:t>th</a:t>
            </a:r>
            <a:r>
              <a:rPr lang="en-US" dirty="0" smtClean="0"/>
              <a:t>=1</a:t>
            </a:r>
          </a:p>
          <a:p>
            <a:endParaRPr lang="en-US" dirty="0"/>
          </a:p>
          <a:p>
            <a:endParaRPr lang="en-US" dirty="0"/>
          </a:p>
        </p:txBody>
      </p:sp>
      <p:sp>
        <p:nvSpPr>
          <p:cNvPr id="4" name="Content Placeholder 2"/>
          <p:cNvSpPr txBox="1">
            <a:spLocks/>
          </p:cNvSpPr>
          <p:nvPr/>
        </p:nvSpPr>
        <p:spPr>
          <a:xfrm>
            <a:off x="6629400" y="1249218"/>
            <a:ext cx="22098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dirty="0"/>
              <a:t>Column Two</a:t>
            </a:r>
          </a:p>
          <a:p>
            <a:pPr marL="0" indent="0">
              <a:buFont typeface="Arial" pitchFamily="34" charset="0"/>
              <a:buNone/>
            </a:pPr>
            <a:r>
              <a:rPr lang="en-US" dirty="0"/>
              <a:t>Record your first answer (was it “A”?)</a:t>
            </a:r>
          </a:p>
        </p:txBody>
      </p:sp>
      <p:pic>
        <p:nvPicPr>
          <p:cNvPr id="2" name="Picture 1"/>
          <p:cNvPicPr>
            <a:picLocks noChangeAspect="1"/>
          </p:cNvPicPr>
          <p:nvPr/>
        </p:nvPicPr>
        <p:blipFill>
          <a:blip r:embed="rId3"/>
          <a:stretch>
            <a:fillRect/>
          </a:stretch>
        </p:blipFill>
        <p:spPr>
          <a:xfrm>
            <a:off x="285750" y="533400"/>
            <a:ext cx="4362450" cy="5334000"/>
          </a:xfrm>
          <a:prstGeom prst="rect">
            <a:avLst/>
          </a:prstGeom>
        </p:spPr>
      </p:pic>
      <p:sp>
        <p:nvSpPr>
          <p:cNvPr id="5" name="TextBox 4"/>
          <p:cNvSpPr txBox="1"/>
          <p:nvPr/>
        </p:nvSpPr>
        <p:spPr>
          <a:xfrm>
            <a:off x="533400" y="6096000"/>
            <a:ext cx="3276600" cy="369332"/>
          </a:xfrm>
          <a:prstGeom prst="rect">
            <a:avLst/>
          </a:prstGeom>
          <a:noFill/>
        </p:spPr>
        <p:txBody>
          <a:bodyPr wrap="square" rtlCol="0">
            <a:spAutoFit/>
          </a:bodyPr>
          <a:lstStyle/>
          <a:p>
            <a:r>
              <a:rPr lang="en-US" dirty="0" smtClean="0"/>
              <a:t>Use Form D031</a:t>
            </a:r>
            <a:endParaRPr lang="en-US" dirty="0"/>
          </a:p>
        </p:txBody>
      </p:sp>
    </p:spTree>
    <p:extLst>
      <p:ext uri="{BB962C8B-B14F-4D97-AF65-F5344CB8AC3E}">
        <p14:creationId xmlns:p14="http://schemas.microsoft.com/office/powerpoint/2010/main" val="28277732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90&quot;&gt;&lt;object type=&quot;3&quot; unique_id=&quot;10091&quot;&gt;&lt;property id=&quot;20148&quot; value=&quot;5&quot;/&gt;&lt;property id=&quot;20300&quot; value=&quot;Slide 1&quot;/&gt;&lt;property id=&quot;20307&quot; value=&quot;275&quot;/&gt;&lt;/object&gt;&lt;object type=&quot;3&quot; unique_id=&quot;10092&quot;&gt;&lt;property id=&quot;20148&quot; value=&quot;5&quot;/&gt;&lt;property id=&quot;20300&quot; value=&quot;Slide 2 - &amp;quot;Managing the Plan  California Common Core Version 3.0 | 2016&amp;quot;&quot;/&gt;&lt;property id=&quot;20307&quot; value=&quot;256&quot;/&gt;&lt;/object&gt;&lt;object type=&quot;3&quot; unique_id=&quot;10093&quot;&gt;&lt;property id=&quot;20148&quot; value=&quot;5&quot;/&gt;&lt;property id=&quot;20300&quot; value=&quot;Slide 3&quot;/&gt;&lt;property id=&quot;20307&quot; value=&quot;295&quot;/&gt;&lt;/object&gt;&lt;object type=&quot;3&quot; unique_id=&quot;10095&quot;&gt;&lt;property id=&quot;20148&quot; value=&quot;5&quot;/&gt;&lt;property id=&quot;20300&quot; value=&quot;Slide 5 - &amp;quot;Let’s Create Groups!&amp;quot;&quot;/&gt;&lt;property id=&quot;20307&quot; value=&quot;287&quot;/&gt;&lt;/object&gt;&lt;object type=&quot;3&quot; unique_id=&quot;10096&quot;&gt;&lt;property id=&quot;20148&quot; value=&quot;5&quot;/&gt;&lt;property id=&quot;20300&quot; value=&quot;Slide 6 - &amp;quot;Gaining Knowledge and Understanding&amp;quot;&quot;/&gt;&lt;property id=&quot;20307&quot; value=&quot;286&quot;/&gt;&lt;/object&gt;&lt;object type=&quot;3&quot; unique_id=&quot;10097&quot;&gt;&lt;property id=&quot;20148&quot; value=&quot;5&quot;/&gt;&lt;property id=&quot;20300&quot; value=&quot;Slide 7 - &amp;quot;Share Your Answers with Your Group Members&amp;quot;&quot;/&gt;&lt;property id=&quot;20307&quot; value=&quot;289&quot;/&gt;&lt;/object&gt;&lt;object type=&quot;3&quot; unique_id=&quot;10098&quot;&gt;&lt;property id=&quot;20148&quot; value=&quot;5&quot;/&gt;&lt;property id=&quot;20300&quot; value=&quot;Slide 8&quot;/&gt;&lt;property id=&quot;20307&quot; value=&quot;334&quot;/&gt;&lt;/object&gt;&lt;object type=&quot;3&quot; unique_id=&quot;10099&quot;&gt;&lt;property id=&quot;20148&quot; value=&quot;5&quot;/&gt;&lt;property id=&quot;20300&quot; value=&quot;Slide 9 - &amp;quot;Test Debriefing:   What did your group decide? &amp;quot;&quot;/&gt;&lt;property id=&quot;20307&quot; value=&quot;290&quot;/&gt;&lt;/object&gt;&lt;object type=&quot;3&quot; unique_id=&quot;10100&quot;&gt;&lt;property id=&quot;20148&quot; value=&quot;5&quot;/&gt;&lt;property id=&quot;20300&quot; value=&quot;Slide 10 - &amp;quot;Phases of Case Planning &amp;quot;&quot;/&gt;&lt;property id=&quot;20307&quot; value=&quot;320&quot;/&gt;&lt;/object&gt;&lt;object type=&quot;3&quot; unique_id=&quot;10101&quot;&gt;&lt;property id=&quot;20148&quot; value=&quot;5&quot;/&gt;&lt;property id=&quot;20300&quot; value=&quot;Slide 11 - &amp;quot;Purpose of Case Manager Contact&amp;quot;&quot;/&gt;&lt;property id=&quot;20307&quot; value=&quot;332&quot;/&gt;&lt;/object&gt;&lt;object type=&quot;3&quot; unique_id=&quot;10102&quot;&gt;&lt;property id=&quot;20148&quot; value=&quot;5&quot;/&gt;&lt;property id=&quot;20300&quot; value=&quot;Slide 12 - &amp;quot;Ongoing Assessment Tasks&amp;quot;&quot;/&gt;&lt;property id=&quot;20307&quot; value=&quot;321&quot;/&gt;&lt;/object&gt;&lt;object type=&quot;3&quot; unique_id=&quot;10103&quot;&gt;&lt;property id=&quot;20148&quot; value=&quot;5&quot;/&gt;&lt;property id=&quot;20300&quot; value=&quot;Slide 13 - &amp;quot;Ongoing Assessment Questions&amp;quot;&quot;/&gt;&lt;property id=&quot;20307&quot; value=&quot;322&quot;/&gt;&lt;/object&gt;&lt;object type=&quot;3&quot; unique_id=&quot;10104&quot;&gt;&lt;property id=&quot;20148&quot; value=&quot;5&quot;/&gt;&lt;property id=&quot;20300&quot; value=&quot;Slide 14 - &amp;quot;How to organize all of  this information&amp;quot;&quot;/&gt;&lt;property id=&quot;20307&quot; value=&quot;301&quot;/&gt;&lt;/object&gt;&lt;object type=&quot;3&quot; unique_id=&quot;10105&quot;&gt;&lt;property id=&quot;20148&quot; value=&quot;5&quot;/&gt;&lt;property id=&quot;20300&quot; value=&quot;Slide 15 - &amp;quot;Barriers to Successful Progress&amp;quot;&quot;/&gt;&lt;property id=&quot;20307&quot; value=&quot;326&quot;/&gt;&lt;/object&gt;&lt;object type=&quot;3&quot; unique_id=&quot;10106&quot;&gt;&lt;property id=&quot;20148&quot; value=&quot;5&quot;/&gt;&lt;property id=&quot;20300&quot; value=&quot;Slide 16 - &amp;quot;Outcomes &amp;quot;&quot;/&gt;&lt;property id=&quot;20307&quot; value=&quot;330&quot;/&gt;&lt;/object&gt;&lt;object type=&quot;3&quot; unique_id=&quot;10107&quot;&gt;&lt;property id=&quot;20148&quot; value=&quot;5&quot;/&gt;&lt;property id=&quot;20300&quot; value=&quot;Slide 17 - &amp;quot;Is the Permanency Goal still Appropriate?&amp;quot;&quot;/&gt;&lt;property id=&quot;20307&quot; value=&quot;331&quot;/&gt;&lt;/object&gt;&lt;object type=&quot;3&quot; unique_id=&quot;10108&quot;&gt;&lt;property id=&quot;20148&quot; value=&quot;5&quot;/&gt;&lt;property id=&quot;20300&quot; value=&quot;Slide 19 - &amp;quot;Meet the Wilson Family&amp;quot;&quot;/&gt;&lt;property id=&quot;20307&quot; value=&quot;333&quot;/&gt;&lt;/object&gt;&lt;object type=&quot;3&quot; unique_id=&quot;10109&quot;&gt;&lt;property id=&quot;20148&quot; value=&quot;5&quot;/&gt;&lt;property id=&quot;20300&quot; value=&quot;Slide 18 - &amp;quot;BREAK 10 minutes&amp;quot;&quot;/&gt;&lt;property id=&quot;20307&quot; value=&quot;291&quot;/&gt;&lt;/object&gt;&lt;object type=&quot;3&quot; unique_id=&quot;10110&quot;&gt;&lt;property id=&quot;20148&quot; value=&quot;5&quot;/&gt;&lt;property id=&quot;20300&quot; value=&quot;Slide 20 - &amp;quot;Activity&amp;quot;&quot;/&gt;&lt;property id=&quot;20307&quot; value=&quot;312&quot;/&gt;&lt;/object&gt;&lt;object type=&quot;3&quot; unique_id=&quot;10113&quot;&gt;&lt;property id=&quot;20148&quot; value=&quot;5&quot;/&gt;&lt;property id=&quot;20300&quot; value=&quot;Slide 21 - &amp;quot;Let’s Review Wilson Family Progress&amp;quot;&quot;/&gt;&lt;property id=&quot;20307&quot; value=&quot;316&quot;/&gt;&lt;/object&gt;&lt;object type=&quot;3&quot; unique_id=&quot;10114&quot;&gt;&lt;property id=&quot;20148&quot; value=&quot;5&quot;/&gt;&lt;property id=&quot;20300&quot; value=&quot;Slide 23 - &amp;quot;Small Group Activity&amp;quot;&quot;/&gt;&lt;property id=&quot;20307&quot; value=&quot;317&quot;/&gt;&lt;/object&gt;&lt;object type=&quot;3&quot; unique_id=&quot;10115&quot;&gt;&lt;property id=&quot;20148&quot; value=&quot;5&quot;/&gt;&lt;property id=&quot;20300&quot; value=&quot;Slide 24 - &amp;quot; Updating the Wilson family Case Plan &amp;quot;&quot;/&gt;&lt;property id=&quot;20307&quot; value=&quot;318&quot;/&gt;&lt;/object&gt;&lt;object type=&quot;3&quot; unique_id=&quot;10116&quot;&gt;&lt;property id=&quot;20148&quot; value=&quot;5&quot;/&gt;&lt;property id=&quot;20300&quot; value=&quot;Slide 25 - &amp;quot;Large Group Activity&amp;quot;&quot;/&gt;&lt;property id=&quot;20307&quot; value=&quot;319&quot;/&gt;&lt;/object&gt;&lt;object type=&quot;3&quot; unique_id=&quot;10117&quot;&gt;&lt;property id=&quot;20148&quot; value=&quot;5&quot;/&gt;&lt;property id=&quot;20300&quot; value=&quot;Slide 26 - &amp;quot;Wrapping UP….What are you excited to do?&amp;quot;&quot;/&gt;&lt;property id=&quot;20307&quot; value=&quot;294&quot;/&gt;&lt;/object&gt;&lt;object type=&quot;3&quot; unique_id=&quot;10118&quot;&gt;&lt;property id=&quot;20148&quot; value=&quot;5&quot;/&gt;&lt;property id=&quot;20300&quot; value=&quot;Slide 27 - &amp;quot;Wrap up &amp;quot;&quot;/&gt;&lt;property id=&quot;20307&quot; value=&quot;288&quot;/&gt;&lt;/object&gt;&lt;object type=&quot;3&quot; unique_id=&quot;10473&quot;&gt;&lt;property id=&quot;20148&quot; value=&quot;5&quot;/&gt;&lt;property id=&quot;20300&quot; value=&quot;Slide 4 - &amp;quot;Group Agreements&amp;quot;&quot;/&gt;&lt;property id=&quot;20307&quot; value=&quot;335&quot;/&gt;&lt;/object&gt;&lt;object type=&quot;3&quot; unique_id=&quot;10631&quot;&gt;&lt;property id=&quot;20148&quot; value=&quot;5&quot;/&gt;&lt;property id=&quot;20300&quot; value=&quot;Slide 22 - &amp;quot;When reading the assessment information, ask yourself:  Think…&amp;quot;&quot;/&gt;&lt;property id=&quot;20307&quot; value=&quot;336&quot;/&gt;&lt;/object&gt;&lt;/object&gt;&lt;object type=&quot;8&quot; unique_id=&quot;10148&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7918</TotalTime>
  <Words>1404</Words>
  <Application>Microsoft Office PowerPoint</Application>
  <PresentationFormat>On-screen Show (4:3)</PresentationFormat>
  <Paragraphs>263</Paragraphs>
  <Slides>38</Slides>
  <Notes>38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38</vt:i4>
      </vt:variant>
    </vt:vector>
  </HeadingPairs>
  <TitlesOfParts>
    <vt:vector size="49" baseType="lpstr">
      <vt:lpstr>MS PGothic</vt:lpstr>
      <vt:lpstr>MS PGothic</vt:lpstr>
      <vt:lpstr>Arial</vt:lpstr>
      <vt:lpstr>Calibri</vt:lpstr>
      <vt:lpstr>Courier New</vt:lpstr>
      <vt:lpstr>Times</vt:lpstr>
      <vt:lpstr>Times New Roman</vt:lpstr>
      <vt:lpstr>Verdana</vt:lpstr>
      <vt:lpstr>Wingdings</vt:lpstr>
      <vt:lpstr>ヒラギノ明朝 ProN W3</vt:lpstr>
      <vt:lpstr>Office Theme</vt:lpstr>
      <vt:lpstr>PowerPoint Presentation</vt:lpstr>
      <vt:lpstr>Managing the Plan  California Common Core December 31, 2018</vt:lpstr>
      <vt:lpstr>Overview of the Day</vt:lpstr>
      <vt:lpstr>Group Agreements</vt:lpstr>
      <vt:lpstr>Let’s connect your on line learning to our time here in this classroom!</vt:lpstr>
      <vt:lpstr>Let’s Create Groups!</vt:lpstr>
      <vt:lpstr>Gaining Knowledge and Understanding</vt:lpstr>
      <vt:lpstr>Share Your Answers with Your Group Members</vt:lpstr>
      <vt:lpstr>PowerPoint Presentation</vt:lpstr>
      <vt:lpstr>Test Debriefing:   What did your group decide? </vt:lpstr>
      <vt:lpstr>Phases of Case Planning </vt:lpstr>
      <vt:lpstr>Purpose of Case Manager Contact</vt:lpstr>
      <vt:lpstr>Ongoing Assessment Tasks</vt:lpstr>
      <vt:lpstr>BREAK 15 minutes</vt:lpstr>
      <vt:lpstr>Meet the Wilson Family</vt:lpstr>
      <vt:lpstr>PowerPoint Presentation</vt:lpstr>
      <vt:lpstr>How to organize all of this information</vt:lpstr>
      <vt:lpstr>Ask the three questions…</vt:lpstr>
      <vt:lpstr>Barriers to Successful Progress</vt:lpstr>
      <vt:lpstr>Activity</vt:lpstr>
      <vt:lpstr>Let’s Review Wilson Family Progress</vt:lpstr>
      <vt:lpstr>When reading the assessment information, ask yourself:  Think…</vt:lpstr>
      <vt:lpstr>Small Group Activity</vt:lpstr>
      <vt:lpstr>LUNCH 60 minutes</vt:lpstr>
      <vt:lpstr> Updating the Wilson family Case Plan </vt:lpstr>
      <vt:lpstr>Small Group Activity</vt:lpstr>
      <vt:lpstr>Example of a S.M.A.R.T. Objective </vt:lpstr>
      <vt:lpstr> Wilson family placement plan </vt:lpstr>
      <vt:lpstr>Large Group Discussion</vt:lpstr>
      <vt:lpstr>BREAK 15 minutes</vt:lpstr>
      <vt:lpstr>Ongoing Assessment Questions</vt:lpstr>
      <vt:lpstr>Outcomes </vt:lpstr>
      <vt:lpstr>Is the Permanency Goal still Appropriate?</vt:lpstr>
      <vt:lpstr>Small Group Activity</vt:lpstr>
      <vt:lpstr>Large Group Report Out</vt:lpstr>
      <vt:lpstr>Putting It All Together:   Personal Learning Plans</vt:lpstr>
      <vt:lpstr>Wrapping UP….What are you excited to do?</vt:lpstr>
      <vt:lpstr>Please complete your evaluations   </vt:lpstr>
    </vt:vector>
  </TitlesOfParts>
  <Company>UC Berkeley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S. Connelly</dc:creator>
  <cp:lastModifiedBy>Esmirna Ramirez</cp:lastModifiedBy>
  <cp:revision>401</cp:revision>
  <cp:lastPrinted>2016-10-10T18:41:57Z</cp:lastPrinted>
  <dcterms:created xsi:type="dcterms:W3CDTF">2013-07-19T18:41:24Z</dcterms:created>
  <dcterms:modified xsi:type="dcterms:W3CDTF">2018-12-29T02:58:58Z</dcterms:modified>
</cp:coreProperties>
</file>