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5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1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0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903F-8092-4C69-A405-701AFCA86EE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293D-1E9B-444E-89CE-BF6432928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0" y="18415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What is the Pythagorean Relationship?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739900" y="38735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Originally created by Madison Miller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Revised by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5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590799" y="1763486"/>
            <a:ext cx="2879272" cy="3086100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47357" y="5045528"/>
            <a:ext cx="168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Leg b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30086" y="3140528"/>
            <a:ext cx="168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Leg 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71207" y="2257726"/>
            <a:ext cx="2715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Hypotenuse</a:t>
            </a:r>
          </a:p>
          <a:p>
            <a:pPr algn="ctr"/>
            <a:r>
              <a:rPr lang="en-US" sz="3200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6471" y="1763486"/>
            <a:ext cx="4000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a</a:t>
            </a:r>
            <a:r>
              <a:rPr lang="en-US" sz="6600" baseline="30000" dirty="0" smtClean="0"/>
              <a:t>2</a:t>
            </a:r>
            <a:r>
              <a:rPr lang="en-US" sz="6600" dirty="0" smtClean="0"/>
              <a:t> + b</a:t>
            </a:r>
            <a:r>
              <a:rPr lang="en-US" sz="6600" baseline="30000" dirty="0" smtClean="0"/>
              <a:t>2 </a:t>
            </a:r>
            <a:r>
              <a:rPr lang="en-US" sz="6600" dirty="0" smtClean="0"/>
              <a:t>= c</a:t>
            </a:r>
            <a:r>
              <a:rPr lang="en-US" sz="6600" baseline="30000" dirty="0" smtClean="0"/>
              <a:t>2</a:t>
            </a:r>
            <a:endParaRPr lang="en-US" sz="6600" baseline="30000" dirty="0"/>
          </a:p>
        </p:txBody>
      </p:sp>
    </p:spTree>
    <p:extLst>
      <p:ext uri="{BB962C8B-B14F-4D97-AF65-F5344CB8AC3E}">
        <p14:creationId xmlns:p14="http://schemas.microsoft.com/office/powerpoint/2010/main" val="405082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191986" y="2383972"/>
            <a:ext cx="3722913" cy="1191986"/>
          </a:xfrm>
          <a:prstGeom prst="rt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61657" y="685800"/>
            <a:ext cx="5306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Example Problem #1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725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1657" y="685800"/>
            <a:ext cx="5306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Example Problem #2 </a:t>
            </a:r>
            <a:endParaRPr lang="en-US" sz="4800" dirty="0"/>
          </a:p>
        </p:txBody>
      </p:sp>
      <p:sp>
        <p:nvSpPr>
          <p:cNvPr id="3" name="Right Triangle 2"/>
          <p:cNvSpPr/>
          <p:nvPr/>
        </p:nvSpPr>
        <p:spPr>
          <a:xfrm rot="10800000">
            <a:off x="1094014" y="2432956"/>
            <a:ext cx="3592285" cy="2449286"/>
          </a:xfrm>
          <a:prstGeom prst="rt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7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669471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Example Word Problem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60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14" y="310242"/>
            <a:ext cx="11413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you need to remember about the Pythagorean Relationship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4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Miller</dc:creator>
  <cp:lastModifiedBy>Madison Miller</cp:lastModifiedBy>
  <cp:revision>2</cp:revision>
  <dcterms:created xsi:type="dcterms:W3CDTF">2015-03-20T15:38:04Z</dcterms:created>
  <dcterms:modified xsi:type="dcterms:W3CDTF">2015-03-20T15:44:31Z</dcterms:modified>
</cp:coreProperties>
</file>