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90" r:id="rId3"/>
    <p:sldId id="257" r:id="rId4"/>
    <p:sldId id="286" r:id="rId5"/>
    <p:sldId id="291" r:id="rId6"/>
    <p:sldId id="292" r:id="rId7"/>
    <p:sldId id="285" r:id="rId8"/>
    <p:sldId id="294" r:id="rId9"/>
    <p:sldId id="306" r:id="rId10"/>
    <p:sldId id="289" r:id="rId11"/>
    <p:sldId id="296" r:id="rId12"/>
    <p:sldId id="297" r:id="rId13"/>
    <p:sldId id="298" r:id="rId14"/>
    <p:sldId id="299" r:id="rId15"/>
    <p:sldId id="300" r:id="rId16"/>
    <p:sldId id="293" r:id="rId17"/>
    <p:sldId id="301" r:id="rId18"/>
    <p:sldId id="302" r:id="rId19"/>
    <p:sldId id="303" r:id="rId20"/>
    <p:sldId id="304" r:id="rId21"/>
    <p:sldId id="30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ED09"/>
    <a:srgbClr val="007033"/>
    <a:srgbClr val="6C6668"/>
    <a:srgbClr val="95602C"/>
    <a:srgbClr val="4A1A1A"/>
    <a:srgbClr val="303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E2EA-AD8D-4503-9614-4E7FD04ACAB0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2EF3-B4B9-4887-B6FF-9741A0C489C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56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E2EA-AD8D-4503-9614-4E7FD04ACAB0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2EF3-B4B9-4887-B6FF-9741A0C48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0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E2EA-AD8D-4503-9614-4E7FD04ACAB0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2EF3-B4B9-4887-B6FF-9741A0C48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26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E2EA-AD8D-4503-9614-4E7FD04ACAB0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2EF3-B4B9-4887-B6FF-9741A0C489C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1446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E2EA-AD8D-4503-9614-4E7FD04ACAB0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2EF3-B4B9-4887-B6FF-9741A0C48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38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E2EA-AD8D-4503-9614-4E7FD04ACAB0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2EF3-B4B9-4887-B6FF-9741A0C489C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0212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E2EA-AD8D-4503-9614-4E7FD04ACAB0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2EF3-B4B9-4887-B6FF-9741A0C48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7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E2EA-AD8D-4503-9614-4E7FD04ACAB0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2EF3-B4B9-4887-B6FF-9741A0C48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91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E2EA-AD8D-4503-9614-4E7FD04ACAB0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2EF3-B4B9-4887-B6FF-9741A0C48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7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E2EA-AD8D-4503-9614-4E7FD04ACAB0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2EF3-B4B9-4887-B6FF-9741A0C48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8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E2EA-AD8D-4503-9614-4E7FD04ACAB0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2EF3-B4B9-4887-B6FF-9741A0C48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E2EA-AD8D-4503-9614-4E7FD04ACAB0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2EF3-B4B9-4887-B6FF-9741A0C48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0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E2EA-AD8D-4503-9614-4E7FD04ACAB0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2EF3-B4B9-4887-B6FF-9741A0C48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1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E2EA-AD8D-4503-9614-4E7FD04ACAB0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2EF3-B4B9-4887-B6FF-9741A0C48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7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E2EA-AD8D-4503-9614-4E7FD04ACAB0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2EF3-B4B9-4887-B6FF-9741A0C48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0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E2EA-AD8D-4503-9614-4E7FD04ACAB0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2EF3-B4B9-4887-B6FF-9741A0C48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1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E2EA-AD8D-4503-9614-4E7FD04ACAB0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2EF3-B4B9-4887-B6FF-9741A0C48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5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A23E2EA-AD8D-4503-9614-4E7FD04ACAB0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B9F2EF3-B4B9-4887-B6FF-9741A0C48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88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D1679F-85C2-448C-B9E4-81BFCC8F58F2}"/>
              </a:ext>
            </a:extLst>
          </p:cNvPr>
          <p:cNvSpPr/>
          <p:nvPr/>
        </p:nvSpPr>
        <p:spPr>
          <a:xfrm>
            <a:off x="1583961" y="1259390"/>
            <a:ext cx="9024078" cy="452431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Traffic Signals and Road Signs </a:t>
            </a:r>
            <a:endParaRPr lang="en-US" sz="9600" b="1" cap="none" spc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088340-B8FB-4296-814F-91F238359175}"/>
              </a:ext>
            </a:extLst>
          </p:cNvPr>
          <p:cNvSpPr/>
          <p:nvPr/>
        </p:nvSpPr>
        <p:spPr>
          <a:xfrm>
            <a:off x="9239218" y="3997218"/>
            <a:ext cx="1500326" cy="262617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hape 97">
            <a:extLst>
              <a:ext uri="{FF2B5EF4-FFF2-40B4-BE49-F238E27FC236}">
                <a16:creationId xmlns:a16="http://schemas.microsoft.com/office/drawing/2014/main" id="{417DCC18-5C13-43C2-BDD4-D23CF6D3E538}"/>
              </a:ext>
            </a:extLst>
          </p:cNvPr>
          <p:cNvSpPr/>
          <p:nvPr/>
        </p:nvSpPr>
        <p:spPr>
          <a:xfrm>
            <a:off x="9536057" y="4114153"/>
            <a:ext cx="906647" cy="767086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AA98DD7E-4DF9-44C2-9EFA-A44434A318F6}"/>
              </a:ext>
            </a:extLst>
          </p:cNvPr>
          <p:cNvSpPr/>
          <p:nvPr/>
        </p:nvSpPr>
        <p:spPr>
          <a:xfrm>
            <a:off x="9536056" y="4926760"/>
            <a:ext cx="906647" cy="767086"/>
          </a:xfrm>
          <a:prstGeom prst="ellipse">
            <a:avLst/>
          </a:prstGeom>
          <a:solidFill>
            <a:srgbClr val="FFFF00"/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" name="Shape 97">
            <a:extLst>
              <a:ext uri="{FF2B5EF4-FFF2-40B4-BE49-F238E27FC236}">
                <a16:creationId xmlns:a16="http://schemas.microsoft.com/office/drawing/2014/main" id="{2865DA58-9AF1-4A73-8D0F-22A5A0CF10AC}"/>
              </a:ext>
            </a:extLst>
          </p:cNvPr>
          <p:cNvSpPr/>
          <p:nvPr/>
        </p:nvSpPr>
        <p:spPr>
          <a:xfrm>
            <a:off x="9536056" y="5783705"/>
            <a:ext cx="906647" cy="767086"/>
          </a:xfrm>
          <a:prstGeom prst="ellipse">
            <a:avLst/>
          </a:prstGeom>
          <a:solidFill>
            <a:srgbClr val="34ED09"/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9E000377-5411-4243-A786-D9EB9AEBF393}"/>
              </a:ext>
            </a:extLst>
          </p:cNvPr>
          <p:cNvSpPr/>
          <p:nvPr/>
        </p:nvSpPr>
        <p:spPr>
          <a:xfrm>
            <a:off x="154206" y="310353"/>
            <a:ext cx="2133600" cy="1898073"/>
          </a:xfrm>
          <a:prstGeom prst="hexag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STOP</a:t>
            </a:r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38798BD-1B23-45E8-94B6-61E67C3FD4EE}"/>
              </a:ext>
            </a:extLst>
          </p:cNvPr>
          <p:cNvSpPr/>
          <p:nvPr/>
        </p:nvSpPr>
        <p:spPr>
          <a:xfrm>
            <a:off x="11210894" y="6192982"/>
            <a:ext cx="981106" cy="665018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96583"/>
      </p:ext>
    </p:extLst>
  </p:cSld>
  <p:clrMapOvr>
    <a:masterClrMapping/>
  </p:clrMapOvr>
  <p:transition spd="med" advClick="0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6A557D-1146-4A99-86A4-A4BE9E1ACB40}"/>
              </a:ext>
            </a:extLst>
          </p:cNvPr>
          <p:cNvSpPr/>
          <p:nvPr/>
        </p:nvSpPr>
        <p:spPr>
          <a:xfrm>
            <a:off x="2275656" y="2302317"/>
            <a:ext cx="70310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GREAT JOB!</a:t>
            </a:r>
          </a:p>
        </p:txBody>
      </p:sp>
      <p:sp>
        <p:nvSpPr>
          <p:cNvPr id="4" name="Action Button: Go Back or Previous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487E071-386A-44A8-9D52-D794C8019431}"/>
              </a:ext>
            </a:extLst>
          </p:cNvPr>
          <p:cNvSpPr/>
          <p:nvPr/>
        </p:nvSpPr>
        <p:spPr>
          <a:xfrm>
            <a:off x="10952018" y="6089072"/>
            <a:ext cx="1239982" cy="768928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E3F32E81-2997-4BA9-A08D-06807705BB45}"/>
              </a:ext>
            </a:extLst>
          </p:cNvPr>
          <p:cNvSpPr/>
          <p:nvPr/>
        </p:nvSpPr>
        <p:spPr>
          <a:xfrm rot="20863019">
            <a:off x="7592291" y="4100945"/>
            <a:ext cx="2687782" cy="2092037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9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6A557D-1146-4A99-86A4-A4BE9E1ACB40}"/>
              </a:ext>
            </a:extLst>
          </p:cNvPr>
          <p:cNvSpPr/>
          <p:nvPr/>
        </p:nvSpPr>
        <p:spPr>
          <a:xfrm>
            <a:off x="2275656" y="2302317"/>
            <a:ext cx="70310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GREAT JOB!</a:t>
            </a:r>
          </a:p>
        </p:txBody>
      </p:sp>
      <p:sp>
        <p:nvSpPr>
          <p:cNvPr id="4" name="Action Button: Go Back or Previous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487E071-386A-44A8-9D52-D794C8019431}"/>
              </a:ext>
            </a:extLst>
          </p:cNvPr>
          <p:cNvSpPr/>
          <p:nvPr/>
        </p:nvSpPr>
        <p:spPr>
          <a:xfrm>
            <a:off x="10952018" y="6089072"/>
            <a:ext cx="1239982" cy="768928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E3F32E81-2997-4BA9-A08D-06807705BB45}"/>
              </a:ext>
            </a:extLst>
          </p:cNvPr>
          <p:cNvSpPr/>
          <p:nvPr/>
        </p:nvSpPr>
        <p:spPr>
          <a:xfrm rot="20863019">
            <a:off x="7592291" y="4100945"/>
            <a:ext cx="2687782" cy="2092037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6A557D-1146-4A99-86A4-A4BE9E1ACB40}"/>
              </a:ext>
            </a:extLst>
          </p:cNvPr>
          <p:cNvSpPr/>
          <p:nvPr/>
        </p:nvSpPr>
        <p:spPr>
          <a:xfrm>
            <a:off x="2275656" y="2302317"/>
            <a:ext cx="70310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GREAT JOB!</a:t>
            </a:r>
          </a:p>
        </p:txBody>
      </p:sp>
      <p:sp>
        <p:nvSpPr>
          <p:cNvPr id="4" name="Action Button: Go Back or Previous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487E071-386A-44A8-9D52-D794C8019431}"/>
              </a:ext>
            </a:extLst>
          </p:cNvPr>
          <p:cNvSpPr/>
          <p:nvPr/>
        </p:nvSpPr>
        <p:spPr>
          <a:xfrm>
            <a:off x="10952018" y="6089072"/>
            <a:ext cx="1239982" cy="768928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E3F32E81-2997-4BA9-A08D-06807705BB45}"/>
              </a:ext>
            </a:extLst>
          </p:cNvPr>
          <p:cNvSpPr/>
          <p:nvPr/>
        </p:nvSpPr>
        <p:spPr>
          <a:xfrm rot="20863019">
            <a:off x="7592291" y="4100945"/>
            <a:ext cx="2687782" cy="2092037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6A557D-1146-4A99-86A4-A4BE9E1ACB40}"/>
              </a:ext>
            </a:extLst>
          </p:cNvPr>
          <p:cNvSpPr/>
          <p:nvPr/>
        </p:nvSpPr>
        <p:spPr>
          <a:xfrm>
            <a:off x="2275656" y="2302317"/>
            <a:ext cx="70310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GREAT JOB!</a:t>
            </a:r>
          </a:p>
        </p:txBody>
      </p:sp>
      <p:sp>
        <p:nvSpPr>
          <p:cNvPr id="4" name="Action Button: Go Back or Previous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487E071-386A-44A8-9D52-D794C8019431}"/>
              </a:ext>
            </a:extLst>
          </p:cNvPr>
          <p:cNvSpPr/>
          <p:nvPr/>
        </p:nvSpPr>
        <p:spPr>
          <a:xfrm>
            <a:off x="10952018" y="6089072"/>
            <a:ext cx="1239982" cy="768928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E3F32E81-2997-4BA9-A08D-06807705BB45}"/>
              </a:ext>
            </a:extLst>
          </p:cNvPr>
          <p:cNvSpPr/>
          <p:nvPr/>
        </p:nvSpPr>
        <p:spPr>
          <a:xfrm rot="20863019">
            <a:off x="7592291" y="4100945"/>
            <a:ext cx="2687782" cy="2092037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6A557D-1146-4A99-86A4-A4BE9E1ACB40}"/>
              </a:ext>
            </a:extLst>
          </p:cNvPr>
          <p:cNvSpPr/>
          <p:nvPr/>
        </p:nvSpPr>
        <p:spPr>
          <a:xfrm>
            <a:off x="2275656" y="2302317"/>
            <a:ext cx="70310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GREAT JOB!</a:t>
            </a:r>
          </a:p>
        </p:txBody>
      </p:sp>
      <p:sp>
        <p:nvSpPr>
          <p:cNvPr id="4" name="Action Button: Go Back or Previous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487E071-386A-44A8-9D52-D794C8019431}"/>
              </a:ext>
            </a:extLst>
          </p:cNvPr>
          <p:cNvSpPr/>
          <p:nvPr/>
        </p:nvSpPr>
        <p:spPr>
          <a:xfrm>
            <a:off x="10952018" y="6089072"/>
            <a:ext cx="1239982" cy="768928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E3F32E81-2997-4BA9-A08D-06807705BB45}"/>
              </a:ext>
            </a:extLst>
          </p:cNvPr>
          <p:cNvSpPr/>
          <p:nvPr/>
        </p:nvSpPr>
        <p:spPr>
          <a:xfrm rot="20863019">
            <a:off x="7592291" y="4100945"/>
            <a:ext cx="2687782" cy="2092037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0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6A557D-1146-4A99-86A4-A4BE9E1ACB40}"/>
              </a:ext>
            </a:extLst>
          </p:cNvPr>
          <p:cNvSpPr/>
          <p:nvPr/>
        </p:nvSpPr>
        <p:spPr>
          <a:xfrm>
            <a:off x="2275656" y="2302317"/>
            <a:ext cx="70310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GREAT JOB!</a:t>
            </a:r>
          </a:p>
        </p:txBody>
      </p:sp>
      <p:sp>
        <p:nvSpPr>
          <p:cNvPr id="4" name="Action Button: Go Back or Previous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487E071-386A-44A8-9D52-D794C8019431}"/>
              </a:ext>
            </a:extLst>
          </p:cNvPr>
          <p:cNvSpPr/>
          <p:nvPr/>
        </p:nvSpPr>
        <p:spPr>
          <a:xfrm>
            <a:off x="10952018" y="6089072"/>
            <a:ext cx="1239982" cy="768928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E3F32E81-2997-4BA9-A08D-06807705BB45}"/>
              </a:ext>
            </a:extLst>
          </p:cNvPr>
          <p:cNvSpPr/>
          <p:nvPr/>
        </p:nvSpPr>
        <p:spPr>
          <a:xfrm rot="20863019">
            <a:off x="7592291" y="4100945"/>
            <a:ext cx="2687782" cy="2092037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2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A10D6B-37F7-4000-AFEA-AFEAF76C20D9}"/>
              </a:ext>
            </a:extLst>
          </p:cNvPr>
          <p:cNvSpPr/>
          <p:nvPr/>
        </p:nvSpPr>
        <p:spPr>
          <a:xfrm>
            <a:off x="3564139" y="2209552"/>
            <a:ext cx="60708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Try Again!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Action Button: Go Back or Previous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F011703-FD71-4FB9-942F-AF7D9896625A}"/>
              </a:ext>
            </a:extLst>
          </p:cNvPr>
          <p:cNvSpPr/>
          <p:nvPr/>
        </p:nvSpPr>
        <p:spPr>
          <a:xfrm>
            <a:off x="10952018" y="6089072"/>
            <a:ext cx="1239982" cy="768928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A03EC-EEC4-4F0B-9950-2D9764A3B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6" y="2209552"/>
            <a:ext cx="2950323" cy="972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2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A10D6B-37F7-4000-AFEA-AFEAF76C20D9}"/>
              </a:ext>
            </a:extLst>
          </p:cNvPr>
          <p:cNvSpPr/>
          <p:nvPr/>
        </p:nvSpPr>
        <p:spPr>
          <a:xfrm>
            <a:off x="3550887" y="2328821"/>
            <a:ext cx="60708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Try Again!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Action Button: Go Back or Previous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F011703-FD71-4FB9-942F-AF7D9896625A}"/>
              </a:ext>
            </a:extLst>
          </p:cNvPr>
          <p:cNvSpPr/>
          <p:nvPr/>
        </p:nvSpPr>
        <p:spPr>
          <a:xfrm>
            <a:off x="10952018" y="6089072"/>
            <a:ext cx="1239982" cy="768928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A03EC-EEC4-4F0B-9950-2D9764A3B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67" y="2328821"/>
            <a:ext cx="2950323" cy="972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5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A10D6B-37F7-4000-AFEA-AFEAF76C20D9}"/>
              </a:ext>
            </a:extLst>
          </p:cNvPr>
          <p:cNvSpPr/>
          <p:nvPr/>
        </p:nvSpPr>
        <p:spPr>
          <a:xfrm>
            <a:off x="3497879" y="2257086"/>
            <a:ext cx="60708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Try Again!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Action Button: Go Back or Previous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F011703-FD71-4FB9-942F-AF7D9896625A}"/>
              </a:ext>
            </a:extLst>
          </p:cNvPr>
          <p:cNvSpPr/>
          <p:nvPr/>
        </p:nvSpPr>
        <p:spPr>
          <a:xfrm>
            <a:off x="10952018" y="6089072"/>
            <a:ext cx="1239982" cy="768928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A03EC-EEC4-4F0B-9950-2D9764A3B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14" y="2257086"/>
            <a:ext cx="2950323" cy="972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2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A10D6B-37F7-4000-AFEA-AFEAF76C20D9}"/>
              </a:ext>
            </a:extLst>
          </p:cNvPr>
          <p:cNvSpPr/>
          <p:nvPr/>
        </p:nvSpPr>
        <p:spPr>
          <a:xfrm>
            <a:off x="3740172" y="2434839"/>
            <a:ext cx="60708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Try Again!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Action Button: Go Back or Previous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F011703-FD71-4FB9-942F-AF7D9896625A}"/>
              </a:ext>
            </a:extLst>
          </p:cNvPr>
          <p:cNvSpPr/>
          <p:nvPr/>
        </p:nvSpPr>
        <p:spPr>
          <a:xfrm>
            <a:off x="10952018" y="6089072"/>
            <a:ext cx="1239982" cy="768928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A03EC-EEC4-4F0B-9950-2D9764A3B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97" y="2434839"/>
            <a:ext cx="2950323" cy="972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3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92E6B107-28D3-4801-B14D-9565CA8907E0}"/>
              </a:ext>
            </a:extLst>
          </p:cNvPr>
          <p:cNvGrpSpPr/>
          <p:nvPr/>
        </p:nvGrpSpPr>
        <p:grpSpPr>
          <a:xfrm>
            <a:off x="9204966" y="4632960"/>
            <a:ext cx="2834640" cy="2075688"/>
            <a:chOff x="9204966" y="4632960"/>
            <a:chExt cx="2834640" cy="2075688"/>
          </a:xfrm>
        </p:grpSpPr>
        <p:sp>
          <p:nvSpPr>
            <p:cNvPr id="63" name="Rounded Rectangle 62"/>
            <p:cNvSpPr/>
            <p:nvPr/>
          </p:nvSpPr>
          <p:spPr>
            <a:xfrm>
              <a:off x="9204966" y="4632960"/>
              <a:ext cx="2834640" cy="2075688"/>
            </a:xfrm>
            <a:prstGeom prst="roundRect">
              <a:avLst/>
            </a:prstGeom>
            <a:gradFill flip="none" rotWithShape="1">
              <a:gsLst>
                <a:gs pos="100000">
                  <a:schemeClr val="accent4"/>
                </a:gs>
                <a:gs pos="50000">
                  <a:schemeClr val="accent4">
                    <a:lumMod val="60000"/>
                    <a:lumOff val="40000"/>
                  </a:schemeClr>
                </a:gs>
                <a:gs pos="0">
                  <a:schemeClr val="accent4"/>
                </a:gs>
              </a:gsLst>
              <a:lin ang="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i="1" dirty="0">
                <a:solidFill>
                  <a:schemeClr val="tx1"/>
                </a:solidFill>
              </a:endParaRPr>
            </a:p>
          </p:txBody>
        </p:sp>
        <p:sp>
          <p:nvSpPr>
            <p:cNvPr id="79" name="Shape 143">
              <a:extLst>
                <a:ext uri="{FF2B5EF4-FFF2-40B4-BE49-F238E27FC236}">
                  <a16:creationId xmlns:a16="http://schemas.microsoft.com/office/drawing/2014/main" id="{C006D653-9688-4D6D-B1D4-184DF533B51E}"/>
                </a:ext>
              </a:extLst>
            </p:cNvPr>
            <p:cNvSpPr/>
            <p:nvPr/>
          </p:nvSpPr>
          <p:spPr>
            <a:xfrm>
              <a:off x="9726821" y="4765706"/>
              <a:ext cx="1789196" cy="1810196"/>
            </a:xfrm>
            <a:prstGeom prst="sun">
              <a:avLst>
                <a:gd name="adj" fmla="val 25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00745DC-F095-4834-9FE3-5E5C1C04D447}"/>
              </a:ext>
            </a:extLst>
          </p:cNvPr>
          <p:cNvGrpSpPr/>
          <p:nvPr/>
        </p:nvGrpSpPr>
        <p:grpSpPr>
          <a:xfrm>
            <a:off x="6187493" y="4632960"/>
            <a:ext cx="2834640" cy="2075688"/>
            <a:chOff x="6187493" y="4632960"/>
            <a:chExt cx="2834640" cy="2075688"/>
          </a:xfrm>
        </p:grpSpPr>
        <p:sp>
          <p:nvSpPr>
            <p:cNvPr id="61" name="Rounded Rectangle 60"/>
            <p:cNvSpPr/>
            <p:nvPr/>
          </p:nvSpPr>
          <p:spPr>
            <a:xfrm>
              <a:off x="6187493" y="4632960"/>
              <a:ext cx="2834640" cy="2075688"/>
            </a:xfrm>
            <a:prstGeom prst="roundRect">
              <a:avLst/>
            </a:prstGeom>
            <a:gradFill flip="none" rotWithShape="1">
              <a:gsLst>
                <a:gs pos="100000">
                  <a:schemeClr val="accent4"/>
                </a:gs>
                <a:gs pos="50000">
                  <a:schemeClr val="accent4">
                    <a:lumMod val="60000"/>
                    <a:lumOff val="40000"/>
                  </a:schemeClr>
                </a:gs>
                <a:gs pos="0">
                  <a:schemeClr val="accent4"/>
                </a:gs>
              </a:gsLst>
              <a:lin ang="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78" name="Shape 335">
              <a:extLst>
                <a:ext uri="{FF2B5EF4-FFF2-40B4-BE49-F238E27FC236}">
                  <a16:creationId xmlns:a16="http://schemas.microsoft.com/office/drawing/2014/main" id="{E49AB7C5-EEDB-4347-90B4-7BFC0A978930}"/>
                </a:ext>
              </a:extLst>
            </p:cNvPr>
            <p:cNvSpPr/>
            <p:nvPr/>
          </p:nvSpPr>
          <p:spPr>
            <a:xfrm>
              <a:off x="6878867" y="4960254"/>
              <a:ext cx="1637128" cy="1355467"/>
            </a:xfrm>
            <a:prstGeom prst="noSmoking">
              <a:avLst>
                <a:gd name="adj" fmla="val 7825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CB6DDF6-A283-4025-B9BE-A7166D61B6EF}"/>
              </a:ext>
            </a:extLst>
          </p:cNvPr>
          <p:cNvGrpSpPr/>
          <p:nvPr/>
        </p:nvGrpSpPr>
        <p:grpSpPr>
          <a:xfrm>
            <a:off x="3169951" y="4632960"/>
            <a:ext cx="2834640" cy="2075688"/>
            <a:chOff x="3169951" y="4632960"/>
            <a:chExt cx="2834640" cy="2075688"/>
          </a:xfrm>
        </p:grpSpPr>
        <p:sp>
          <p:nvSpPr>
            <p:cNvPr id="60" name="Rounded Rectangle 59"/>
            <p:cNvSpPr/>
            <p:nvPr/>
          </p:nvSpPr>
          <p:spPr>
            <a:xfrm>
              <a:off x="3169951" y="4632960"/>
              <a:ext cx="2834640" cy="2075688"/>
            </a:xfrm>
            <a:prstGeom prst="roundRect">
              <a:avLst/>
            </a:prstGeom>
            <a:gradFill flip="none" rotWithShape="1">
              <a:gsLst>
                <a:gs pos="100000">
                  <a:schemeClr val="accent4"/>
                </a:gs>
                <a:gs pos="50000">
                  <a:schemeClr val="accent4">
                    <a:lumMod val="60000"/>
                    <a:lumOff val="40000"/>
                  </a:schemeClr>
                </a:gs>
                <a:gs pos="0">
                  <a:schemeClr val="accent4"/>
                </a:gs>
              </a:gsLst>
              <a:lin ang="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7" name="Shape 316" descr="hold.png">
              <a:extLst>
                <a:ext uri="{FF2B5EF4-FFF2-40B4-BE49-F238E27FC236}">
                  <a16:creationId xmlns:a16="http://schemas.microsoft.com/office/drawing/2014/main" id="{A990C82F-C9E2-4774-95F3-5FF9443E7F81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855716" y="4879153"/>
              <a:ext cx="1739945" cy="14377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77F6F7-C208-4AE1-A8CE-9C1F88B58877}"/>
              </a:ext>
            </a:extLst>
          </p:cNvPr>
          <p:cNvGrpSpPr/>
          <p:nvPr/>
        </p:nvGrpSpPr>
        <p:grpSpPr>
          <a:xfrm>
            <a:off x="152400" y="4632960"/>
            <a:ext cx="2834640" cy="2075688"/>
            <a:chOff x="152400" y="4632960"/>
            <a:chExt cx="2834640" cy="2075688"/>
          </a:xfrm>
        </p:grpSpPr>
        <p:sp>
          <p:nvSpPr>
            <p:cNvPr id="58" name="Rounded Rectangle 57"/>
            <p:cNvSpPr/>
            <p:nvPr/>
          </p:nvSpPr>
          <p:spPr>
            <a:xfrm>
              <a:off x="152400" y="4632960"/>
              <a:ext cx="2834640" cy="2075688"/>
            </a:xfrm>
            <a:prstGeom prst="roundRect">
              <a:avLst/>
            </a:prstGeom>
            <a:gradFill flip="none" rotWithShape="1">
              <a:gsLst>
                <a:gs pos="100000">
                  <a:schemeClr val="accent4"/>
                </a:gs>
                <a:gs pos="50000">
                  <a:schemeClr val="accent4">
                    <a:lumMod val="60000"/>
                    <a:lumOff val="40000"/>
                  </a:schemeClr>
                </a:gs>
                <a:gs pos="0">
                  <a:schemeClr val="accent4"/>
                </a:gs>
              </a:gsLst>
              <a:lin ang="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0968C5B-69C7-433B-AE87-646DCF27A8C3}"/>
                </a:ext>
              </a:extLst>
            </p:cNvPr>
            <p:cNvGrpSpPr/>
            <p:nvPr/>
          </p:nvGrpSpPr>
          <p:grpSpPr>
            <a:xfrm>
              <a:off x="606332" y="4856243"/>
              <a:ext cx="2015314" cy="1561720"/>
              <a:chOff x="2674650" y="1172275"/>
              <a:chExt cx="3794700" cy="3376800"/>
            </a:xfrm>
          </p:grpSpPr>
          <p:sp>
            <p:nvSpPr>
              <p:cNvPr id="74" name="Shape 442">
                <a:extLst>
                  <a:ext uri="{FF2B5EF4-FFF2-40B4-BE49-F238E27FC236}">
                    <a16:creationId xmlns:a16="http://schemas.microsoft.com/office/drawing/2014/main" id="{D171EFB3-C478-414F-AD9E-ADA726DF792A}"/>
                  </a:ext>
                </a:extLst>
              </p:cNvPr>
              <p:cNvSpPr/>
              <p:nvPr/>
            </p:nvSpPr>
            <p:spPr>
              <a:xfrm>
                <a:off x="2674650" y="1172275"/>
                <a:ext cx="3794700" cy="3376800"/>
              </a:xfrm>
              <a:prstGeom prst="diamond">
                <a:avLst/>
              </a:prstGeom>
              <a:solidFill>
                <a:srgbClr val="FFFF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5" name="Shape 443">
                <a:extLst>
                  <a:ext uri="{FF2B5EF4-FFF2-40B4-BE49-F238E27FC236}">
                    <a16:creationId xmlns:a16="http://schemas.microsoft.com/office/drawing/2014/main" id="{1D959CC0-CF56-4F19-9A90-696A1096639E}"/>
                  </a:ext>
                </a:extLst>
              </p:cNvPr>
              <p:cNvSpPr/>
              <p:nvPr/>
            </p:nvSpPr>
            <p:spPr>
              <a:xfrm>
                <a:off x="4234675" y="1817675"/>
                <a:ext cx="362100" cy="18771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6" name="Shape 444">
                <a:extLst>
                  <a:ext uri="{FF2B5EF4-FFF2-40B4-BE49-F238E27FC236}">
                    <a16:creationId xmlns:a16="http://schemas.microsoft.com/office/drawing/2014/main" id="{634C3057-A82C-444D-B0F8-8E352D82427F}"/>
                  </a:ext>
                </a:extLst>
              </p:cNvPr>
              <p:cNvSpPr/>
              <p:nvPr/>
            </p:nvSpPr>
            <p:spPr>
              <a:xfrm rot="-5400000">
                <a:off x="4543825" y="2266025"/>
                <a:ext cx="362100" cy="9804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9F43E56-B3DA-4C3C-81BC-C5C0268CC2EF}"/>
              </a:ext>
            </a:extLst>
          </p:cNvPr>
          <p:cNvGrpSpPr/>
          <p:nvPr/>
        </p:nvGrpSpPr>
        <p:grpSpPr>
          <a:xfrm>
            <a:off x="9205043" y="2377440"/>
            <a:ext cx="2834640" cy="2075688"/>
            <a:chOff x="9205043" y="2377440"/>
            <a:chExt cx="2834640" cy="2075688"/>
          </a:xfrm>
        </p:grpSpPr>
        <p:sp>
          <p:nvSpPr>
            <p:cNvPr id="56" name="Rounded Rectangle 55"/>
            <p:cNvSpPr/>
            <p:nvPr/>
          </p:nvSpPr>
          <p:spPr>
            <a:xfrm>
              <a:off x="9205043" y="2377440"/>
              <a:ext cx="2834640" cy="2075688"/>
            </a:xfrm>
            <a:prstGeom prst="roundRect">
              <a:avLst/>
            </a:prstGeom>
            <a:gradFill flip="none" rotWithShape="1">
              <a:gsLst>
                <a:gs pos="100000">
                  <a:schemeClr val="accent4"/>
                </a:gs>
                <a:gs pos="50000">
                  <a:schemeClr val="accent4">
                    <a:lumMod val="60000"/>
                    <a:lumOff val="40000"/>
                  </a:schemeClr>
                </a:gs>
                <a:gs pos="0">
                  <a:schemeClr val="accent4"/>
                </a:gs>
              </a:gsLst>
              <a:lin ang="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397B930-DC1B-4439-BCE6-FB0597D70464}"/>
                </a:ext>
              </a:extLst>
            </p:cNvPr>
            <p:cNvGrpSpPr/>
            <p:nvPr/>
          </p:nvGrpSpPr>
          <p:grpSpPr>
            <a:xfrm>
              <a:off x="9525980" y="2510898"/>
              <a:ext cx="2192526" cy="1879225"/>
              <a:chOff x="2674650" y="1172275"/>
              <a:chExt cx="3794700" cy="3376800"/>
            </a:xfrm>
          </p:grpSpPr>
          <p:sp>
            <p:nvSpPr>
              <p:cNvPr id="70" name="Shape 533">
                <a:extLst>
                  <a:ext uri="{FF2B5EF4-FFF2-40B4-BE49-F238E27FC236}">
                    <a16:creationId xmlns:a16="http://schemas.microsoft.com/office/drawing/2014/main" id="{37AFBAAE-CC4D-4C44-BAF4-8BBC5F10CFF6}"/>
                  </a:ext>
                </a:extLst>
              </p:cNvPr>
              <p:cNvSpPr/>
              <p:nvPr/>
            </p:nvSpPr>
            <p:spPr>
              <a:xfrm>
                <a:off x="2674650" y="1172275"/>
                <a:ext cx="3794700" cy="3376800"/>
              </a:xfrm>
              <a:prstGeom prst="diamond">
                <a:avLst/>
              </a:prstGeom>
              <a:solidFill>
                <a:srgbClr val="FFFF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1" name="Shape 534">
                <a:extLst>
                  <a:ext uri="{FF2B5EF4-FFF2-40B4-BE49-F238E27FC236}">
                    <a16:creationId xmlns:a16="http://schemas.microsoft.com/office/drawing/2014/main" id="{695747DE-A353-4DEF-B4D2-AAC752449B76}"/>
                  </a:ext>
                </a:extLst>
              </p:cNvPr>
              <p:cNvSpPr/>
              <p:nvPr/>
            </p:nvSpPr>
            <p:spPr>
              <a:xfrm>
                <a:off x="3859275" y="2028425"/>
                <a:ext cx="711300" cy="1830900"/>
              </a:xfrm>
              <a:prstGeom prst="upArrow">
                <a:avLst>
                  <a:gd name="adj1" fmla="val 50000"/>
                  <a:gd name="adj2" fmla="val 77772"/>
                </a:avLst>
              </a:prstGeom>
              <a:solidFill>
                <a:srgbClr val="00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2" name="Shape 535">
                <a:extLst>
                  <a:ext uri="{FF2B5EF4-FFF2-40B4-BE49-F238E27FC236}">
                    <a16:creationId xmlns:a16="http://schemas.microsoft.com/office/drawing/2014/main" id="{17CDF559-1699-4DAC-914C-8B9C2B305802}"/>
                  </a:ext>
                </a:extLst>
              </p:cNvPr>
              <p:cNvSpPr/>
              <p:nvPr/>
            </p:nvSpPr>
            <p:spPr>
              <a:xfrm rot="10800000">
                <a:off x="4570575" y="1791350"/>
                <a:ext cx="711300" cy="1830900"/>
              </a:xfrm>
              <a:prstGeom prst="upArrow">
                <a:avLst>
                  <a:gd name="adj1" fmla="val 50000"/>
                  <a:gd name="adj2" fmla="val 77772"/>
                </a:avLst>
              </a:prstGeom>
              <a:solidFill>
                <a:srgbClr val="00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71A9AD-3032-4A43-A8D8-7F3162FBD044}"/>
              </a:ext>
            </a:extLst>
          </p:cNvPr>
          <p:cNvGrpSpPr/>
          <p:nvPr/>
        </p:nvGrpSpPr>
        <p:grpSpPr>
          <a:xfrm>
            <a:off x="6187519" y="2377440"/>
            <a:ext cx="2834640" cy="2075688"/>
            <a:chOff x="6187519" y="2377440"/>
            <a:chExt cx="2834640" cy="2075688"/>
          </a:xfrm>
        </p:grpSpPr>
        <p:sp>
          <p:nvSpPr>
            <p:cNvPr id="54" name="Rounded Rectangle 53"/>
            <p:cNvSpPr/>
            <p:nvPr/>
          </p:nvSpPr>
          <p:spPr>
            <a:xfrm>
              <a:off x="6187519" y="2377440"/>
              <a:ext cx="2834640" cy="2075688"/>
            </a:xfrm>
            <a:prstGeom prst="roundRect">
              <a:avLst/>
            </a:prstGeom>
            <a:gradFill flip="none" rotWithShape="1">
              <a:gsLst>
                <a:gs pos="100000">
                  <a:schemeClr val="accent4"/>
                </a:gs>
                <a:gs pos="50000">
                  <a:schemeClr val="accent4">
                    <a:lumMod val="60000"/>
                    <a:lumOff val="40000"/>
                  </a:schemeClr>
                </a:gs>
                <a:gs pos="0">
                  <a:schemeClr val="accent4"/>
                </a:gs>
              </a:gsLst>
              <a:lin ang="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E52CC61-86C8-433A-A160-282CC4EF7AA5}"/>
                </a:ext>
              </a:extLst>
            </p:cNvPr>
            <p:cNvGrpSpPr/>
            <p:nvPr/>
          </p:nvGrpSpPr>
          <p:grpSpPr>
            <a:xfrm>
              <a:off x="6508437" y="2515725"/>
              <a:ext cx="2192525" cy="1739296"/>
              <a:chOff x="2674650" y="1172275"/>
              <a:chExt cx="3794700" cy="3376800"/>
            </a:xfrm>
          </p:grpSpPr>
          <p:sp>
            <p:nvSpPr>
              <p:cNvPr id="66" name="Shape 457">
                <a:extLst>
                  <a:ext uri="{FF2B5EF4-FFF2-40B4-BE49-F238E27FC236}">
                    <a16:creationId xmlns:a16="http://schemas.microsoft.com/office/drawing/2014/main" id="{D2885A82-6D42-45FE-9B65-AB5443AEA630}"/>
                  </a:ext>
                </a:extLst>
              </p:cNvPr>
              <p:cNvSpPr/>
              <p:nvPr/>
            </p:nvSpPr>
            <p:spPr>
              <a:xfrm>
                <a:off x="2674650" y="1172275"/>
                <a:ext cx="3794700" cy="3376800"/>
              </a:xfrm>
              <a:prstGeom prst="diamond">
                <a:avLst/>
              </a:prstGeom>
              <a:solidFill>
                <a:srgbClr val="FFFF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7" name="Shape 458">
                <a:extLst>
                  <a:ext uri="{FF2B5EF4-FFF2-40B4-BE49-F238E27FC236}">
                    <a16:creationId xmlns:a16="http://schemas.microsoft.com/office/drawing/2014/main" id="{C3178736-FA5E-49EF-A9E0-51D98A7C5C6D}"/>
                  </a:ext>
                </a:extLst>
              </p:cNvPr>
              <p:cNvSpPr/>
              <p:nvPr/>
            </p:nvSpPr>
            <p:spPr>
              <a:xfrm>
                <a:off x="4180200" y="1448875"/>
                <a:ext cx="783600" cy="10932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00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8" name="Shape 459">
                <a:extLst>
                  <a:ext uri="{FF2B5EF4-FFF2-40B4-BE49-F238E27FC236}">
                    <a16:creationId xmlns:a16="http://schemas.microsoft.com/office/drawing/2014/main" id="{C3A9C165-58F3-46F9-9DB3-7576B2653998}"/>
                  </a:ext>
                </a:extLst>
              </p:cNvPr>
              <p:cNvSpPr/>
              <p:nvPr/>
            </p:nvSpPr>
            <p:spPr>
              <a:xfrm>
                <a:off x="3887100" y="2654075"/>
                <a:ext cx="1369800" cy="1350000"/>
              </a:xfrm>
              <a:prstGeom prst="octagon">
                <a:avLst>
                  <a:gd name="adj" fmla="val 29289"/>
                </a:avLst>
              </a:prstGeom>
              <a:solidFill>
                <a:srgbClr val="FF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66A15F-4531-4AA4-B4AB-4CACAD44C69E}"/>
              </a:ext>
            </a:extLst>
          </p:cNvPr>
          <p:cNvGrpSpPr/>
          <p:nvPr/>
        </p:nvGrpSpPr>
        <p:grpSpPr>
          <a:xfrm>
            <a:off x="3169959" y="2377440"/>
            <a:ext cx="2834640" cy="2075688"/>
            <a:chOff x="3169959" y="2377440"/>
            <a:chExt cx="2834640" cy="2075688"/>
          </a:xfrm>
        </p:grpSpPr>
        <p:sp>
          <p:nvSpPr>
            <p:cNvPr id="53" name="Rounded Rectangle 52"/>
            <p:cNvSpPr/>
            <p:nvPr/>
          </p:nvSpPr>
          <p:spPr>
            <a:xfrm>
              <a:off x="3169959" y="2377440"/>
              <a:ext cx="2834640" cy="2075688"/>
            </a:xfrm>
            <a:prstGeom prst="roundRect">
              <a:avLst/>
            </a:prstGeom>
            <a:gradFill flip="none" rotWithShape="1">
              <a:gsLst>
                <a:gs pos="100000">
                  <a:schemeClr val="accent4"/>
                </a:gs>
                <a:gs pos="50000">
                  <a:schemeClr val="accent4">
                    <a:lumMod val="60000"/>
                    <a:lumOff val="40000"/>
                  </a:schemeClr>
                </a:gs>
                <a:gs pos="0">
                  <a:schemeClr val="accent4"/>
                </a:gs>
              </a:gsLst>
              <a:lin ang="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2F64C89-4C21-439C-8A62-343FB52171E3}"/>
                </a:ext>
              </a:extLst>
            </p:cNvPr>
            <p:cNvGrpSpPr/>
            <p:nvPr/>
          </p:nvGrpSpPr>
          <p:grpSpPr>
            <a:xfrm>
              <a:off x="3398631" y="2475672"/>
              <a:ext cx="2377035" cy="1879224"/>
              <a:chOff x="2674650" y="1172275"/>
              <a:chExt cx="3794700" cy="3376800"/>
            </a:xfrm>
          </p:grpSpPr>
          <p:sp>
            <p:nvSpPr>
              <p:cNvPr id="59" name="Shape 517">
                <a:extLst>
                  <a:ext uri="{FF2B5EF4-FFF2-40B4-BE49-F238E27FC236}">
                    <a16:creationId xmlns:a16="http://schemas.microsoft.com/office/drawing/2014/main" id="{C6A5535E-19E2-44BA-959C-2CA7FF5D4914}"/>
                  </a:ext>
                </a:extLst>
              </p:cNvPr>
              <p:cNvSpPr/>
              <p:nvPr/>
            </p:nvSpPr>
            <p:spPr>
              <a:xfrm>
                <a:off x="2674650" y="1172275"/>
                <a:ext cx="3794700" cy="3376800"/>
              </a:xfrm>
              <a:prstGeom prst="diamond">
                <a:avLst/>
              </a:prstGeom>
              <a:solidFill>
                <a:srgbClr val="FFFF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2" name="Shape 518">
                <a:extLst>
                  <a:ext uri="{FF2B5EF4-FFF2-40B4-BE49-F238E27FC236}">
                    <a16:creationId xmlns:a16="http://schemas.microsoft.com/office/drawing/2014/main" id="{5AB1DFC5-DDF0-40F0-B9CA-318D8A48FB81}"/>
                  </a:ext>
                </a:extLst>
              </p:cNvPr>
              <p:cNvSpPr/>
              <p:nvPr/>
            </p:nvSpPr>
            <p:spPr>
              <a:xfrm>
                <a:off x="4076600" y="1772637"/>
                <a:ext cx="282900" cy="2077200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4" name="Shape 520">
                <a:extLst>
                  <a:ext uri="{FF2B5EF4-FFF2-40B4-BE49-F238E27FC236}">
                    <a16:creationId xmlns:a16="http://schemas.microsoft.com/office/drawing/2014/main" id="{D02CCC33-5E0E-420F-9914-900515CBA4CC}"/>
                  </a:ext>
                </a:extLst>
              </p:cNvPr>
              <p:cNvSpPr/>
              <p:nvPr/>
            </p:nvSpPr>
            <p:spPr>
              <a:xfrm>
                <a:off x="4634575" y="1772636"/>
                <a:ext cx="626617" cy="2077218"/>
              </a:xfrm>
              <a:custGeom>
                <a:avLst/>
                <a:gdLst/>
                <a:ahLst/>
                <a:cxnLst/>
                <a:rect l="0" t="0" r="0" b="0"/>
                <a:pathLst>
                  <a:path w="15016" h="45837" extrusionOk="0">
                    <a:moveTo>
                      <a:pt x="7376" y="0"/>
                    </a:moveTo>
                    <a:lnTo>
                      <a:pt x="0" y="0"/>
                    </a:lnTo>
                    <a:lnTo>
                      <a:pt x="0" y="13435"/>
                    </a:lnTo>
                    <a:lnTo>
                      <a:pt x="7903" y="21338"/>
                    </a:lnTo>
                    <a:lnTo>
                      <a:pt x="7903" y="45837"/>
                    </a:lnTo>
                    <a:lnTo>
                      <a:pt x="15016" y="45837"/>
                    </a:lnTo>
                    <a:lnTo>
                      <a:pt x="15016" y="18967"/>
                    </a:lnTo>
                    <a:lnTo>
                      <a:pt x="7245" y="11196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64737A-7744-4A9A-BB25-F47B303F115B}"/>
              </a:ext>
            </a:extLst>
          </p:cNvPr>
          <p:cNvGrpSpPr/>
          <p:nvPr/>
        </p:nvGrpSpPr>
        <p:grpSpPr>
          <a:xfrm>
            <a:off x="152400" y="2377440"/>
            <a:ext cx="2834640" cy="2075688"/>
            <a:chOff x="152400" y="2377440"/>
            <a:chExt cx="2834640" cy="2075688"/>
          </a:xfrm>
        </p:grpSpPr>
        <p:sp>
          <p:nvSpPr>
            <p:cNvPr id="50" name="Rounded Rectangle 49"/>
            <p:cNvSpPr/>
            <p:nvPr/>
          </p:nvSpPr>
          <p:spPr>
            <a:xfrm>
              <a:off x="152400" y="2377440"/>
              <a:ext cx="2834640" cy="2075688"/>
            </a:xfrm>
            <a:prstGeom prst="roundRect">
              <a:avLst/>
            </a:prstGeom>
            <a:gradFill flip="none" rotWithShape="1">
              <a:gsLst>
                <a:gs pos="100000">
                  <a:schemeClr val="accent4"/>
                </a:gs>
                <a:gs pos="50000">
                  <a:schemeClr val="accent4">
                    <a:lumMod val="60000"/>
                    <a:lumOff val="40000"/>
                  </a:schemeClr>
                </a:gs>
                <a:gs pos="0">
                  <a:schemeClr val="accent4"/>
                </a:gs>
              </a:gsLst>
              <a:lin ang="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9033939-E201-4443-AA86-F68E0BFB95D0}"/>
                </a:ext>
              </a:extLst>
            </p:cNvPr>
            <p:cNvGrpSpPr/>
            <p:nvPr/>
          </p:nvGrpSpPr>
          <p:grpSpPr>
            <a:xfrm>
              <a:off x="523609" y="2515725"/>
              <a:ext cx="2092222" cy="1685954"/>
              <a:chOff x="2674650" y="1172275"/>
              <a:chExt cx="3794700" cy="3376800"/>
            </a:xfrm>
          </p:grpSpPr>
          <p:sp>
            <p:nvSpPr>
              <p:cNvPr id="45" name="Shape 488">
                <a:extLst>
                  <a:ext uri="{FF2B5EF4-FFF2-40B4-BE49-F238E27FC236}">
                    <a16:creationId xmlns:a16="http://schemas.microsoft.com/office/drawing/2014/main" id="{227FAEBC-09F2-4C36-A519-967CD3CC7A9E}"/>
                  </a:ext>
                </a:extLst>
              </p:cNvPr>
              <p:cNvSpPr/>
              <p:nvPr/>
            </p:nvSpPr>
            <p:spPr>
              <a:xfrm>
                <a:off x="2674650" y="1172275"/>
                <a:ext cx="3794700" cy="3376800"/>
              </a:xfrm>
              <a:prstGeom prst="diamond">
                <a:avLst/>
              </a:prstGeom>
              <a:solidFill>
                <a:srgbClr val="FFFF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8" name="Shape 489">
                <a:extLst>
                  <a:ext uri="{FF2B5EF4-FFF2-40B4-BE49-F238E27FC236}">
                    <a16:creationId xmlns:a16="http://schemas.microsoft.com/office/drawing/2014/main" id="{74B7FDB5-350D-4142-8735-E24D6C94A93C}"/>
                  </a:ext>
                </a:extLst>
              </p:cNvPr>
              <p:cNvSpPr/>
              <p:nvPr/>
            </p:nvSpPr>
            <p:spPr>
              <a:xfrm>
                <a:off x="3260700" y="1480975"/>
                <a:ext cx="2622600" cy="2759400"/>
              </a:xfrm>
              <a:prstGeom prst="mathPlus">
                <a:avLst>
                  <a:gd name="adj1" fmla="val 14567"/>
                </a:avLst>
              </a:prstGeom>
              <a:solidFill>
                <a:srgbClr val="00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4B30D9-0BF9-40AF-A65C-4940C22DFE1D}"/>
              </a:ext>
            </a:extLst>
          </p:cNvPr>
          <p:cNvGrpSpPr/>
          <p:nvPr/>
        </p:nvGrpSpPr>
        <p:grpSpPr>
          <a:xfrm>
            <a:off x="9205000" y="121920"/>
            <a:ext cx="2834640" cy="2075688"/>
            <a:chOff x="9205000" y="121920"/>
            <a:chExt cx="2834640" cy="2075688"/>
          </a:xfrm>
        </p:grpSpPr>
        <p:sp>
          <p:nvSpPr>
            <p:cNvPr id="49" name="Rounded Rectangle 48"/>
            <p:cNvSpPr/>
            <p:nvPr/>
          </p:nvSpPr>
          <p:spPr>
            <a:xfrm>
              <a:off x="9205000" y="121920"/>
              <a:ext cx="2834640" cy="2075688"/>
            </a:xfrm>
            <a:prstGeom prst="roundRect">
              <a:avLst/>
            </a:prstGeom>
            <a:gradFill flip="none" rotWithShape="1">
              <a:gsLst>
                <a:gs pos="100000">
                  <a:schemeClr val="accent4"/>
                </a:gs>
                <a:gs pos="50000">
                  <a:schemeClr val="accent4">
                    <a:lumMod val="60000"/>
                    <a:lumOff val="40000"/>
                  </a:schemeClr>
                </a:gs>
                <a:gs pos="0">
                  <a:schemeClr val="accent4"/>
                </a:gs>
              </a:gsLst>
              <a:lin ang="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i="1" dirty="0">
                <a:solidFill>
                  <a:schemeClr val="tx1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8C2CC98-3CE9-4B41-B318-150FB8FE0EBF}"/>
                </a:ext>
              </a:extLst>
            </p:cNvPr>
            <p:cNvGrpSpPr/>
            <p:nvPr/>
          </p:nvGrpSpPr>
          <p:grpSpPr>
            <a:xfrm>
              <a:off x="9666073" y="173952"/>
              <a:ext cx="1912340" cy="1850845"/>
              <a:chOff x="2674650" y="1172275"/>
              <a:chExt cx="3794700" cy="3376800"/>
            </a:xfrm>
          </p:grpSpPr>
          <p:sp>
            <p:nvSpPr>
              <p:cNvPr id="38" name="Shape 411">
                <a:extLst>
                  <a:ext uri="{FF2B5EF4-FFF2-40B4-BE49-F238E27FC236}">
                    <a16:creationId xmlns:a16="http://schemas.microsoft.com/office/drawing/2014/main" id="{213E2C2B-ECE1-4E94-81FF-7FDE7873CDC1}"/>
                  </a:ext>
                </a:extLst>
              </p:cNvPr>
              <p:cNvSpPr/>
              <p:nvPr/>
            </p:nvSpPr>
            <p:spPr>
              <a:xfrm>
                <a:off x="2674650" y="1172275"/>
                <a:ext cx="3794700" cy="3376800"/>
              </a:xfrm>
              <a:prstGeom prst="diamond">
                <a:avLst/>
              </a:prstGeom>
              <a:solidFill>
                <a:srgbClr val="FFFF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grpSp>
            <p:nvGrpSpPr>
              <p:cNvPr id="39" name="Shape 412">
                <a:extLst>
                  <a:ext uri="{FF2B5EF4-FFF2-40B4-BE49-F238E27FC236}">
                    <a16:creationId xmlns:a16="http://schemas.microsoft.com/office/drawing/2014/main" id="{E28247AD-C280-4B07-B386-46EAB40EA62B}"/>
                  </a:ext>
                </a:extLst>
              </p:cNvPr>
              <p:cNvGrpSpPr/>
              <p:nvPr/>
            </p:nvGrpSpPr>
            <p:grpSpPr>
              <a:xfrm>
                <a:off x="3813243" y="1784769"/>
                <a:ext cx="1666224" cy="1936243"/>
                <a:chOff x="3793450" y="1751825"/>
                <a:chExt cx="1369800" cy="1725400"/>
              </a:xfrm>
            </p:grpSpPr>
            <p:sp>
              <p:nvSpPr>
                <p:cNvPr id="40" name="Shape 413">
                  <a:extLst>
                    <a:ext uri="{FF2B5EF4-FFF2-40B4-BE49-F238E27FC236}">
                      <a16:creationId xmlns:a16="http://schemas.microsoft.com/office/drawing/2014/main" id="{3275763B-84A9-44C5-9313-C2EA8C76F3AA}"/>
                    </a:ext>
                  </a:extLst>
                </p:cNvPr>
                <p:cNvSpPr/>
                <p:nvPr/>
              </p:nvSpPr>
              <p:spPr>
                <a:xfrm flipH="1">
                  <a:off x="3793450" y="1751825"/>
                  <a:ext cx="1093200" cy="1053600"/>
                </a:xfrm>
                <a:prstGeom prst="bentUpArrow">
                  <a:avLst>
                    <a:gd name="adj1" fmla="val 25000"/>
                    <a:gd name="adj2" fmla="val 31564"/>
                    <a:gd name="adj3" fmla="val 32897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41" name="Shape 414">
                  <a:extLst>
                    <a:ext uri="{FF2B5EF4-FFF2-40B4-BE49-F238E27FC236}">
                      <a16:creationId xmlns:a16="http://schemas.microsoft.com/office/drawing/2014/main" id="{AF09D899-47C7-41AD-945E-6C9B245B2CBF}"/>
                    </a:ext>
                  </a:extLst>
                </p:cNvPr>
                <p:cNvSpPr/>
                <p:nvPr/>
              </p:nvSpPr>
              <p:spPr>
                <a:xfrm>
                  <a:off x="4886650" y="2542125"/>
                  <a:ext cx="276600" cy="9351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9EA5B2F-4FD8-47B5-9BD0-FD4F21EDB703}"/>
              </a:ext>
            </a:extLst>
          </p:cNvPr>
          <p:cNvGrpSpPr/>
          <p:nvPr/>
        </p:nvGrpSpPr>
        <p:grpSpPr>
          <a:xfrm>
            <a:off x="6187523" y="121920"/>
            <a:ext cx="2834640" cy="2075688"/>
            <a:chOff x="6187523" y="121920"/>
            <a:chExt cx="2834640" cy="2075688"/>
          </a:xfrm>
        </p:grpSpPr>
        <p:sp>
          <p:nvSpPr>
            <p:cNvPr id="47" name="Rounded Rectangle 46"/>
            <p:cNvSpPr/>
            <p:nvPr/>
          </p:nvSpPr>
          <p:spPr>
            <a:xfrm>
              <a:off x="6187523" y="121920"/>
              <a:ext cx="2834640" cy="2075688"/>
            </a:xfrm>
            <a:prstGeom prst="roundRect">
              <a:avLst/>
            </a:prstGeom>
            <a:gradFill flip="none" rotWithShape="1">
              <a:gsLst>
                <a:gs pos="100000">
                  <a:schemeClr val="accent4"/>
                </a:gs>
                <a:gs pos="50000">
                  <a:schemeClr val="accent4">
                    <a:lumMod val="60000"/>
                    <a:lumOff val="40000"/>
                  </a:schemeClr>
                </a:gs>
                <a:gs pos="0">
                  <a:schemeClr val="accent4"/>
                </a:gs>
              </a:gsLst>
              <a:lin ang="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1C3CA01-6FF3-47C7-99CD-48CDCCAC18F2}"/>
                </a:ext>
              </a:extLst>
            </p:cNvPr>
            <p:cNvGrpSpPr/>
            <p:nvPr/>
          </p:nvGrpSpPr>
          <p:grpSpPr>
            <a:xfrm>
              <a:off x="6446163" y="249330"/>
              <a:ext cx="2317075" cy="1820865"/>
              <a:chOff x="2674650" y="1172275"/>
              <a:chExt cx="3794700" cy="3376800"/>
            </a:xfrm>
          </p:grpSpPr>
          <p:sp>
            <p:nvSpPr>
              <p:cNvPr id="34" name="Shape 502">
                <a:extLst>
                  <a:ext uri="{FF2B5EF4-FFF2-40B4-BE49-F238E27FC236}">
                    <a16:creationId xmlns:a16="http://schemas.microsoft.com/office/drawing/2014/main" id="{036DDE9C-7981-401F-9B10-4431CB886F03}"/>
                  </a:ext>
                </a:extLst>
              </p:cNvPr>
              <p:cNvSpPr/>
              <p:nvPr/>
            </p:nvSpPr>
            <p:spPr>
              <a:xfrm>
                <a:off x="2674650" y="1172275"/>
                <a:ext cx="3794700" cy="3376800"/>
              </a:xfrm>
              <a:prstGeom prst="diamond">
                <a:avLst/>
              </a:prstGeom>
              <a:solidFill>
                <a:srgbClr val="FFFF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pic>
            <p:nvPicPr>
              <p:cNvPr id="35" name="Shape 503" descr="pedestrian-walking.png">
                <a:extLst>
                  <a:ext uri="{FF2B5EF4-FFF2-40B4-BE49-F238E27FC236}">
                    <a16:creationId xmlns:a16="http://schemas.microsoft.com/office/drawing/2014/main" id="{03316D3F-3154-439F-838B-558347095E9F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flipH="1">
                <a:off x="3299475" y="1715550"/>
                <a:ext cx="2232574" cy="20662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0C333B7-BDC5-4E65-9F33-EDA517EEC2AD}"/>
              </a:ext>
            </a:extLst>
          </p:cNvPr>
          <p:cNvGrpSpPr/>
          <p:nvPr/>
        </p:nvGrpSpPr>
        <p:grpSpPr>
          <a:xfrm>
            <a:off x="3169961" y="121920"/>
            <a:ext cx="2834640" cy="2075688"/>
            <a:chOff x="3169961" y="121920"/>
            <a:chExt cx="2834640" cy="2075688"/>
          </a:xfrm>
        </p:grpSpPr>
        <p:sp>
          <p:nvSpPr>
            <p:cNvPr id="46" name="Rounded Rectangle 45"/>
            <p:cNvSpPr/>
            <p:nvPr/>
          </p:nvSpPr>
          <p:spPr>
            <a:xfrm>
              <a:off x="3169961" y="121920"/>
              <a:ext cx="2834640" cy="2075688"/>
            </a:xfrm>
            <a:prstGeom prst="roundRect">
              <a:avLst/>
            </a:prstGeom>
            <a:gradFill flip="none" rotWithShape="1">
              <a:gsLst>
                <a:gs pos="100000">
                  <a:schemeClr val="accent4"/>
                </a:gs>
                <a:gs pos="50000">
                  <a:schemeClr val="accent4">
                    <a:lumMod val="60000"/>
                    <a:lumOff val="40000"/>
                  </a:schemeClr>
                </a:gs>
                <a:gs pos="0">
                  <a:schemeClr val="accent4"/>
                </a:gs>
              </a:gsLst>
              <a:lin ang="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Shape 348">
              <a:extLst>
                <a:ext uri="{FF2B5EF4-FFF2-40B4-BE49-F238E27FC236}">
                  <a16:creationId xmlns:a16="http://schemas.microsoft.com/office/drawing/2014/main" id="{FB04A9CC-4E99-4598-B468-F4C49F2F8E75}"/>
                </a:ext>
              </a:extLst>
            </p:cNvPr>
            <p:cNvSpPr/>
            <p:nvPr/>
          </p:nvSpPr>
          <p:spPr>
            <a:xfrm flipH="1">
              <a:off x="3855237" y="440037"/>
              <a:ext cx="1463825" cy="1480916"/>
            </a:xfrm>
            <a:prstGeom prst="uturnArrow">
              <a:avLst>
                <a:gd name="adj1" fmla="val 25270"/>
                <a:gd name="adj2" fmla="val 25000"/>
                <a:gd name="adj3" fmla="val 25000"/>
                <a:gd name="adj4" fmla="val 43818"/>
                <a:gd name="adj5" fmla="val 100000"/>
              </a:avLst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6427CCD-0ED2-4E48-AC87-B16C59E74DD9}"/>
              </a:ext>
            </a:extLst>
          </p:cNvPr>
          <p:cNvGrpSpPr/>
          <p:nvPr/>
        </p:nvGrpSpPr>
        <p:grpSpPr>
          <a:xfrm>
            <a:off x="152400" y="121920"/>
            <a:ext cx="2834640" cy="2075688"/>
            <a:chOff x="152400" y="121920"/>
            <a:chExt cx="2834640" cy="2075688"/>
          </a:xfrm>
        </p:grpSpPr>
        <p:sp>
          <p:nvSpPr>
            <p:cNvPr id="44" name="Rounded Rectangle 43"/>
            <p:cNvSpPr/>
            <p:nvPr/>
          </p:nvSpPr>
          <p:spPr>
            <a:xfrm>
              <a:off x="152400" y="121920"/>
              <a:ext cx="2834640" cy="2075688"/>
            </a:xfrm>
            <a:prstGeom prst="roundRect">
              <a:avLst/>
            </a:prstGeom>
            <a:gradFill flip="none" rotWithShape="1">
              <a:gsLst>
                <a:gs pos="100000">
                  <a:schemeClr val="accent4"/>
                </a:gs>
                <a:gs pos="50000">
                  <a:schemeClr val="accent4">
                    <a:lumMod val="60000"/>
                    <a:lumOff val="40000"/>
                  </a:schemeClr>
                </a:gs>
                <a:gs pos="0">
                  <a:schemeClr val="accent4"/>
                </a:gs>
              </a:gsLst>
              <a:lin ang="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Shape 156">
              <a:extLst>
                <a:ext uri="{FF2B5EF4-FFF2-40B4-BE49-F238E27FC236}">
                  <a16:creationId xmlns:a16="http://schemas.microsoft.com/office/drawing/2014/main" id="{F33ED7E2-DE65-4DC9-BCBC-45E34D3AAEF3}"/>
                </a:ext>
              </a:extLst>
            </p:cNvPr>
            <p:cNvSpPr/>
            <p:nvPr/>
          </p:nvSpPr>
          <p:spPr>
            <a:xfrm>
              <a:off x="781877" y="440037"/>
              <a:ext cx="1766863" cy="1439453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52401" y="2377440"/>
            <a:ext cx="2834640" cy="207568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Crossroad Ahead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69949" y="2377440"/>
            <a:ext cx="2834640" cy="207568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Road Ends or Merges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87497" y="2377440"/>
            <a:ext cx="2834640" cy="207568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Stop Ahead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205044" y="2377440"/>
            <a:ext cx="2834640" cy="207568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Two Way Traffic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52400" y="4632960"/>
            <a:ext cx="2834640" cy="207568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chemeClr val="bg1"/>
                </a:solidFill>
              </a:rPr>
              <a:t>T-Intersection</a:t>
            </a:r>
          </a:p>
          <a:p>
            <a:pPr algn="ctr"/>
            <a:r>
              <a:rPr lang="en-US" sz="3300" b="1" dirty="0">
                <a:solidFill>
                  <a:schemeClr val="bg1"/>
                </a:solidFill>
              </a:rPr>
              <a:t>Sign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169830" y="4632960"/>
            <a:ext cx="2834640" cy="207568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Stop - Do Not Walk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87381" y="4632960"/>
            <a:ext cx="2834640" cy="207568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Do Not Go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204923" y="4632960"/>
            <a:ext cx="2834640" cy="207568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Flashing=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Stop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52400" y="121920"/>
            <a:ext cx="2834640" cy="207568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Slow-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Go when safe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169933" y="121920"/>
            <a:ext cx="2834640" cy="207568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 Turn-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Turn Around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87466" y="121920"/>
            <a:ext cx="2834640" cy="207568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Caution-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Pedestrian Crossing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204943" y="121920"/>
            <a:ext cx="2834640" cy="207568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Reverse Turn Sign</a:t>
            </a:r>
          </a:p>
        </p:txBody>
      </p:sp>
    </p:spTree>
    <p:extLst>
      <p:ext uri="{BB962C8B-B14F-4D97-AF65-F5344CB8AC3E}">
        <p14:creationId xmlns:p14="http://schemas.microsoft.com/office/powerpoint/2010/main" val="260626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50"/>
                            </p:stCondLst>
                            <p:childTnLst>
                              <p:par>
                                <p:cTn id="10" presetID="17" presetClass="entr" presetSubtype="1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"/>
                            </p:stCondLst>
                            <p:childTnLst>
                              <p:par>
                                <p:cTn id="22" presetID="17" presetClass="entr" presetSubtype="1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"/>
                            </p:stCondLst>
                            <p:childTnLst>
                              <p:par>
                                <p:cTn id="34" presetID="17" presetClass="entr" presetSubtype="1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"/>
                            </p:stCondLst>
                            <p:childTnLst>
                              <p:par>
                                <p:cTn id="46" presetID="17" presetClass="entr" presetSubtype="1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"/>
                            </p:stCondLst>
                            <p:childTnLst>
                              <p:par>
                                <p:cTn id="58" presetID="17" presetClass="entr" presetSubtype="1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"/>
                            </p:stCondLst>
                            <p:childTnLst>
                              <p:par>
                                <p:cTn id="70" presetID="17" presetClass="entr" presetSubtype="1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"/>
                            </p:stCondLst>
                            <p:childTnLst>
                              <p:par>
                                <p:cTn id="82" presetID="17" presetClass="entr" presetSubtype="1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"/>
                            </p:stCondLst>
                            <p:childTnLst>
                              <p:par>
                                <p:cTn id="94" presetID="17" presetClass="entr" presetSubtype="1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"/>
                            </p:stCondLst>
                            <p:childTnLst>
                              <p:par>
                                <p:cTn id="106" presetID="17" presetClass="entr" presetSubtype="1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50"/>
                            </p:stCondLst>
                            <p:childTnLst>
                              <p:par>
                                <p:cTn id="118" presetID="17" presetClass="entr" presetSubtype="1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9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A10D6B-37F7-4000-AFEA-AFEAF76C20D9}"/>
              </a:ext>
            </a:extLst>
          </p:cNvPr>
          <p:cNvSpPr/>
          <p:nvPr/>
        </p:nvSpPr>
        <p:spPr>
          <a:xfrm>
            <a:off x="3855687" y="2249309"/>
            <a:ext cx="60708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Try Again!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Action Button: Go Back or Previous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F011703-FD71-4FB9-942F-AF7D9896625A}"/>
              </a:ext>
            </a:extLst>
          </p:cNvPr>
          <p:cNvSpPr/>
          <p:nvPr/>
        </p:nvSpPr>
        <p:spPr>
          <a:xfrm>
            <a:off x="10952018" y="6089072"/>
            <a:ext cx="1239982" cy="768928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A03EC-EEC4-4F0B-9950-2D9764A3B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58" y="2249309"/>
            <a:ext cx="2950323" cy="972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4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A10D6B-37F7-4000-AFEA-AFEAF76C20D9}"/>
              </a:ext>
            </a:extLst>
          </p:cNvPr>
          <p:cNvSpPr/>
          <p:nvPr/>
        </p:nvSpPr>
        <p:spPr>
          <a:xfrm>
            <a:off x="3740172" y="2355326"/>
            <a:ext cx="60708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Try Again!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Action Button: Go Back or Previous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F011703-FD71-4FB9-942F-AF7D9896625A}"/>
              </a:ext>
            </a:extLst>
          </p:cNvPr>
          <p:cNvSpPr/>
          <p:nvPr/>
        </p:nvSpPr>
        <p:spPr>
          <a:xfrm>
            <a:off x="10952018" y="6089072"/>
            <a:ext cx="1239982" cy="768928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A03EC-EEC4-4F0B-9950-2D9764A3B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232" y="2355326"/>
            <a:ext cx="2950323" cy="972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4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peech Bubble: Rectangle 43">
            <a:extLst>
              <a:ext uri="{FF2B5EF4-FFF2-40B4-BE49-F238E27FC236}">
                <a16:creationId xmlns:a16="http://schemas.microsoft.com/office/drawing/2014/main" id="{CF0A0F2F-AF45-47F4-A122-343D0AE49552}"/>
              </a:ext>
            </a:extLst>
          </p:cNvPr>
          <p:cNvSpPr/>
          <p:nvPr/>
        </p:nvSpPr>
        <p:spPr>
          <a:xfrm>
            <a:off x="477520" y="203200"/>
            <a:ext cx="5140959" cy="895064"/>
          </a:xfrm>
          <a:prstGeom prst="wedgeRectCallout">
            <a:avLst>
              <a:gd name="adj1" fmla="val 5504"/>
              <a:gd name="adj2" fmla="val 9956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does each </a:t>
            </a:r>
            <a:r>
              <a:rPr lang="en-US" b="1" dirty="0">
                <a:solidFill>
                  <a:schemeClr val="bg1"/>
                </a:solidFill>
              </a:rPr>
              <a:t>traffic signal or road sign </a:t>
            </a:r>
            <a:r>
              <a:rPr lang="en-US" dirty="0">
                <a:solidFill>
                  <a:schemeClr val="bg1"/>
                </a:solidFill>
              </a:rPr>
              <a:t>mean? Select the correct option.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BA9882-2CB2-4D17-99B9-BAC58A9A4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6475" y="1098264"/>
            <a:ext cx="3417026" cy="1038147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41B8149D-A865-47F7-91B9-8EE2FB902CE6}"/>
              </a:ext>
            </a:extLst>
          </p:cNvPr>
          <p:cNvSpPr/>
          <p:nvPr/>
        </p:nvSpPr>
        <p:spPr>
          <a:xfrm>
            <a:off x="6808231" y="314271"/>
            <a:ext cx="4243336" cy="3438136"/>
          </a:xfrm>
          <a:prstGeom prst="rect">
            <a:avLst/>
          </a:prstGeom>
          <a:solidFill>
            <a:schemeClr val="accent3">
              <a:lumMod val="20000"/>
              <a:lumOff val="80000"/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hlinkClick r:id="rId3" action="ppaction://hlinksldjump"/>
            <a:extLst>
              <a:ext uri="{FF2B5EF4-FFF2-40B4-BE49-F238E27FC236}">
                <a16:creationId xmlns:a16="http://schemas.microsoft.com/office/drawing/2014/main" id="{BB19877B-23D5-4D0F-865A-F9157AB86C68}"/>
              </a:ext>
            </a:extLst>
          </p:cNvPr>
          <p:cNvSpPr/>
          <p:nvPr/>
        </p:nvSpPr>
        <p:spPr>
          <a:xfrm>
            <a:off x="6808230" y="4023013"/>
            <a:ext cx="424333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Slow to stop</a:t>
            </a:r>
          </a:p>
        </p:txBody>
      </p:sp>
      <p:sp>
        <p:nvSpPr>
          <p:cNvPr id="42" name="Rectangle 41">
            <a:hlinkClick r:id="rId4" action="ppaction://hlinksldjump"/>
            <a:extLst>
              <a:ext uri="{FF2B5EF4-FFF2-40B4-BE49-F238E27FC236}">
                <a16:creationId xmlns:a16="http://schemas.microsoft.com/office/drawing/2014/main" id="{AD371857-D59E-41C8-BE3B-109C8E857347}"/>
              </a:ext>
            </a:extLst>
          </p:cNvPr>
          <p:cNvSpPr/>
          <p:nvPr/>
        </p:nvSpPr>
        <p:spPr>
          <a:xfrm>
            <a:off x="6783571" y="4924307"/>
            <a:ext cx="424333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Stop and wait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273628-6198-4583-88DB-28907F09E9BA}"/>
              </a:ext>
            </a:extLst>
          </p:cNvPr>
          <p:cNvSpPr/>
          <p:nvPr/>
        </p:nvSpPr>
        <p:spPr>
          <a:xfrm>
            <a:off x="8155076" y="720254"/>
            <a:ext cx="1500326" cy="262617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97">
            <a:extLst>
              <a:ext uri="{FF2B5EF4-FFF2-40B4-BE49-F238E27FC236}">
                <a16:creationId xmlns:a16="http://schemas.microsoft.com/office/drawing/2014/main" id="{7860631D-8EAE-47D9-891E-A50056BF7F5C}"/>
              </a:ext>
            </a:extLst>
          </p:cNvPr>
          <p:cNvSpPr/>
          <p:nvPr/>
        </p:nvSpPr>
        <p:spPr>
          <a:xfrm>
            <a:off x="8476574" y="855671"/>
            <a:ext cx="906647" cy="767086"/>
          </a:xfrm>
          <a:prstGeom prst="ellipse">
            <a:avLst/>
          </a:prstGeom>
          <a:solidFill>
            <a:schemeClr val="tx1"/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" name="Shape 97">
            <a:extLst>
              <a:ext uri="{FF2B5EF4-FFF2-40B4-BE49-F238E27FC236}">
                <a16:creationId xmlns:a16="http://schemas.microsoft.com/office/drawing/2014/main" id="{A502FDC7-0C65-400D-BEA1-18071626403D}"/>
              </a:ext>
            </a:extLst>
          </p:cNvPr>
          <p:cNvSpPr/>
          <p:nvPr/>
        </p:nvSpPr>
        <p:spPr>
          <a:xfrm>
            <a:off x="8476574" y="1693836"/>
            <a:ext cx="906647" cy="767086"/>
          </a:xfrm>
          <a:prstGeom prst="ellipse">
            <a:avLst/>
          </a:prstGeom>
          <a:solidFill>
            <a:srgbClr val="FFFF00"/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" name="Shape 97">
            <a:extLst>
              <a:ext uri="{FF2B5EF4-FFF2-40B4-BE49-F238E27FC236}">
                <a16:creationId xmlns:a16="http://schemas.microsoft.com/office/drawing/2014/main" id="{58BBB7E5-4CE0-444B-B7AF-33AC38E3419A}"/>
              </a:ext>
            </a:extLst>
          </p:cNvPr>
          <p:cNvSpPr/>
          <p:nvPr/>
        </p:nvSpPr>
        <p:spPr>
          <a:xfrm>
            <a:off x="8476574" y="2506443"/>
            <a:ext cx="906647" cy="767086"/>
          </a:xfrm>
          <a:prstGeom prst="ellipse">
            <a:avLst/>
          </a:prstGeom>
          <a:solidFill>
            <a:schemeClr val="tx1"/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Rectangle 16">
            <a:hlinkClick r:id="rId4" action="ppaction://hlinksldjump"/>
            <a:extLst>
              <a:ext uri="{FF2B5EF4-FFF2-40B4-BE49-F238E27FC236}">
                <a16:creationId xmlns:a16="http://schemas.microsoft.com/office/drawing/2014/main" id="{42303889-A024-4455-B9CD-713BC6F82772}"/>
              </a:ext>
            </a:extLst>
          </p:cNvPr>
          <p:cNvSpPr/>
          <p:nvPr/>
        </p:nvSpPr>
        <p:spPr>
          <a:xfrm>
            <a:off x="6783571" y="5854823"/>
            <a:ext cx="424333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E878F3-6990-4959-AF96-7B9A82073623}"/>
              </a:ext>
            </a:extLst>
          </p:cNvPr>
          <p:cNvSpPr txBox="1"/>
          <p:nvPr/>
        </p:nvSpPr>
        <p:spPr>
          <a:xfrm>
            <a:off x="6864461" y="500550"/>
            <a:ext cx="463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1.</a:t>
            </a:r>
            <a:r>
              <a:rPr lang="en-US" dirty="0"/>
              <a:t>.</a:t>
            </a:r>
          </a:p>
        </p:txBody>
      </p:sp>
      <p:sp>
        <p:nvSpPr>
          <p:cNvPr id="4" name="Action Button: Go Forward or Next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DCFB9C7-E631-4EC7-8BFD-DCD6283B77D7}"/>
              </a:ext>
            </a:extLst>
          </p:cNvPr>
          <p:cNvSpPr/>
          <p:nvPr/>
        </p:nvSpPr>
        <p:spPr>
          <a:xfrm>
            <a:off x="11210894" y="6192982"/>
            <a:ext cx="981106" cy="665018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2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1B8149D-A865-47F7-91B9-8EE2FB902CE6}"/>
              </a:ext>
            </a:extLst>
          </p:cNvPr>
          <p:cNvSpPr/>
          <p:nvPr/>
        </p:nvSpPr>
        <p:spPr>
          <a:xfrm>
            <a:off x="6802535" y="296546"/>
            <a:ext cx="4243337" cy="3461935"/>
          </a:xfrm>
          <a:prstGeom prst="rect">
            <a:avLst/>
          </a:prstGeom>
          <a:solidFill>
            <a:schemeClr val="accent3">
              <a:lumMod val="20000"/>
              <a:lumOff val="80000"/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hlinkClick r:id="rId2" action="ppaction://hlinksldjump"/>
            <a:extLst>
              <a:ext uri="{FF2B5EF4-FFF2-40B4-BE49-F238E27FC236}">
                <a16:creationId xmlns:a16="http://schemas.microsoft.com/office/drawing/2014/main" id="{BB19877B-23D5-4D0F-865A-F9157AB86C68}"/>
              </a:ext>
            </a:extLst>
          </p:cNvPr>
          <p:cNvSpPr/>
          <p:nvPr/>
        </p:nvSpPr>
        <p:spPr>
          <a:xfrm>
            <a:off x="6808230" y="4023013"/>
            <a:ext cx="424333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</a:t>
            </a:r>
          </a:p>
        </p:txBody>
      </p:sp>
      <p:sp>
        <p:nvSpPr>
          <p:cNvPr id="42" name="Rectangle 41">
            <a:hlinkClick r:id="rId3" action="ppaction://hlinksldjump"/>
            <a:extLst>
              <a:ext uri="{FF2B5EF4-FFF2-40B4-BE49-F238E27FC236}">
                <a16:creationId xmlns:a16="http://schemas.microsoft.com/office/drawing/2014/main" id="{AD371857-D59E-41C8-BE3B-109C8E857347}"/>
              </a:ext>
            </a:extLst>
          </p:cNvPr>
          <p:cNvSpPr/>
          <p:nvPr/>
        </p:nvSpPr>
        <p:spPr>
          <a:xfrm>
            <a:off x="6783571" y="4924307"/>
            <a:ext cx="424333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Slow to stop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273628-6198-4583-88DB-28907F09E9BA}"/>
              </a:ext>
            </a:extLst>
          </p:cNvPr>
          <p:cNvSpPr/>
          <p:nvPr/>
        </p:nvSpPr>
        <p:spPr>
          <a:xfrm>
            <a:off x="8139836" y="773997"/>
            <a:ext cx="1500326" cy="2626170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97">
            <a:extLst>
              <a:ext uri="{FF2B5EF4-FFF2-40B4-BE49-F238E27FC236}">
                <a16:creationId xmlns:a16="http://schemas.microsoft.com/office/drawing/2014/main" id="{7860631D-8EAE-47D9-891E-A50056BF7F5C}"/>
              </a:ext>
            </a:extLst>
          </p:cNvPr>
          <p:cNvSpPr/>
          <p:nvPr/>
        </p:nvSpPr>
        <p:spPr>
          <a:xfrm>
            <a:off x="8451914" y="864125"/>
            <a:ext cx="906647" cy="767086"/>
          </a:xfrm>
          <a:prstGeom prst="ellipse">
            <a:avLst/>
          </a:prstGeom>
          <a:solidFill>
            <a:schemeClr val="tx1"/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97">
            <a:extLst>
              <a:ext uri="{FF2B5EF4-FFF2-40B4-BE49-F238E27FC236}">
                <a16:creationId xmlns:a16="http://schemas.microsoft.com/office/drawing/2014/main" id="{A502FDC7-0C65-400D-BEA1-18071626403D}"/>
              </a:ext>
            </a:extLst>
          </p:cNvPr>
          <p:cNvSpPr/>
          <p:nvPr/>
        </p:nvSpPr>
        <p:spPr>
          <a:xfrm>
            <a:off x="8470878" y="1698359"/>
            <a:ext cx="906647" cy="767086"/>
          </a:xfrm>
          <a:prstGeom prst="ellipse">
            <a:avLst/>
          </a:prstGeom>
          <a:solidFill>
            <a:schemeClr val="tx1"/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" name="Shape 97">
            <a:extLst>
              <a:ext uri="{FF2B5EF4-FFF2-40B4-BE49-F238E27FC236}">
                <a16:creationId xmlns:a16="http://schemas.microsoft.com/office/drawing/2014/main" id="{58BBB7E5-4CE0-444B-B7AF-33AC38E3419A}"/>
              </a:ext>
            </a:extLst>
          </p:cNvPr>
          <p:cNvSpPr/>
          <p:nvPr/>
        </p:nvSpPr>
        <p:spPr>
          <a:xfrm>
            <a:off x="8470879" y="2546982"/>
            <a:ext cx="906647" cy="767086"/>
          </a:xfrm>
          <a:prstGeom prst="ellipse">
            <a:avLst/>
          </a:prstGeom>
          <a:solidFill>
            <a:srgbClr val="34ED09"/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" name="Rectangle 16">
            <a:hlinkClick r:id="rId3" action="ppaction://hlinksldjump"/>
            <a:extLst>
              <a:ext uri="{FF2B5EF4-FFF2-40B4-BE49-F238E27FC236}">
                <a16:creationId xmlns:a16="http://schemas.microsoft.com/office/drawing/2014/main" id="{42303889-A024-4455-B9CD-713BC6F82772}"/>
              </a:ext>
            </a:extLst>
          </p:cNvPr>
          <p:cNvSpPr/>
          <p:nvPr/>
        </p:nvSpPr>
        <p:spPr>
          <a:xfrm>
            <a:off x="6783571" y="5854823"/>
            <a:ext cx="424333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Stop and wait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5CB0F8-64A5-44D9-A117-2C89C4023343}"/>
              </a:ext>
            </a:extLst>
          </p:cNvPr>
          <p:cNvSpPr/>
          <p:nvPr/>
        </p:nvSpPr>
        <p:spPr>
          <a:xfrm>
            <a:off x="1134898" y="296547"/>
            <a:ext cx="4243337" cy="3461934"/>
          </a:xfrm>
          <a:prstGeom prst="rect">
            <a:avLst/>
          </a:prstGeom>
          <a:solidFill>
            <a:schemeClr val="accent3">
              <a:lumMod val="20000"/>
              <a:lumOff val="80000"/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hlinkClick r:id="rId2" action="ppaction://hlinksldjump"/>
            <a:extLst>
              <a:ext uri="{FF2B5EF4-FFF2-40B4-BE49-F238E27FC236}">
                <a16:creationId xmlns:a16="http://schemas.microsoft.com/office/drawing/2014/main" id="{C9CFAFA9-7EC6-49C6-80A9-064BD69E1DF4}"/>
              </a:ext>
            </a:extLst>
          </p:cNvPr>
          <p:cNvSpPr/>
          <p:nvPr/>
        </p:nvSpPr>
        <p:spPr>
          <a:xfrm>
            <a:off x="1134897" y="4026240"/>
            <a:ext cx="424333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Stop and wait</a:t>
            </a:r>
          </a:p>
        </p:txBody>
      </p:sp>
      <p:sp>
        <p:nvSpPr>
          <p:cNvPr id="21" name="Rectangle 20">
            <a:hlinkClick r:id="rId3" action="ppaction://hlinksldjump"/>
            <a:extLst>
              <a:ext uri="{FF2B5EF4-FFF2-40B4-BE49-F238E27FC236}">
                <a16:creationId xmlns:a16="http://schemas.microsoft.com/office/drawing/2014/main" id="{D2EAE223-3B13-401B-8E6A-D253B3A24BCB}"/>
              </a:ext>
            </a:extLst>
          </p:cNvPr>
          <p:cNvSpPr/>
          <p:nvPr/>
        </p:nvSpPr>
        <p:spPr>
          <a:xfrm>
            <a:off x="1110238" y="4927534"/>
            <a:ext cx="424333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Slow to stop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6BC62C-C0D2-4600-BAC5-2B37FD3E0D93}"/>
              </a:ext>
            </a:extLst>
          </p:cNvPr>
          <p:cNvSpPr/>
          <p:nvPr/>
        </p:nvSpPr>
        <p:spPr>
          <a:xfrm>
            <a:off x="2404373" y="748758"/>
            <a:ext cx="1500326" cy="2626170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hape 97">
            <a:extLst>
              <a:ext uri="{FF2B5EF4-FFF2-40B4-BE49-F238E27FC236}">
                <a16:creationId xmlns:a16="http://schemas.microsoft.com/office/drawing/2014/main" id="{C954E5C9-D154-48F9-885B-B40E8C7DAE52}"/>
              </a:ext>
            </a:extLst>
          </p:cNvPr>
          <p:cNvSpPr/>
          <p:nvPr/>
        </p:nvSpPr>
        <p:spPr>
          <a:xfrm>
            <a:off x="2708551" y="857067"/>
            <a:ext cx="906647" cy="767086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97">
            <a:extLst>
              <a:ext uri="{FF2B5EF4-FFF2-40B4-BE49-F238E27FC236}">
                <a16:creationId xmlns:a16="http://schemas.microsoft.com/office/drawing/2014/main" id="{AE586885-82CF-4EC7-A977-E6F0F4377EF9}"/>
              </a:ext>
            </a:extLst>
          </p:cNvPr>
          <p:cNvSpPr/>
          <p:nvPr/>
        </p:nvSpPr>
        <p:spPr>
          <a:xfrm>
            <a:off x="2701213" y="1681066"/>
            <a:ext cx="906647" cy="767086"/>
          </a:xfrm>
          <a:prstGeom prst="ellipse">
            <a:avLst/>
          </a:prstGeom>
          <a:solidFill>
            <a:schemeClr val="tx1"/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" name="Shape 97">
            <a:extLst>
              <a:ext uri="{FF2B5EF4-FFF2-40B4-BE49-F238E27FC236}">
                <a16:creationId xmlns:a16="http://schemas.microsoft.com/office/drawing/2014/main" id="{16714FB1-0FD1-439D-A7BF-CA3A6B067B7A}"/>
              </a:ext>
            </a:extLst>
          </p:cNvPr>
          <p:cNvSpPr/>
          <p:nvPr/>
        </p:nvSpPr>
        <p:spPr>
          <a:xfrm>
            <a:off x="2701213" y="2527997"/>
            <a:ext cx="906647" cy="767086"/>
          </a:xfrm>
          <a:prstGeom prst="ellipse">
            <a:avLst/>
          </a:prstGeom>
          <a:solidFill>
            <a:schemeClr val="tx1"/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Rectangle 26">
            <a:hlinkClick r:id="rId3" action="ppaction://hlinksldjump"/>
            <a:extLst>
              <a:ext uri="{FF2B5EF4-FFF2-40B4-BE49-F238E27FC236}">
                <a16:creationId xmlns:a16="http://schemas.microsoft.com/office/drawing/2014/main" id="{C4F5C122-C4E2-438D-83B8-3F53CF5D8E90}"/>
              </a:ext>
            </a:extLst>
          </p:cNvPr>
          <p:cNvSpPr/>
          <p:nvPr/>
        </p:nvSpPr>
        <p:spPr>
          <a:xfrm>
            <a:off x="1110238" y="5858050"/>
            <a:ext cx="424333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4C830A-1E8D-47BC-98EE-DFAD278D2EBA}"/>
              </a:ext>
            </a:extLst>
          </p:cNvPr>
          <p:cNvSpPr txBox="1"/>
          <p:nvPr/>
        </p:nvSpPr>
        <p:spPr>
          <a:xfrm>
            <a:off x="6895143" y="466035"/>
            <a:ext cx="463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3.</a:t>
            </a:r>
            <a:r>
              <a:rPr lang="en-US" dirty="0"/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798B68-67C8-4E08-897F-6A3A448494DD}"/>
              </a:ext>
            </a:extLst>
          </p:cNvPr>
          <p:cNvSpPr txBox="1"/>
          <p:nvPr/>
        </p:nvSpPr>
        <p:spPr>
          <a:xfrm>
            <a:off x="1221929" y="466035"/>
            <a:ext cx="463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2.</a:t>
            </a:r>
            <a:r>
              <a:rPr lang="en-US" dirty="0"/>
              <a:t>.</a:t>
            </a:r>
          </a:p>
        </p:txBody>
      </p:sp>
      <p:sp>
        <p:nvSpPr>
          <p:cNvPr id="30" name="Action Button: Go Forward or Next 2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3A07C10-4289-4BD6-BA21-49931B005D73}"/>
              </a:ext>
            </a:extLst>
          </p:cNvPr>
          <p:cNvSpPr/>
          <p:nvPr/>
        </p:nvSpPr>
        <p:spPr>
          <a:xfrm>
            <a:off x="11210894" y="6192982"/>
            <a:ext cx="981106" cy="665018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7E733A8-90CC-4CDA-B3E2-B1C1FF1A9C37}"/>
              </a:ext>
            </a:extLst>
          </p:cNvPr>
          <p:cNvSpPr/>
          <p:nvPr/>
        </p:nvSpPr>
        <p:spPr>
          <a:xfrm>
            <a:off x="6847328" y="98219"/>
            <a:ext cx="4243337" cy="3613027"/>
          </a:xfrm>
          <a:prstGeom prst="rect">
            <a:avLst/>
          </a:prstGeom>
          <a:solidFill>
            <a:schemeClr val="accent3">
              <a:lumMod val="20000"/>
              <a:lumOff val="80000"/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548987-F329-415E-A90B-BF58309C24C2}"/>
              </a:ext>
            </a:extLst>
          </p:cNvPr>
          <p:cNvSpPr/>
          <p:nvPr/>
        </p:nvSpPr>
        <p:spPr>
          <a:xfrm>
            <a:off x="1168637" y="98219"/>
            <a:ext cx="4243337" cy="3613027"/>
          </a:xfrm>
          <a:prstGeom prst="rect">
            <a:avLst/>
          </a:prstGeom>
          <a:solidFill>
            <a:schemeClr val="accent3">
              <a:lumMod val="20000"/>
              <a:lumOff val="80000"/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hape 143">
            <a:extLst>
              <a:ext uri="{FF2B5EF4-FFF2-40B4-BE49-F238E27FC236}">
                <a16:creationId xmlns:a16="http://schemas.microsoft.com/office/drawing/2014/main" id="{630C9EC0-D6C3-43FA-81F8-4E501C20F926}"/>
              </a:ext>
            </a:extLst>
          </p:cNvPr>
          <p:cNvSpPr/>
          <p:nvPr/>
        </p:nvSpPr>
        <p:spPr>
          <a:xfrm>
            <a:off x="1796059" y="805569"/>
            <a:ext cx="2711678" cy="2198326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AE6F1FD5-F76F-4CF5-8931-3B0AE5D6DBBC}"/>
              </a:ext>
            </a:extLst>
          </p:cNvPr>
          <p:cNvSpPr/>
          <p:nvPr/>
        </p:nvSpPr>
        <p:spPr>
          <a:xfrm>
            <a:off x="1168637" y="3918277"/>
            <a:ext cx="424333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Flashing = Stop</a:t>
            </a:r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7DD546E3-28D7-4A75-AAAB-DDD78C155E99}"/>
              </a:ext>
            </a:extLst>
          </p:cNvPr>
          <p:cNvSpPr/>
          <p:nvPr/>
        </p:nvSpPr>
        <p:spPr>
          <a:xfrm>
            <a:off x="1168638" y="4882521"/>
            <a:ext cx="424333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Flashing = Slow</a:t>
            </a:r>
          </a:p>
        </p:txBody>
      </p:sp>
      <p:sp>
        <p:nvSpPr>
          <p:cNvPr id="7" name="Rectangle 6">
            <a:hlinkClick r:id="rId3" action="ppaction://hlinksldjump"/>
            <a:extLst>
              <a:ext uri="{FF2B5EF4-FFF2-40B4-BE49-F238E27FC236}">
                <a16:creationId xmlns:a16="http://schemas.microsoft.com/office/drawing/2014/main" id="{A165A65C-22A1-4454-A467-9E81D519BC9A}"/>
              </a:ext>
            </a:extLst>
          </p:cNvPr>
          <p:cNvSpPr/>
          <p:nvPr/>
        </p:nvSpPr>
        <p:spPr>
          <a:xfrm>
            <a:off x="1168638" y="5813037"/>
            <a:ext cx="424333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</a:t>
            </a:r>
          </a:p>
        </p:txBody>
      </p:sp>
      <p:sp>
        <p:nvSpPr>
          <p:cNvPr id="8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6CCC6DBD-745F-4D45-B4C5-C69E0BB31BE6}"/>
              </a:ext>
            </a:extLst>
          </p:cNvPr>
          <p:cNvSpPr/>
          <p:nvPr/>
        </p:nvSpPr>
        <p:spPr>
          <a:xfrm>
            <a:off x="6847329" y="3895051"/>
            <a:ext cx="424333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BE5EF8E3-A3EC-4D79-9EBB-3C06E1C93E34}"/>
              </a:ext>
            </a:extLst>
          </p:cNvPr>
          <p:cNvSpPr/>
          <p:nvPr/>
        </p:nvSpPr>
        <p:spPr>
          <a:xfrm>
            <a:off x="6847330" y="4829515"/>
            <a:ext cx="424333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Pedestrian Walking</a:t>
            </a:r>
          </a:p>
        </p:txBody>
      </p:sp>
      <p:sp>
        <p:nvSpPr>
          <p:cNvPr id="10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8173BEE6-BF03-42E2-87E9-A0A95EC81C5E}"/>
              </a:ext>
            </a:extLst>
          </p:cNvPr>
          <p:cNvSpPr/>
          <p:nvPr/>
        </p:nvSpPr>
        <p:spPr>
          <a:xfrm>
            <a:off x="6847330" y="5760031"/>
            <a:ext cx="424333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Stop- Do not walk</a:t>
            </a:r>
          </a:p>
        </p:txBody>
      </p:sp>
      <p:pic>
        <p:nvPicPr>
          <p:cNvPr id="12" name="Shape 316" descr="hold.png">
            <a:extLst>
              <a:ext uri="{FF2B5EF4-FFF2-40B4-BE49-F238E27FC236}">
                <a16:creationId xmlns:a16="http://schemas.microsoft.com/office/drawing/2014/main" id="{3E52B38E-F205-4F6E-A2E7-9AA38E253A2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4390" y="912914"/>
            <a:ext cx="2553246" cy="198363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Action Button: Go Forward or Next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127C65A-C205-4571-8D36-3E0703E7B7C3}"/>
              </a:ext>
            </a:extLst>
          </p:cNvPr>
          <p:cNvSpPr/>
          <p:nvPr/>
        </p:nvSpPr>
        <p:spPr>
          <a:xfrm>
            <a:off x="11200809" y="6192982"/>
            <a:ext cx="981106" cy="665018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A43BDC-9E3C-43A4-AE7F-6102645B0D00}"/>
              </a:ext>
            </a:extLst>
          </p:cNvPr>
          <p:cNvSpPr txBox="1"/>
          <p:nvPr/>
        </p:nvSpPr>
        <p:spPr>
          <a:xfrm>
            <a:off x="1346544" y="250909"/>
            <a:ext cx="463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4.</a:t>
            </a:r>
            <a:r>
              <a:rPr lang="en-US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631FE5-CF7A-4C4B-B887-3E23D91DD87A}"/>
              </a:ext>
            </a:extLst>
          </p:cNvPr>
          <p:cNvSpPr txBox="1"/>
          <p:nvPr/>
        </p:nvSpPr>
        <p:spPr>
          <a:xfrm>
            <a:off x="7069817" y="239551"/>
            <a:ext cx="463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5.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255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F276138-5E62-4BDE-9F8D-5104F7761260}"/>
              </a:ext>
            </a:extLst>
          </p:cNvPr>
          <p:cNvSpPr/>
          <p:nvPr/>
        </p:nvSpPr>
        <p:spPr>
          <a:xfrm>
            <a:off x="6696312" y="205387"/>
            <a:ext cx="4243337" cy="3613027"/>
          </a:xfrm>
          <a:prstGeom prst="rect">
            <a:avLst/>
          </a:prstGeom>
          <a:solidFill>
            <a:schemeClr val="accent3">
              <a:lumMod val="20000"/>
              <a:lumOff val="80000"/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073B1E-A88C-4D0D-904C-7A7192AD63FB}"/>
              </a:ext>
            </a:extLst>
          </p:cNvPr>
          <p:cNvSpPr/>
          <p:nvPr/>
        </p:nvSpPr>
        <p:spPr>
          <a:xfrm>
            <a:off x="1329530" y="205387"/>
            <a:ext cx="4243337" cy="3613027"/>
          </a:xfrm>
          <a:prstGeom prst="rect">
            <a:avLst/>
          </a:prstGeom>
          <a:solidFill>
            <a:schemeClr val="accent3">
              <a:lumMod val="20000"/>
              <a:lumOff val="80000"/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AE6F1FD5-F76F-4CF5-8931-3B0AE5D6DBBC}"/>
              </a:ext>
            </a:extLst>
          </p:cNvPr>
          <p:cNvSpPr/>
          <p:nvPr/>
        </p:nvSpPr>
        <p:spPr>
          <a:xfrm>
            <a:off x="1329529" y="4022783"/>
            <a:ext cx="424333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Winding Road Ahead</a:t>
            </a:r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7DD546E3-28D7-4A75-AAAB-DDD78C155E99}"/>
              </a:ext>
            </a:extLst>
          </p:cNvPr>
          <p:cNvSpPr/>
          <p:nvPr/>
        </p:nvSpPr>
        <p:spPr>
          <a:xfrm>
            <a:off x="1329530" y="4953299"/>
            <a:ext cx="424333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Flashing = Slow</a:t>
            </a:r>
          </a:p>
          <a:p>
            <a:pPr algn="ctr"/>
            <a:r>
              <a:rPr lang="en-US" dirty="0"/>
              <a:t>Go When Safe</a:t>
            </a:r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A165A65C-22A1-4454-A467-9E81D519BC9A}"/>
              </a:ext>
            </a:extLst>
          </p:cNvPr>
          <p:cNvSpPr/>
          <p:nvPr/>
        </p:nvSpPr>
        <p:spPr>
          <a:xfrm>
            <a:off x="1329530" y="5883815"/>
            <a:ext cx="424333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Reverse Turn Sign</a:t>
            </a:r>
          </a:p>
        </p:txBody>
      </p:sp>
      <p:sp>
        <p:nvSpPr>
          <p:cNvPr id="8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6CCC6DBD-745F-4D45-B4C5-C69E0BB31BE6}"/>
              </a:ext>
            </a:extLst>
          </p:cNvPr>
          <p:cNvSpPr/>
          <p:nvPr/>
        </p:nvSpPr>
        <p:spPr>
          <a:xfrm>
            <a:off x="6696311" y="4022783"/>
            <a:ext cx="424333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Stop Ahead Sign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BE5EF8E3-A3EC-4D79-9EBB-3C06E1C93E34}"/>
              </a:ext>
            </a:extLst>
          </p:cNvPr>
          <p:cNvSpPr/>
          <p:nvPr/>
        </p:nvSpPr>
        <p:spPr>
          <a:xfrm>
            <a:off x="6697226" y="4953299"/>
            <a:ext cx="424333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Not Go</a:t>
            </a:r>
          </a:p>
        </p:txBody>
      </p:sp>
      <p:sp>
        <p:nvSpPr>
          <p:cNvPr id="10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8173BEE6-BF03-42E2-87E9-A0A95EC81C5E}"/>
              </a:ext>
            </a:extLst>
          </p:cNvPr>
          <p:cNvSpPr/>
          <p:nvPr/>
        </p:nvSpPr>
        <p:spPr>
          <a:xfrm>
            <a:off x="6697226" y="5883815"/>
            <a:ext cx="424333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Flashing = Stop</a:t>
            </a:r>
          </a:p>
        </p:txBody>
      </p:sp>
      <p:sp>
        <p:nvSpPr>
          <p:cNvPr id="14" name="Shape 156">
            <a:extLst>
              <a:ext uri="{FF2B5EF4-FFF2-40B4-BE49-F238E27FC236}">
                <a16:creationId xmlns:a16="http://schemas.microsoft.com/office/drawing/2014/main" id="{E35D8CF1-02C8-47FF-9E26-AD631CD1BB09}"/>
              </a:ext>
            </a:extLst>
          </p:cNvPr>
          <p:cNvSpPr/>
          <p:nvPr/>
        </p:nvSpPr>
        <p:spPr>
          <a:xfrm>
            <a:off x="2104573" y="773480"/>
            <a:ext cx="2742567" cy="2476839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335">
            <a:extLst>
              <a:ext uri="{FF2B5EF4-FFF2-40B4-BE49-F238E27FC236}">
                <a16:creationId xmlns:a16="http://schemas.microsoft.com/office/drawing/2014/main" id="{032FB807-043D-427F-9BFB-C1045267E585}"/>
              </a:ext>
            </a:extLst>
          </p:cNvPr>
          <p:cNvSpPr/>
          <p:nvPr/>
        </p:nvSpPr>
        <p:spPr>
          <a:xfrm>
            <a:off x="7860003" y="1213766"/>
            <a:ext cx="2273249" cy="1912299"/>
          </a:xfrm>
          <a:prstGeom prst="noSmoking">
            <a:avLst>
              <a:gd name="adj" fmla="val 7825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Action Button: Go Forward or Next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42B45BA-B6C6-411A-954A-986F37099D63}"/>
              </a:ext>
            </a:extLst>
          </p:cNvPr>
          <p:cNvSpPr/>
          <p:nvPr/>
        </p:nvSpPr>
        <p:spPr>
          <a:xfrm>
            <a:off x="11210894" y="6192982"/>
            <a:ext cx="981106" cy="665018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F38D6C-4E31-4F6B-9853-52592CF45ADB}"/>
              </a:ext>
            </a:extLst>
          </p:cNvPr>
          <p:cNvSpPr txBox="1"/>
          <p:nvPr/>
        </p:nvSpPr>
        <p:spPr>
          <a:xfrm>
            <a:off x="1505072" y="404148"/>
            <a:ext cx="463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6.</a:t>
            </a:r>
            <a:r>
              <a:rPr lang="en-US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182396-605A-4651-BCE1-7ECDC0B6ADE3}"/>
              </a:ext>
            </a:extLst>
          </p:cNvPr>
          <p:cNvSpPr txBox="1"/>
          <p:nvPr/>
        </p:nvSpPr>
        <p:spPr>
          <a:xfrm>
            <a:off x="6864499" y="388716"/>
            <a:ext cx="463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7.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612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1B8149D-A865-47F7-91B9-8EE2FB902CE6}"/>
              </a:ext>
            </a:extLst>
          </p:cNvPr>
          <p:cNvSpPr/>
          <p:nvPr/>
        </p:nvSpPr>
        <p:spPr>
          <a:xfrm>
            <a:off x="6628349" y="145916"/>
            <a:ext cx="4243337" cy="3613027"/>
          </a:xfrm>
          <a:prstGeom prst="rect">
            <a:avLst/>
          </a:prstGeom>
          <a:solidFill>
            <a:schemeClr val="accent3">
              <a:lumMod val="20000"/>
              <a:lumOff val="80000"/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hlinkClick r:id="rId2" action="ppaction://hlinksldjump"/>
            <a:extLst>
              <a:ext uri="{FF2B5EF4-FFF2-40B4-BE49-F238E27FC236}">
                <a16:creationId xmlns:a16="http://schemas.microsoft.com/office/drawing/2014/main" id="{BB19877B-23D5-4D0F-865A-F9157AB86C68}"/>
              </a:ext>
            </a:extLst>
          </p:cNvPr>
          <p:cNvSpPr/>
          <p:nvPr/>
        </p:nvSpPr>
        <p:spPr>
          <a:xfrm>
            <a:off x="6628348" y="3956483"/>
            <a:ext cx="424333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 Turn= Turn around</a:t>
            </a:r>
          </a:p>
        </p:txBody>
      </p:sp>
      <p:sp>
        <p:nvSpPr>
          <p:cNvPr id="42" name="Rectangle 41">
            <a:hlinkClick r:id="rId3" action="ppaction://hlinksldjump"/>
            <a:extLst>
              <a:ext uri="{FF2B5EF4-FFF2-40B4-BE49-F238E27FC236}">
                <a16:creationId xmlns:a16="http://schemas.microsoft.com/office/drawing/2014/main" id="{AD371857-D59E-41C8-BE3B-109C8E857347}"/>
              </a:ext>
            </a:extLst>
          </p:cNvPr>
          <p:cNvSpPr/>
          <p:nvPr/>
        </p:nvSpPr>
        <p:spPr>
          <a:xfrm>
            <a:off x="6628350" y="4907118"/>
            <a:ext cx="424333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Two Way Traffic</a:t>
            </a:r>
          </a:p>
        </p:txBody>
      </p:sp>
      <p:sp>
        <p:nvSpPr>
          <p:cNvPr id="10" name="Shape 348">
            <a:extLst>
              <a:ext uri="{FF2B5EF4-FFF2-40B4-BE49-F238E27FC236}">
                <a16:creationId xmlns:a16="http://schemas.microsoft.com/office/drawing/2014/main" id="{9510A5A1-B8E6-4502-83E7-3EFBED8CAB13}"/>
              </a:ext>
            </a:extLst>
          </p:cNvPr>
          <p:cNvSpPr/>
          <p:nvPr/>
        </p:nvSpPr>
        <p:spPr>
          <a:xfrm flipH="1">
            <a:off x="7503786" y="802370"/>
            <a:ext cx="2186400" cy="2547000"/>
          </a:xfrm>
          <a:prstGeom prst="uturnArrow">
            <a:avLst>
              <a:gd name="adj1" fmla="val 25270"/>
              <a:gd name="adj2" fmla="val 25000"/>
              <a:gd name="adj3" fmla="val 25000"/>
              <a:gd name="adj4" fmla="val 43818"/>
              <a:gd name="adj5" fmla="val 10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AF14241C-9CD8-48A5-910F-E9645E51D06E}"/>
              </a:ext>
            </a:extLst>
          </p:cNvPr>
          <p:cNvSpPr/>
          <p:nvPr/>
        </p:nvSpPr>
        <p:spPr>
          <a:xfrm>
            <a:off x="6628349" y="5866091"/>
            <a:ext cx="424333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Caution- Traffic Merges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A94EE4-A482-4401-A79D-25D13DF8CFED}"/>
              </a:ext>
            </a:extLst>
          </p:cNvPr>
          <p:cNvSpPr/>
          <p:nvPr/>
        </p:nvSpPr>
        <p:spPr>
          <a:xfrm>
            <a:off x="1270995" y="145916"/>
            <a:ext cx="4243337" cy="3613027"/>
          </a:xfrm>
          <a:prstGeom prst="rect">
            <a:avLst/>
          </a:prstGeom>
          <a:solidFill>
            <a:schemeClr val="accent3">
              <a:lumMod val="20000"/>
              <a:lumOff val="80000"/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17C5ABFE-BDFD-47C9-BF09-1B65EAEF9CFD}"/>
              </a:ext>
            </a:extLst>
          </p:cNvPr>
          <p:cNvSpPr/>
          <p:nvPr/>
        </p:nvSpPr>
        <p:spPr>
          <a:xfrm>
            <a:off x="1270994" y="3956483"/>
            <a:ext cx="424333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Stop Ahead</a:t>
            </a:r>
          </a:p>
        </p:txBody>
      </p:sp>
      <p:sp>
        <p:nvSpPr>
          <p:cNvPr id="15" name="Rectangle 14">
            <a:hlinkClick r:id="rId2" action="ppaction://hlinksldjump"/>
            <a:extLst>
              <a:ext uri="{FF2B5EF4-FFF2-40B4-BE49-F238E27FC236}">
                <a16:creationId xmlns:a16="http://schemas.microsoft.com/office/drawing/2014/main" id="{A176EE6D-45CB-4FC9-BC7B-A9335BD61C56}"/>
              </a:ext>
            </a:extLst>
          </p:cNvPr>
          <p:cNvSpPr/>
          <p:nvPr/>
        </p:nvSpPr>
        <p:spPr>
          <a:xfrm>
            <a:off x="1270996" y="4907118"/>
            <a:ext cx="424333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Crossroad Ahead</a:t>
            </a:r>
          </a:p>
        </p:txBody>
      </p:sp>
      <p:sp>
        <p:nvSpPr>
          <p:cNvPr id="18" name="Rectangle 17">
            <a:hlinkClick r:id="rId3" action="ppaction://hlinksldjump"/>
            <a:extLst>
              <a:ext uri="{FF2B5EF4-FFF2-40B4-BE49-F238E27FC236}">
                <a16:creationId xmlns:a16="http://schemas.microsoft.com/office/drawing/2014/main" id="{905698B2-70BE-4173-94D3-D7DD2D1D56AF}"/>
              </a:ext>
            </a:extLst>
          </p:cNvPr>
          <p:cNvSpPr/>
          <p:nvPr/>
        </p:nvSpPr>
        <p:spPr>
          <a:xfrm>
            <a:off x="1270995" y="5866091"/>
            <a:ext cx="424333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T- Intersection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8DFA90-3CAA-4100-B365-158AB3D18AEE}"/>
              </a:ext>
            </a:extLst>
          </p:cNvPr>
          <p:cNvGrpSpPr/>
          <p:nvPr/>
        </p:nvGrpSpPr>
        <p:grpSpPr>
          <a:xfrm>
            <a:off x="1519973" y="256838"/>
            <a:ext cx="3794700" cy="3376800"/>
            <a:chOff x="2674650" y="1172275"/>
            <a:chExt cx="3794700" cy="3376800"/>
          </a:xfrm>
        </p:grpSpPr>
        <p:sp>
          <p:nvSpPr>
            <p:cNvPr id="20" name="Shape 488">
              <a:extLst>
                <a:ext uri="{FF2B5EF4-FFF2-40B4-BE49-F238E27FC236}">
                  <a16:creationId xmlns:a16="http://schemas.microsoft.com/office/drawing/2014/main" id="{A0737598-2B9E-41A3-9384-3D494B964DE4}"/>
                </a:ext>
              </a:extLst>
            </p:cNvPr>
            <p:cNvSpPr/>
            <p:nvPr/>
          </p:nvSpPr>
          <p:spPr>
            <a:xfrm>
              <a:off x="2674650" y="1172275"/>
              <a:ext cx="3794700" cy="3376800"/>
            </a:xfrm>
            <a:prstGeom prst="diamond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489">
              <a:extLst>
                <a:ext uri="{FF2B5EF4-FFF2-40B4-BE49-F238E27FC236}">
                  <a16:creationId xmlns:a16="http://schemas.microsoft.com/office/drawing/2014/main" id="{2045AFBD-8C75-4810-A6CB-6F0773C3BF89}"/>
                </a:ext>
              </a:extLst>
            </p:cNvPr>
            <p:cNvSpPr/>
            <p:nvPr/>
          </p:nvSpPr>
          <p:spPr>
            <a:xfrm>
              <a:off x="3260700" y="1480975"/>
              <a:ext cx="2622600" cy="2759400"/>
            </a:xfrm>
            <a:prstGeom prst="mathPlus">
              <a:avLst>
                <a:gd name="adj1" fmla="val 14567"/>
              </a:avLst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B27BC69-ED5B-404B-98F2-F56E5D9CD89D}"/>
              </a:ext>
            </a:extLst>
          </p:cNvPr>
          <p:cNvSpPr txBox="1"/>
          <p:nvPr/>
        </p:nvSpPr>
        <p:spPr>
          <a:xfrm>
            <a:off x="1363092" y="295903"/>
            <a:ext cx="463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8.</a:t>
            </a:r>
            <a:r>
              <a:rPr lang="en-US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958ED0-FEC3-4DC4-BABF-13AEC05D6C82}"/>
              </a:ext>
            </a:extLst>
          </p:cNvPr>
          <p:cNvSpPr txBox="1"/>
          <p:nvPr/>
        </p:nvSpPr>
        <p:spPr>
          <a:xfrm>
            <a:off x="6794383" y="337467"/>
            <a:ext cx="463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9.</a:t>
            </a:r>
            <a:r>
              <a:rPr lang="en-US" dirty="0"/>
              <a:t>.</a:t>
            </a:r>
          </a:p>
        </p:txBody>
      </p:sp>
      <p:sp>
        <p:nvSpPr>
          <p:cNvPr id="24" name="Action Button: Go Forward or Next 2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D652221-5F10-40D2-A835-0ACEF6A53B03}"/>
              </a:ext>
            </a:extLst>
          </p:cNvPr>
          <p:cNvSpPr/>
          <p:nvPr/>
        </p:nvSpPr>
        <p:spPr>
          <a:xfrm>
            <a:off x="11210894" y="6192982"/>
            <a:ext cx="981106" cy="665018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3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1B8149D-A865-47F7-91B9-8EE2FB902CE6}"/>
              </a:ext>
            </a:extLst>
          </p:cNvPr>
          <p:cNvSpPr/>
          <p:nvPr/>
        </p:nvSpPr>
        <p:spPr>
          <a:xfrm>
            <a:off x="6628349" y="145916"/>
            <a:ext cx="4243337" cy="3613027"/>
          </a:xfrm>
          <a:prstGeom prst="rect">
            <a:avLst/>
          </a:prstGeom>
          <a:solidFill>
            <a:schemeClr val="accent3">
              <a:lumMod val="20000"/>
              <a:lumOff val="80000"/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hlinkClick r:id="rId2" action="ppaction://hlinksldjump"/>
            <a:extLst>
              <a:ext uri="{FF2B5EF4-FFF2-40B4-BE49-F238E27FC236}">
                <a16:creationId xmlns:a16="http://schemas.microsoft.com/office/drawing/2014/main" id="{BB19877B-23D5-4D0F-865A-F9157AB86C68}"/>
              </a:ext>
            </a:extLst>
          </p:cNvPr>
          <p:cNvSpPr/>
          <p:nvPr/>
        </p:nvSpPr>
        <p:spPr>
          <a:xfrm>
            <a:off x="6628348" y="3956483"/>
            <a:ext cx="424333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Road Ends or Merges</a:t>
            </a:r>
          </a:p>
        </p:txBody>
      </p:sp>
      <p:sp>
        <p:nvSpPr>
          <p:cNvPr id="42" name="Rectangle 41">
            <a:hlinkClick r:id="rId3" action="ppaction://hlinksldjump"/>
            <a:extLst>
              <a:ext uri="{FF2B5EF4-FFF2-40B4-BE49-F238E27FC236}">
                <a16:creationId xmlns:a16="http://schemas.microsoft.com/office/drawing/2014/main" id="{AD371857-D59E-41C8-BE3B-109C8E857347}"/>
              </a:ext>
            </a:extLst>
          </p:cNvPr>
          <p:cNvSpPr/>
          <p:nvPr/>
        </p:nvSpPr>
        <p:spPr>
          <a:xfrm>
            <a:off x="6628350" y="4907118"/>
            <a:ext cx="424333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Two Way Traffic</a:t>
            </a: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AF14241C-9CD8-48A5-910F-E9645E51D06E}"/>
              </a:ext>
            </a:extLst>
          </p:cNvPr>
          <p:cNvSpPr/>
          <p:nvPr/>
        </p:nvSpPr>
        <p:spPr>
          <a:xfrm>
            <a:off x="6628349" y="5866091"/>
            <a:ext cx="424333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Divided Highway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A94EE4-A482-4401-A79D-25D13DF8CFED}"/>
              </a:ext>
            </a:extLst>
          </p:cNvPr>
          <p:cNvSpPr/>
          <p:nvPr/>
        </p:nvSpPr>
        <p:spPr>
          <a:xfrm>
            <a:off x="1270995" y="145916"/>
            <a:ext cx="4243337" cy="3613027"/>
          </a:xfrm>
          <a:prstGeom prst="rect">
            <a:avLst/>
          </a:prstGeom>
          <a:solidFill>
            <a:schemeClr val="accent3">
              <a:lumMod val="20000"/>
              <a:lumOff val="80000"/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17C5ABFE-BDFD-47C9-BF09-1B65EAEF9CFD}"/>
              </a:ext>
            </a:extLst>
          </p:cNvPr>
          <p:cNvSpPr/>
          <p:nvPr/>
        </p:nvSpPr>
        <p:spPr>
          <a:xfrm>
            <a:off x="1270994" y="3956483"/>
            <a:ext cx="424333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Turn left</a:t>
            </a:r>
          </a:p>
        </p:txBody>
      </p: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A176EE6D-45CB-4FC9-BC7B-A9335BD61C56}"/>
              </a:ext>
            </a:extLst>
          </p:cNvPr>
          <p:cNvSpPr/>
          <p:nvPr/>
        </p:nvSpPr>
        <p:spPr>
          <a:xfrm>
            <a:off x="1270996" y="4907118"/>
            <a:ext cx="424333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not walk</a:t>
            </a:r>
          </a:p>
        </p:txBody>
      </p:sp>
      <p:sp>
        <p:nvSpPr>
          <p:cNvPr id="18" name="Rectangle 17">
            <a:hlinkClick r:id="rId2" action="ppaction://hlinksldjump"/>
            <a:extLst>
              <a:ext uri="{FF2B5EF4-FFF2-40B4-BE49-F238E27FC236}">
                <a16:creationId xmlns:a16="http://schemas.microsoft.com/office/drawing/2014/main" id="{905698B2-70BE-4173-94D3-D7DD2D1D56AF}"/>
              </a:ext>
            </a:extLst>
          </p:cNvPr>
          <p:cNvSpPr/>
          <p:nvPr/>
        </p:nvSpPr>
        <p:spPr>
          <a:xfrm>
            <a:off x="1270995" y="5866091"/>
            <a:ext cx="424333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Caution- Pedestrian Crossing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2DE91D-38BC-46AB-BB8A-36FCEAC295BD}"/>
              </a:ext>
            </a:extLst>
          </p:cNvPr>
          <p:cNvGrpSpPr/>
          <p:nvPr/>
        </p:nvGrpSpPr>
        <p:grpSpPr>
          <a:xfrm>
            <a:off x="1519973" y="264029"/>
            <a:ext cx="3794700" cy="3376800"/>
            <a:chOff x="2674650" y="1172275"/>
            <a:chExt cx="3794700" cy="3376800"/>
          </a:xfrm>
        </p:grpSpPr>
        <p:sp>
          <p:nvSpPr>
            <p:cNvPr id="17" name="Shape 502">
              <a:extLst>
                <a:ext uri="{FF2B5EF4-FFF2-40B4-BE49-F238E27FC236}">
                  <a16:creationId xmlns:a16="http://schemas.microsoft.com/office/drawing/2014/main" id="{5C2CDDB5-03AE-481C-989E-1094DFDC0834}"/>
                </a:ext>
              </a:extLst>
            </p:cNvPr>
            <p:cNvSpPr/>
            <p:nvPr/>
          </p:nvSpPr>
          <p:spPr>
            <a:xfrm>
              <a:off x="2674650" y="1172275"/>
              <a:ext cx="3794700" cy="3376800"/>
            </a:xfrm>
            <a:prstGeom prst="diamond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22" name="Shape 503" descr="pedestrian-walking.png">
              <a:extLst>
                <a:ext uri="{FF2B5EF4-FFF2-40B4-BE49-F238E27FC236}">
                  <a16:creationId xmlns:a16="http://schemas.microsoft.com/office/drawing/2014/main" id="{47DF5AFA-057E-430E-8324-ADB37B497A9F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3299475" y="1715550"/>
              <a:ext cx="2232574" cy="20662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600991B-F754-450F-9D17-9B3E8759B1F8}"/>
              </a:ext>
            </a:extLst>
          </p:cNvPr>
          <p:cNvGrpSpPr/>
          <p:nvPr/>
        </p:nvGrpSpPr>
        <p:grpSpPr>
          <a:xfrm>
            <a:off x="6877327" y="264029"/>
            <a:ext cx="3794700" cy="3376800"/>
            <a:chOff x="2674650" y="1172275"/>
            <a:chExt cx="3794700" cy="3376800"/>
          </a:xfrm>
        </p:grpSpPr>
        <p:sp>
          <p:nvSpPr>
            <p:cNvPr id="24" name="Shape 517">
              <a:extLst>
                <a:ext uri="{FF2B5EF4-FFF2-40B4-BE49-F238E27FC236}">
                  <a16:creationId xmlns:a16="http://schemas.microsoft.com/office/drawing/2014/main" id="{3E11F30E-2C5D-4027-B83C-4EB8881E2695}"/>
                </a:ext>
              </a:extLst>
            </p:cNvPr>
            <p:cNvSpPr/>
            <p:nvPr/>
          </p:nvSpPr>
          <p:spPr>
            <a:xfrm>
              <a:off x="2674650" y="1172275"/>
              <a:ext cx="3794700" cy="3376800"/>
            </a:xfrm>
            <a:prstGeom prst="diamond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518">
              <a:extLst>
                <a:ext uri="{FF2B5EF4-FFF2-40B4-BE49-F238E27FC236}">
                  <a16:creationId xmlns:a16="http://schemas.microsoft.com/office/drawing/2014/main" id="{525C1A86-096F-4D4A-A407-73363A4B3804}"/>
                </a:ext>
              </a:extLst>
            </p:cNvPr>
            <p:cNvSpPr/>
            <p:nvPr/>
          </p:nvSpPr>
          <p:spPr>
            <a:xfrm>
              <a:off x="4076600" y="1772637"/>
              <a:ext cx="282900" cy="20772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520">
              <a:extLst>
                <a:ext uri="{FF2B5EF4-FFF2-40B4-BE49-F238E27FC236}">
                  <a16:creationId xmlns:a16="http://schemas.microsoft.com/office/drawing/2014/main" id="{9A984C85-1DFF-4E8A-A666-84F746C48407}"/>
                </a:ext>
              </a:extLst>
            </p:cNvPr>
            <p:cNvSpPr/>
            <p:nvPr/>
          </p:nvSpPr>
          <p:spPr>
            <a:xfrm>
              <a:off x="4634575" y="1772636"/>
              <a:ext cx="626617" cy="2077218"/>
            </a:xfrm>
            <a:custGeom>
              <a:avLst/>
              <a:gdLst/>
              <a:ahLst/>
              <a:cxnLst/>
              <a:rect l="0" t="0" r="0" b="0"/>
              <a:pathLst>
                <a:path w="15016" h="45837" extrusionOk="0">
                  <a:moveTo>
                    <a:pt x="7376" y="0"/>
                  </a:moveTo>
                  <a:lnTo>
                    <a:pt x="0" y="0"/>
                  </a:lnTo>
                  <a:lnTo>
                    <a:pt x="0" y="13435"/>
                  </a:lnTo>
                  <a:lnTo>
                    <a:pt x="7903" y="21338"/>
                  </a:lnTo>
                  <a:lnTo>
                    <a:pt x="7903" y="45837"/>
                  </a:lnTo>
                  <a:lnTo>
                    <a:pt x="15016" y="45837"/>
                  </a:lnTo>
                  <a:lnTo>
                    <a:pt x="15016" y="18967"/>
                  </a:lnTo>
                  <a:lnTo>
                    <a:pt x="7245" y="11196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DC272B8-9A13-4CFD-9FA6-57C837EAC2B1}"/>
              </a:ext>
            </a:extLst>
          </p:cNvPr>
          <p:cNvSpPr txBox="1"/>
          <p:nvPr/>
        </p:nvSpPr>
        <p:spPr>
          <a:xfrm>
            <a:off x="1405896" y="264029"/>
            <a:ext cx="738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10.</a:t>
            </a:r>
            <a:r>
              <a:rPr lang="en-US" dirty="0"/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5A7EB7-FB29-41E1-A222-BC353B825C7A}"/>
              </a:ext>
            </a:extLst>
          </p:cNvPr>
          <p:cNvSpPr txBox="1"/>
          <p:nvPr/>
        </p:nvSpPr>
        <p:spPr>
          <a:xfrm>
            <a:off x="6772981" y="264029"/>
            <a:ext cx="626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11.</a:t>
            </a:r>
            <a:r>
              <a:rPr lang="en-US" dirty="0"/>
              <a:t>.</a:t>
            </a:r>
          </a:p>
        </p:txBody>
      </p:sp>
      <p:sp>
        <p:nvSpPr>
          <p:cNvPr id="30" name="Action Button: Go Forward or Next 2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B114331-734A-401E-87DB-0399938D2818}"/>
              </a:ext>
            </a:extLst>
          </p:cNvPr>
          <p:cNvSpPr/>
          <p:nvPr/>
        </p:nvSpPr>
        <p:spPr>
          <a:xfrm>
            <a:off x="11210894" y="6192982"/>
            <a:ext cx="981106" cy="665018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8F543F46-E445-4327-BEE2-944E61758CFA}"/>
              </a:ext>
            </a:extLst>
          </p:cNvPr>
          <p:cNvSpPr/>
          <p:nvPr/>
        </p:nvSpPr>
        <p:spPr>
          <a:xfrm>
            <a:off x="1046922" y="1205948"/>
            <a:ext cx="9727095" cy="4426226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98E5F8-2176-416D-892E-388E24928C03}"/>
              </a:ext>
            </a:extLst>
          </p:cNvPr>
          <p:cNvSpPr/>
          <p:nvPr/>
        </p:nvSpPr>
        <p:spPr>
          <a:xfrm>
            <a:off x="2385391" y="2292626"/>
            <a:ext cx="74212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Good luck on your Driver’s License Test!</a:t>
            </a:r>
          </a:p>
        </p:txBody>
      </p:sp>
      <p:sp>
        <p:nvSpPr>
          <p:cNvPr id="4" name="Action Button: Go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36D50A4-9A44-4030-BB31-77C42E99A0F9}"/>
              </a:ext>
            </a:extLst>
          </p:cNvPr>
          <p:cNvSpPr/>
          <p:nvPr/>
        </p:nvSpPr>
        <p:spPr>
          <a:xfrm>
            <a:off x="11383617" y="6135757"/>
            <a:ext cx="808383" cy="722243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CB98147-B527-4887-8078-1DDFCD4B1798}">
  <we:reference id="wa104178141" version="3.10.0.52" store="en-US" storeType="OMEX"/>
  <we:alternateReferences>
    <we:reference id="wa104178141" version="3.10.0.52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4649</TotalTime>
  <Words>215</Words>
  <Application>Microsoft Office PowerPoint</Application>
  <PresentationFormat>Widescreen</PresentationFormat>
  <Paragraphs>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Rios</dc:creator>
  <cp:lastModifiedBy>Melissa Rios</cp:lastModifiedBy>
  <cp:revision>61</cp:revision>
  <dcterms:created xsi:type="dcterms:W3CDTF">2018-07-15T02:27:40Z</dcterms:created>
  <dcterms:modified xsi:type="dcterms:W3CDTF">2018-12-30T05:41:04Z</dcterms:modified>
</cp:coreProperties>
</file>