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/>
          <p:nvPr/>
        </p:nvSpPr>
        <p:spPr>
          <a:xfrm>
            <a:off y="5293517" x="-75"/>
            <a:ext cy="1443037" cx="9144092"/>
          </a:xfrm>
          <a:custGeom>
            <a:pathLst>
              <a:path w="9089556" extrusionOk="0" h="1443038">
                <a:moveTo>
                  <a:pt y="7145" x="57"/>
                </a:moveTo>
                <a:lnTo>
                  <a:pt y="0" x="9089556"/>
                </a:lnTo>
                <a:cubicBezTo>
                  <a:pt y="82550" x="9087979"/>
                  <a:pt y="172243" x="9088768"/>
                  <a:pt y="254793" x="9087191"/>
                </a:cubicBezTo>
                <a:lnTo>
                  <a:pt y="1443038" x="6260746"/>
                </a:lnTo>
                <a:lnTo>
                  <a:pt y="366713" x="0"/>
                </a:lnTo>
                <a:lnTo>
                  <a:pt y="7145" x="5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rgbClr val="B6E774"/>
              </a:gs>
              <a:gs pos="83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" name="Shape 13"/>
          <p:cNvSpPr/>
          <p:nvPr/>
        </p:nvSpPr>
        <p:spPr>
          <a:xfrm>
            <a:off y="5293517" x="-75"/>
            <a:ext cy="1443037" cx="9144092"/>
          </a:xfrm>
          <a:custGeom>
            <a:pathLst>
              <a:path w="9089556" extrusionOk="0" h="1443038">
                <a:moveTo>
                  <a:pt y="7145" x="57"/>
                </a:moveTo>
                <a:lnTo>
                  <a:pt y="0" x="9089556"/>
                </a:lnTo>
                <a:cubicBezTo>
                  <a:pt y="82550" x="9087979"/>
                  <a:pt y="172243" x="9088768"/>
                  <a:pt y="254793" x="9087191"/>
                </a:cubicBezTo>
                <a:lnTo>
                  <a:pt y="1443038" x="6260746"/>
                </a:lnTo>
                <a:lnTo>
                  <a:pt y="366713" x="0"/>
                </a:lnTo>
                <a:lnTo>
                  <a:pt y="7145" x="57"/>
                </a:lnTo>
                <a:close/>
              </a:path>
            </a:pathLst>
          </a:custGeom>
          <a:gradFill>
            <a:gsLst>
              <a:gs pos="0">
                <a:srgbClr val="86CE24">
                  <a:alpha val="0"/>
                </a:srgbClr>
              </a:gs>
              <a:gs pos="41000">
                <a:srgbClr val="86CE24">
                  <a:alpha val="0"/>
                </a:srgbClr>
              </a:gs>
              <a:gs pos="57000">
                <a:srgbClr val="CEEFA2"/>
              </a:gs>
              <a:gs pos="100000">
                <a:srgbClr val="86CE24">
                  <a:alpha val="0"/>
                </a:srgbClr>
              </a:gs>
            </a:gsLst>
            <a:lin ang="60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" name="Shape 14"/>
          <p:cNvSpPr/>
          <p:nvPr/>
        </p:nvSpPr>
        <p:spPr>
          <a:xfrm>
            <a:off y="5545932" x="0"/>
            <a:ext cy="1314448" cx="9146383"/>
          </a:xfrm>
          <a:custGeom>
            <a:pathLst>
              <a:path w="9117860" extrusionOk="0" h="1314449">
                <a:moveTo>
                  <a:pt y="130968" x="0"/>
                </a:moveTo>
                <a:lnTo>
                  <a:pt y="1197768" x="6305550"/>
                </a:lnTo>
                <a:lnTo>
                  <a:pt y="0" x="9113111"/>
                </a:lnTo>
                <a:lnTo>
                  <a:pt y="1314449" x="9117860"/>
                </a:lnTo>
                <a:lnTo>
                  <a:pt y="1312068" x="0"/>
                </a:lnTo>
                <a:lnTo>
                  <a:pt y="130968" x="0"/>
                </a:lnTo>
                <a:close/>
              </a:path>
            </a:pathLst>
          </a:custGeom>
          <a:gradFill>
            <a:gsLst>
              <a:gs pos="0">
                <a:srgbClr val="FDE89E"/>
              </a:gs>
              <a:gs pos="50000">
                <a:schemeClr val="accent3"/>
              </a:gs>
              <a:gs pos="100000">
                <a:srgbClr val="FCDD6E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" name="Shape 15"/>
          <p:cNvSpPr txBox="1"/>
          <p:nvPr>
            <p:ph type="ctrTitle"/>
          </p:nvPr>
        </p:nvSpPr>
        <p:spPr>
          <a:xfrm>
            <a:off y="1676400" x="4572000"/>
            <a:ext cy="1524000" cx="388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3203574" x="4572000"/>
            <a:ext cy="1825625" cx="388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None/>
              <a:defRPr/>
            </a:lvl1pPr>
            <a:lvl2pPr algn="ctr" rtl="0" marR="0" indent="0" marL="457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None/>
              <a:defRPr/>
            </a:lvl2pPr>
            <a:lvl3pPr algn="ctr" rtl="0" marR="0" indent="0" marL="9144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None/>
              <a:defRPr/>
            </a:lvl3pPr>
            <a:lvl4pPr algn="ctr" rtl="0" marR="0" indent="0" marL="13716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None/>
              <a:defRPr/>
            </a:lvl4pPr>
            <a:lvl5pPr algn="ctr" rtl="0" marR="0" indent="0" marL="18288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None/>
              <a:defRPr/>
            </a:lvl5pPr>
            <a:lvl6pPr algn="ctr" rtl="0" marR="0" indent="0" marL="2286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None/>
              <a:defRPr/>
            </a:lvl6pPr>
            <a:lvl7pPr algn="ctr" rtl="0" marR="0" indent="0" marL="2743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None/>
              <a:defRPr/>
            </a:lvl7pPr>
            <a:lvl8pPr algn="ctr" rtl="0" marR="0" indent="0" marL="32004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None/>
              <a:defRPr/>
            </a:lvl8pPr>
            <a:lvl9pPr algn="ctr" rtl="0" marR="0" indent="0" marL="36576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None/>
              <a:defRPr/>
            </a:lvl9pPr>
          </a:lstStyle>
          <a:p/>
        </p:txBody>
      </p:sp>
      <p:sp>
        <p:nvSpPr>
          <p:cNvPr id="17" name="Shape 17"/>
          <p:cNvSpPr/>
          <p:nvPr/>
        </p:nvSpPr>
        <p:spPr>
          <a:xfrm>
            <a:off y="5262464" x="0"/>
            <a:ext cy="74644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" name="Shape 18"/>
          <p:cNvSpPr/>
          <p:nvPr/>
        </p:nvSpPr>
        <p:spPr>
          <a:xfrm>
            <a:off y="5502669" x="129"/>
            <a:ext cy="1271149" cx="9144065"/>
          </a:xfrm>
          <a:custGeom>
            <a:pathLst>
              <a:path w="9144066" extrusionOk="0" h="1271150">
                <a:moveTo>
                  <a:pt y="121494" x="2252"/>
                </a:moveTo>
                <a:lnTo>
                  <a:pt y="1194321" x="6307948"/>
                </a:lnTo>
                <a:lnTo>
                  <a:pt y="0" x="9144066"/>
                </a:lnTo>
                <a:cubicBezTo>
                  <a:pt y="26405" x="9143272"/>
                  <a:pt y="52809" x="9142477"/>
                  <a:pt y="79214" x="9141683"/>
                </a:cubicBezTo>
                <a:lnTo>
                  <a:pt y="1271150" x="6315286"/>
                </a:lnTo>
                <a:lnTo>
                  <a:pt y="200706" x="65"/>
                </a:lnTo>
                <a:cubicBezTo>
                  <a:pt y="172714" x="0"/>
                  <a:pt y="149486" x="2317"/>
                  <a:pt y="121494" x="22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y="6416675" x="6400800"/>
            <a:ext cy="365125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y="6416675" x="2286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y="6416675" x="8458200"/>
            <a:ext cy="365125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/>
        </p:nvSpPr>
        <p:spPr>
          <a:xfrm>
            <a:off y="5457825" x="0"/>
            <a:ext cy="1400174" cx="7238999"/>
          </a:xfrm>
          <a:custGeom>
            <a:pathLst>
              <a:path w="7216426" extrusionOk="0" h="1400175">
                <a:moveTo>
                  <a:pt y="0" x="0"/>
                </a:moveTo>
                <a:lnTo>
                  <a:pt y="866775" x="7216426"/>
                </a:lnTo>
                <a:lnTo>
                  <a:pt y="1400175" x="1823096"/>
                </a:lnTo>
                <a:lnTo>
                  <a:pt y="1400175" x="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CEEFA2"/>
              </a:gs>
              <a:gs pos="66000">
                <a:schemeClr val="accent1"/>
              </a:gs>
              <a:gs pos="100000">
                <a:schemeClr val="accent1"/>
              </a:gs>
            </a:gsLst>
            <a:lin ang="16619999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y="6148042" x="1807389"/>
            <a:ext cy="711995" cx="7338990"/>
          </a:xfrm>
          <a:custGeom>
            <a:pathLst>
              <a:path w="7323733" extrusionOk="0" h="675379">
                <a:moveTo>
                  <a:pt y="673445" x="0"/>
                </a:moveTo>
                <a:lnTo>
                  <a:pt y="0" x="7323733"/>
                </a:lnTo>
                <a:cubicBezTo>
                  <a:pt y="222867" x="7322149"/>
                  <a:pt y="452512" x="7322943"/>
                  <a:pt y="675379" x="7321359"/>
                </a:cubicBezTo>
                <a:lnTo>
                  <a:pt y="673445" x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28000">
                <a:schemeClr val="accent3"/>
              </a:gs>
              <a:gs pos="40000">
                <a:srgbClr val="FDE89E"/>
              </a:gs>
              <a:gs pos="4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y="5412337" x="-196"/>
            <a:ext cy="927909" cx="7605567"/>
          </a:xfrm>
          <a:custGeom>
            <a:pathLst>
              <a:path w="7605568" extrusionOk="0" h="927910">
                <a:moveTo>
                  <a:pt y="0" x="1"/>
                </a:moveTo>
                <a:cubicBezTo>
                  <a:pt y="25222" x="1"/>
                  <a:pt y="50443" x="0"/>
                  <a:pt y="75665" x="0"/>
                </a:cubicBezTo>
                <a:lnTo>
                  <a:pt y="927910" x="7225392"/>
                </a:lnTo>
                <a:lnTo>
                  <a:pt y="897732" x="7605568"/>
                </a:lnTo>
                <a:lnTo>
                  <a:pt y="0" x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y="6116507" x="1680725"/>
            <a:ext cy="741492" cx="7465655"/>
          </a:xfrm>
          <a:custGeom>
            <a:pathLst>
              <a:path w="7465656" extrusionOk="0" h="741493">
                <a:moveTo>
                  <a:pt y="0" x="7465656"/>
                </a:moveTo>
                <a:lnTo>
                  <a:pt y="741493" x="0"/>
                </a:lnTo>
                <a:lnTo>
                  <a:pt y="741492" x="755341"/>
                </a:lnTo>
                <a:lnTo>
                  <a:pt y="74645" x="7465656"/>
                </a:lnTo>
                <a:lnTo>
                  <a:pt y="0" x="74656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1" name="Shape 111"/>
          <p:cNvSpPr txBox="1"/>
          <p:nvPr>
            <p:ph type="title"/>
          </p:nvPr>
        </p:nvSpPr>
        <p:spPr>
          <a:xfrm>
            <a:off y="274637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 rot="5400000">
            <a:off y="-23018" x="2309018"/>
            <a:ext cy="7772400" cx="45259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71450" marL="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1pPr>
            <a:lvl2pPr algn="l" rtl="0" indent="-199390" marL="74295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2pPr>
            <a:lvl3pPr algn="l" rtl="0" indent="-203835" marL="1143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3pPr>
            <a:lvl4pPr algn="l" rtl="0" indent="-203835" marL="1600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4pPr>
            <a:lvl5pPr algn="l" rtl="0" indent="-203835" marL="20574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5pPr>
            <a:lvl6pPr algn="l" rtl="0" indent="-203835" marL="25146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6pPr>
            <a:lvl7pPr algn="l" rtl="0" indent="-203835" marL="29718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7pPr>
            <a:lvl8pPr algn="l" rtl="0" indent="-203835" marL="3429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8pPr>
            <a:lvl9pPr algn="l" rtl="0" indent="-203834" marL="3886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y="6416675" x="6400800"/>
            <a:ext cy="365125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y="6416675" x="2286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y="6416675" x="8458200"/>
            <a:ext cy="365125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/>
        </p:nvSpPr>
        <p:spPr>
          <a:xfrm>
            <a:off y="5457825" x="0"/>
            <a:ext cy="1400174" cx="7238999"/>
          </a:xfrm>
          <a:custGeom>
            <a:pathLst>
              <a:path w="7216426" extrusionOk="0" h="1400175">
                <a:moveTo>
                  <a:pt y="0" x="0"/>
                </a:moveTo>
                <a:lnTo>
                  <a:pt y="866775" x="7216426"/>
                </a:lnTo>
                <a:lnTo>
                  <a:pt y="1400175" x="1823096"/>
                </a:lnTo>
                <a:lnTo>
                  <a:pt y="1400175" x="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CEEFA2"/>
              </a:gs>
              <a:gs pos="66000">
                <a:schemeClr val="accent1"/>
              </a:gs>
              <a:gs pos="100000">
                <a:schemeClr val="accent1"/>
              </a:gs>
            </a:gsLst>
            <a:lin ang="16619999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y="6148042" x="1807389"/>
            <a:ext cy="711995" cx="7338990"/>
          </a:xfrm>
          <a:custGeom>
            <a:pathLst>
              <a:path w="7323733" extrusionOk="0" h="675379">
                <a:moveTo>
                  <a:pt y="673445" x="0"/>
                </a:moveTo>
                <a:lnTo>
                  <a:pt y="0" x="7323733"/>
                </a:lnTo>
                <a:cubicBezTo>
                  <a:pt y="222867" x="7322149"/>
                  <a:pt y="452512" x="7322943"/>
                  <a:pt y="675379" x="7321359"/>
                </a:cubicBezTo>
                <a:lnTo>
                  <a:pt y="673445" x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28000">
                <a:schemeClr val="accent3"/>
              </a:gs>
              <a:gs pos="40000">
                <a:srgbClr val="FDE89E"/>
              </a:gs>
              <a:gs pos="4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y="5412337" x="-196"/>
            <a:ext cy="927909" cx="7605567"/>
          </a:xfrm>
          <a:custGeom>
            <a:pathLst>
              <a:path w="7605568" extrusionOk="0" h="927910">
                <a:moveTo>
                  <a:pt y="0" x="1"/>
                </a:moveTo>
                <a:cubicBezTo>
                  <a:pt y="25222" x="1"/>
                  <a:pt y="50443" x="0"/>
                  <a:pt y="75665" x="0"/>
                </a:cubicBezTo>
                <a:lnTo>
                  <a:pt y="927910" x="7225392"/>
                </a:lnTo>
                <a:lnTo>
                  <a:pt y="897732" x="7605568"/>
                </a:lnTo>
                <a:lnTo>
                  <a:pt y="0" x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y="6116507" x="1680725"/>
            <a:ext cy="741492" cx="7465655"/>
          </a:xfrm>
          <a:custGeom>
            <a:pathLst>
              <a:path w="7465656" extrusionOk="0" h="741493">
                <a:moveTo>
                  <a:pt y="0" x="7465656"/>
                </a:moveTo>
                <a:lnTo>
                  <a:pt y="741493" x="0"/>
                </a:lnTo>
                <a:lnTo>
                  <a:pt y="741492" x="755341"/>
                </a:lnTo>
                <a:lnTo>
                  <a:pt y="74645" x="7465656"/>
                </a:lnTo>
                <a:lnTo>
                  <a:pt y="0" x="74656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1" name="Shape 121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71450" marL="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1pPr>
            <a:lvl2pPr algn="l" rtl="0" indent="-199390" marL="74295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2pPr>
            <a:lvl3pPr algn="l" rtl="0" indent="-203835" marL="1143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3pPr>
            <a:lvl4pPr algn="l" rtl="0" indent="-203835" marL="1600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4pPr>
            <a:lvl5pPr algn="l" rtl="0" indent="-203835" marL="20574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5pPr>
            <a:lvl6pPr algn="l" rtl="0" indent="-203835" marL="25146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6pPr>
            <a:lvl7pPr algn="l" rtl="0" indent="-203835" marL="29718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7pPr>
            <a:lvl8pPr algn="l" rtl="0" indent="-203835" marL="3429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8pPr>
            <a:lvl9pPr algn="l" rtl="0" indent="-203834" marL="3886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y="6416675" x="6400800"/>
            <a:ext cy="365125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y="6416675" x="2286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y="6416675" x="8458200"/>
            <a:ext cy="365125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/>
          <p:nvPr/>
        </p:nvSpPr>
        <p:spPr>
          <a:xfrm>
            <a:off y="5457825" x="0"/>
            <a:ext cy="1400174" cx="7238999"/>
          </a:xfrm>
          <a:custGeom>
            <a:pathLst>
              <a:path w="7216426" extrusionOk="0" h="1400175">
                <a:moveTo>
                  <a:pt y="0" x="0"/>
                </a:moveTo>
                <a:lnTo>
                  <a:pt y="866775" x="7216426"/>
                </a:lnTo>
                <a:lnTo>
                  <a:pt y="1400175" x="1823096"/>
                </a:lnTo>
                <a:lnTo>
                  <a:pt y="1400175" x="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CEEFA2"/>
              </a:gs>
              <a:gs pos="66000">
                <a:schemeClr val="accent1"/>
              </a:gs>
              <a:gs pos="100000">
                <a:schemeClr val="accent1"/>
              </a:gs>
            </a:gsLst>
            <a:lin ang="16619999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" name="Shape 24"/>
          <p:cNvSpPr/>
          <p:nvPr/>
        </p:nvSpPr>
        <p:spPr>
          <a:xfrm>
            <a:off y="6148042" x="1807389"/>
            <a:ext cy="711995" cx="7338990"/>
          </a:xfrm>
          <a:custGeom>
            <a:pathLst>
              <a:path w="7323733" extrusionOk="0" h="675379">
                <a:moveTo>
                  <a:pt y="673445" x="0"/>
                </a:moveTo>
                <a:lnTo>
                  <a:pt y="0" x="7323733"/>
                </a:lnTo>
                <a:cubicBezTo>
                  <a:pt y="222867" x="7322149"/>
                  <a:pt y="452512" x="7322943"/>
                  <a:pt y="675379" x="7321359"/>
                </a:cubicBezTo>
                <a:lnTo>
                  <a:pt y="673445" x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28000">
                <a:schemeClr val="accent3"/>
              </a:gs>
              <a:gs pos="40000">
                <a:srgbClr val="FDE89E"/>
              </a:gs>
              <a:gs pos="4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y="274637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1600200" x="685800"/>
            <a:ext cy="37338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71450" marL="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1pPr>
            <a:lvl2pPr algn="l" rtl="0" indent="-199390" marL="74295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2pPr>
            <a:lvl3pPr algn="l" rtl="0" indent="-203835" marL="1143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3pPr>
            <a:lvl4pPr algn="l" rtl="0" indent="-203835" marL="1600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4pPr>
            <a:lvl5pPr algn="l" rtl="0" indent="-203835" marL="20574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5pPr>
            <a:lvl6pPr algn="l" rtl="0" indent="-203835" marL="25146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6pPr>
            <a:lvl7pPr algn="l" rtl="0" indent="-203835" marL="29718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7pPr>
            <a:lvl8pPr algn="l" rtl="0" indent="-203835" marL="3429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8pPr>
            <a:lvl9pPr algn="l" rtl="0" indent="-203834" marL="3886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9pPr>
          </a:lstStyle>
          <a:p/>
        </p:txBody>
      </p:sp>
      <p:sp>
        <p:nvSpPr>
          <p:cNvPr id="27" name="Shape 27"/>
          <p:cNvSpPr/>
          <p:nvPr/>
        </p:nvSpPr>
        <p:spPr>
          <a:xfrm>
            <a:off y="5412337" x="-196"/>
            <a:ext cy="927909" cx="7605567"/>
          </a:xfrm>
          <a:custGeom>
            <a:pathLst>
              <a:path w="7605568" extrusionOk="0" h="927910">
                <a:moveTo>
                  <a:pt y="0" x="1"/>
                </a:moveTo>
                <a:cubicBezTo>
                  <a:pt y="25222" x="1"/>
                  <a:pt y="50443" x="0"/>
                  <a:pt y="75665" x="0"/>
                </a:cubicBezTo>
                <a:lnTo>
                  <a:pt y="927910" x="7225392"/>
                </a:lnTo>
                <a:lnTo>
                  <a:pt y="897732" x="7605568"/>
                </a:lnTo>
                <a:lnTo>
                  <a:pt y="0" x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" name="Shape 28"/>
          <p:cNvSpPr/>
          <p:nvPr/>
        </p:nvSpPr>
        <p:spPr>
          <a:xfrm>
            <a:off y="6116507" x="1680725"/>
            <a:ext cy="741492" cx="7465655"/>
          </a:xfrm>
          <a:custGeom>
            <a:pathLst>
              <a:path w="7465656" extrusionOk="0" h="741493">
                <a:moveTo>
                  <a:pt y="0" x="7465656"/>
                </a:moveTo>
                <a:lnTo>
                  <a:pt y="741493" x="0"/>
                </a:lnTo>
                <a:lnTo>
                  <a:pt y="741492" x="755341"/>
                </a:lnTo>
                <a:lnTo>
                  <a:pt y="74645" x="7465656"/>
                </a:lnTo>
                <a:lnTo>
                  <a:pt y="0" x="74656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y="6416675" x="6400800"/>
            <a:ext cy="365125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y="6416675" x="2286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y="6416675" x="8458200"/>
            <a:ext cy="365125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/>
        </p:nvSpPr>
        <p:spPr>
          <a:xfrm>
            <a:off y="5545932" x="0"/>
            <a:ext cy="1314448" cx="9146383"/>
          </a:xfrm>
          <a:custGeom>
            <a:pathLst>
              <a:path w="9117860" extrusionOk="0" h="1314449">
                <a:moveTo>
                  <a:pt y="130968" x="0"/>
                </a:moveTo>
                <a:lnTo>
                  <a:pt y="1197768" x="6305550"/>
                </a:lnTo>
                <a:lnTo>
                  <a:pt y="0" x="9113111"/>
                </a:lnTo>
                <a:lnTo>
                  <a:pt y="1314449" x="9117860"/>
                </a:lnTo>
                <a:lnTo>
                  <a:pt y="1312068" x="0"/>
                </a:lnTo>
                <a:lnTo>
                  <a:pt y="130968" x="0"/>
                </a:lnTo>
                <a:close/>
              </a:path>
            </a:pathLst>
          </a:custGeom>
          <a:gradFill>
            <a:gsLst>
              <a:gs pos="0">
                <a:srgbClr val="CEEFA2"/>
              </a:gs>
              <a:gs pos="50000">
                <a:schemeClr val="accent1"/>
              </a:gs>
              <a:gs pos="100000">
                <a:srgbClr val="B6E774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" name="Shape 34"/>
          <p:cNvSpPr/>
          <p:nvPr/>
        </p:nvSpPr>
        <p:spPr>
          <a:xfrm>
            <a:off y="5293517" x="-75"/>
            <a:ext cy="1443037" cx="9144092"/>
          </a:xfrm>
          <a:custGeom>
            <a:pathLst>
              <a:path w="9089556" extrusionOk="0" h="1443038">
                <a:moveTo>
                  <a:pt y="7145" x="57"/>
                </a:moveTo>
                <a:lnTo>
                  <a:pt y="0" x="9089556"/>
                </a:lnTo>
                <a:cubicBezTo>
                  <a:pt y="82550" x="9087979"/>
                  <a:pt y="172243" x="9088768"/>
                  <a:pt y="254793" x="9087191"/>
                </a:cubicBezTo>
                <a:lnTo>
                  <a:pt y="1443038" x="6260746"/>
                </a:lnTo>
                <a:lnTo>
                  <a:pt y="366713" x="0"/>
                </a:lnTo>
                <a:lnTo>
                  <a:pt y="7145" x="57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5" name="Shape 35"/>
          <p:cNvSpPr/>
          <p:nvPr/>
        </p:nvSpPr>
        <p:spPr>
          <a:xfrm>
            <a:off y="5293517" x="-75"/>
            <a:ext cy="1443037" cx="9144092"/>
          </a:xfrm>
          <a:custGeom>
            <a:pathLst>
              <a:path w="9089556" extrusionOk="0" h="1443038">
                <a:moveTo>
                  <a:pt y="7145" x="57"/>
                </a:moveTo>
                <a:lnTo>
                  <a:pt y="0" x="9089556"/>
                </a:lnTo>
                <a:cubicBezTo>
                  <a:pt y="82550" x="9087979"/>
                  <a:pt y="172243" x="9088768"/>
                  <a:pt y="254793" x="9087191"/>
                </a:cubicBezTo>
                <a:lnTo>
                  <a:pt y="1443038" x="6260746"/>
                </a:lnTo>
                <a:lnTo>
                  <a:pt y="366713" x="0"/>
                </a:lnTo>
                <a:lnTo>
                  <a:pt y="7145" x="57"/>
                </a:ln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y="3633787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2133600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chemeClr val="lt2"/>
              </a:buClr>
              <a:buFont typeface="Cabin"/>
              <a:buNone/>
              <a:defRPr/>
            </a:lvl1pPr>
            <a:lvl2pPr rtl="0" indent="0" marL="45720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2pPr>
            <a:lvl3pPr rtl="0" indent="0" marL="91440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3pPr>
            <a:lvl4pPr rtl="0" indent="0" marL="137160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4pPr>
            <a:lvl5pPr rtl="0" indent="0" marL="182880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5pPr>
            <a:lvl6pPr rtl="0" indent="0" marL="228600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6pPr>
            <a:lvl7pPr rtl="0" indent="0" marL="274320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7pPr>
            <a:lvl8pPr rtl="0" indent="0" marL="320040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8pPr>
            <a:lvl9pPr rtl="0" indent="0" marL="365760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9pPr>
          </a:lstStyle>
          <a:p/>
        </p:txBody>
      </p:sp>
      <p:sp>
        <p:nvSpPr>
          <p:cNvPr id="38" name="Shape 38"/>
          <p:cNvSpPr/>
          <p:nvPr/>
        </p:nvSpPr>
        <p:spPr>
          <a:xfrm>
            <a:off y="5262464" x="0"/>
            <a:ext cy="74644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" name="Shape 39"/>
          <p:cNvSpPr/>
          <p:nvPr/>
        </p:nvSpPr>
        <p:spPr>
          <a:xfrm>
            <a:off y="5502669" x="129"/>
            <a:ext cy="1271149" cx="9144065"/>
          </a:xfrm>
          <a:custGeom>
            <a:pathLst>
              <a:path w="9144066" extrusionOk="0" h="1271150">
                <a:moveTo>
                  <a:pt y="121494" x="2252"/>
                </a:moveTo>
                <a:lnTo>
                  <a:pt y="1194321" x="6307948"/>
                </a:lnTo>
                <a:lnTo>
                  <a:pt y="0" x="9144066"/>
                </a:lnTo>
                <a:cubicBezTo>
                  <a:pt y="26405" x="9143272"/>
                  <a:pt y="52809" x="9142477"/>
                  <a:pt y="79214" x="9141683"/>
                </a:cubicBezTo>
                <a:lnTo>
                  <a:pt y="1271150" x="6315286"/>
                </a:lnTo>
                <a:lnTo>
                  <a:pt y="200706" x="65"/>
                </a:lnTo>
                <a:cubicBezTo>
                  <a:pt y="172714" x="0"/>
                  <a:pt y="149486" x="2317"/>
                  <a:pt y="121494" x="22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y="6416675" x="6400800"/>
            <a:ext cy="365125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y="6416675" x="2286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y="6416675" x="8458200"/>
            <a:ext cy="365125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wo Content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/>
        </p:nvSpPr>
        <p:spPr>
          <a:xfrm>
            <a:off y="6148042" x="1807389"/>
            <a:ext cy="711995" cx="7338990"/>
          </a:xfrm>
          <a:custGeom>
            <a:pathLst>
              <a:path w="7323733" extrusionOk="0" h="675379">
                <a:moveTo>
                  <a:pt y="673445" x="0"/>
                </a:moveTo>
                <a:lnTo>
                  <a:pt y="0" x="7323733"/>
                </a:lnTo>
                <a:cubicBezTo>
                  <a:pt y="222867" x="7322149"/>
                  <a:pt y="452512" x="7322943"/>
                  <a:pt y="675379" x="7321359"/>
                </a:cubicBezTo>
                <a:lnTo>
                  <a:pt y="673445" x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28000">
                <a:schemeClr val="accent3"/>
              </a:gs>
              <a:gs pos="40000">
                <a:srgbClr val="FDE89E"/>
              </a:gs>
              <a:gs pos="4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5" name="Shape 45"/>
          <p:cNvSpPr/>
          <p:nvPr/>
        </p:nvSpPr>
        <p:spPr>
          <a:xfrm>
            <a:off y="5457825" x="0"/>
            <a:ext cy="1400174" cx="7238999"/>
          </a:xfrm>
          <a:custGeom>
            <a:pathLst>
              <a:path w="7216426" extrusionOk="0" h="1400175">
                <a:moveTo>
                  <a:pt y="0" x="0"/>
                </a:moveTo>
                <a:lnTo>
                  <a:pt y="866775" x="7216426"/>
                </a:lnTo>
                <a:lnTo>
                  <a:pt y="1400175" x="1823096"/>
                </a:lnTo>
                <a:lnTo>
                  <a:pt y="1400175" x="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CEEFA2"/>
              </a:gs>
              <a:gs pos="66000">
                <a:schemeClr val="accent1"/>
              </a:gs>
              <a:gs pos="100000">
                <a:schemeClr val="accent1"/>
              </a:gs>
            </a:gsLst>
            <a:lin ang="16619999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y="274637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/>
          <p:nvPr/>
        </p:nvSpPr>
        <p:spPr>
          <a:xfrm>
            <a:off y="5412337" x="-196"/>
            <a:ext cy="927909" cx="7605567"/>
          </a:xfrm>
          <a:custGeom>
            <a:pathLst>
              <a:path w="7605568" extrusionOk="0" h="927910">
                <a:moveTo>
                  <a:pt y="0" x="1"/>
                </a:moveTo>
                <a:cubicBezTo>
                  <a:pt y="25222" x="1"/>
                  <a:pt y="50443" x="0"/>
                  <a:pt y="75665" x="0"/>
                </a:cubicBezTo>
                <a:lnTo>
                  <a:pt y="927910" x="7225392"/>
                </a:lnTo>
                <a:lnTo>
                  <a:pt y="897732" x="7605568"/>
                </a:lnTo>
                <a:lnTo>
                  <a:pt y="0" x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8" name="Shape 48"/>
          <p:cNvSpPr/>
          <p:nvPr/>
        </p:nvSpPr>
        <p:spPr>
          <a:xfrm>
            <a:off y="6116507" x="1680725"/>
            <a:ext cy="741492" cx="7465655"/>
          </a:xfrm>
          <a:custGeom>
            <a:pathLst>
              <a:path w="7465656" extrusionOk="0" h="741493">
                <a:moveTo>
                  <a:pt y="0" x="7465656"/>
                </a:moveTo>
                <a:lnTo>
                  <a:pt y="741493" x="0"/>
                </a:lnTo>
                <a:lnTo>
                  <a:pt y="741492" x="755341"/>
                </a:lnTo>
                <a:lnTo>
                  <a:pt y="74645" x="7465656"/>
                </a:lnTo>
                <a:lnTo>
                  <a:pt y="0" x="74656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y="6416675" x="6400800"/>
            <a:ext cy="365125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y="6416675" x="2286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y="6416675" x="8458200"/>
            <a:ext cy="365125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1536191" x="685800"/>
            <a:ext cy="3877055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71450" marL="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1pPr>
            <a:lvl2pPr algn="l" rtl="0" indent="-199390" marL="74295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2pPr>
            <a:lvl3pPr algn="l" rtl="0" indent="-203835" marL="1143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3pPr>
            <a:lvl4pPr algn="l" rtl="0" indent="-203835" marL="1600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4pPr>
            <a:lvl5pPr algn="l" rtl="0" indent="-203835" marL="20574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5pPr>
            <a:lvl6pPr algn="l" rtl="0" indent="-203835" marL="25146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6pPr>
            <a:lvl7pPr algn="l" rtl="0" indent="-203835" marL="29718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7pPr>
            <a:lvl8pPr algn="l" rtl="0" indent="-203835" marL="3429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8pPr>
            <a:lvl9pPr algn="l" rtl="0" indent="-203834" marL="3886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y="1536191" x="4800600"/>
            <a:ext cy="3877055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71450" marL="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1pPr>
            <a:lvl2pPr algn="l" rtl="0" indent="-199390" marL="74295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2pPr>
            <a:lvl3pPr algn="l" rtl="0" indent="-203835" marL="1143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3pPr>
            <a:lvl4pPr algn="l" rtl="0" indent="-203835" marL="1600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4pPr>
            <a:lvl5pPr algn="l" rtl="0" indent="-203835" marL="20574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5pPr>
            <a:lvl6pPr algn="l" rtl="0" indent="-203835" marL="25146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6pPr>
            <a:lvl7pPr algn="l" rtl="0" indent="-203835" marL="29718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7pPr>
            <a:lvl8pPr algn="l" rtl="0" indent="-203835" marL="3429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8pPr>
            <a:lvl9pPr algn="l" rtl="0" indent="-203834" marL="3886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mparison"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/>
        </p:nvSpPr>
        <p:spPr>
          <a:xfrm>
            <a:off y="6148042" x="1807389"/>
            <a:ext cy="711995" cx="7338990"/>
          </a:xfrm>
          <a:custGeom>
            <a:pathLst>
              <a:path w="7323733" extrusionOk="0" h="675379">
                <a:moveTo>
                  <a:pt y="673445" x="0"/>
                </a:moveTo>
                <a:lnTo>
                  <a:pt y="0" x="7323733"/>
                </a:lnTo>
                <a:cubicBezTo>
                  <a:pt y="222867" x="7322149"/>
                  <a:pt y="452512" x="7322943"/>
                  <a:pt y="675379" x="7321359"/>
                </a:cubicBezTo>
                <a:lnTo>
                  <a:pt y="673445" x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8000">
                <a:schemeClr val="accent1"/>
              </a:gs>
              <a:gs pos="40000">
                <a:srgbClr val="CEEFA2"/>
              </a:gs>
              <a:gs pos="48000">
                <a:schemeClr val="accent1"/>
              </a:gs>
              <a:gs pos="100000">
                <a:schemeClr val="accent1"/>
              </a:gs>
            </a:gsLst>
            <a:lin ang="159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6" name="Shape 56"/>
          <p:cNvSpPr/>
          <p:nvPr/>
        </p:nvSpPr>
        <p:spPr>
          <a:xfrm>
            <a:off y="5457825" x="0"/>
            <a:ext cy="1400174" cx="7238999"/>
          </a:xfrm>
          <a:custGeom>
            <a:pathLst>
              <a:path w="7216426" extrusionOk="0" h="1400175">
                <a:moveTo>
                  <a:pt y="0" x="0"/>
                </a:moveTo>
                <a:lnTo>
                  <a:pt y="866775" x="7216426"/>
                </a:lnTo>
                <a:lnTo>
                  <a:pt y="1400175" x="1823096"/>
                </a:lnTo>
                <a:lnTo>
                  <a:pt y="1400175" x="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rgbClr val="FDE89E"/>
              </a:gs>
              <a:gs pos="66000">
                <a:schemeClr val="accent3"/>
              </a:gs>
              <a:gs pos="100000">
                <a:schemeClr val="accent3"/>
              </a:gs>
            </a:gsLst>
            <a:lin ang="16619999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y="274637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1535112" x="685800"/>
            <a:ext cy="639762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chemeClr val="lt2"/>
              </a:buClr>
              <a:buFont typeface="Cabin"/>
              <a:buNone/>
              <a:defRPr/>
            </a:lvl1pPr>
            <a:lvl2pPr rtl="0" indent="0" marL="457200">
              <a:spcBef>
                <a:spcPts val="0"/>
              </a:spcBef>
              <a:buFont typeface="Cabin"/>
              <a:buNone/>
              <a:defRPr/>
            </a:lvl2pPr>
            <a:lvl3pPr rtl="0" indent="0" marL="914400">
              <a:spcBef>
                <a:spcPts val="0"/>
              </a:spcBef>
              <a:buFont typeface="Cabin"/>
              <a:buNone/>
              <a:defRPr/>
            </a:lvl3pPr>
            <a:lvl4pPr rtl="0" indent="0" marL="1371600">
              <a:spcBef>
                <a:spcPts val="0"/>
              </a:spcBef>
              <a:buFont typeface="Cabin"/>
              <a:buNone/>
              <a:defRPr/>
            </a:lvl4pPr>
            <a:lvl5pPr rtl="0" indent="0" marL="1828800">
              <a:spcBef>
                <a:spcPts val="0"/>
              </a:spcBef>
              <a:buFont typeface="Cabin"/>
              <a:buNone/>
              <a:defRPr/>
            </a:lvl5pPr>
            <a:lvl6pPr rtl="0" indent="0" marL="2286000">
              <a:spcBef>
                <a:spcPts val="0"/>
              </a:spcBef>
              <a:buFont typeface="Cabin"/>
              <a:buNone/>
              <a:defRPr/>
            </a:lvl6pPr>
            <a:lvl7pPr rtl="0" indent="0" marL="2743200">
              <a:spcBef>
                <a:spcPts val="0"/>
              </a:spcBef>
              <a:buFont typeface="Cabin"/>
              <a:buNone/>
              <a:defRPr/>
            </a:lvl7pPr>
            <a:lvl8pPr rtl="0" indent="0" marL="3200400">
              <a:spcBef>
                <a:spcPts val="0"/>
              </a:spcBef>
              <a:buFont typeface="Cabin"/>
              <a:buNone/>
              <a:defRPr/>
            </a:lvl8pPr>
            <a:lvl9pPr rtl="0" indent="0" marL="3657600">
              <a:spcBef>
                <a:spcPts val="0"/>
              </a:spcBef>
              <a:buFont typeface="Cabin"/>
              <a:buNone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y="1535112" x="4800600"/>
            <a:ext cy="639762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chemeClr val="lt2"/>
              </a:buClr>
              <a:buFont typeface="Cabin"/>
              <a:buNone/>
              <a:defRPr/>
            </a:lvl1pPr>
            <a:lvl2pPr rtl="0" indent="0" marL="457200">
              <a:spcBef>
                <a:spcPts val="0"/>
              </a:spcBef>
              <a:buFont typeface="Cabin"/>
              <a:buNone/>
              <a:defRPr/>
            </a:lvl2pPr>
            <a:lvl3pPr rtl="0" indent="0" marL="914400">
              <a:spcBef>
                <a:spcPts val="0"/>
              </a:spcBef>
              <a:buFont typeface="Cabin"/>
              <a:buNone/>
              <a:defRPr/>
            </a:lvl3pPr>
            <a:lvl4pPr rtl="0" indent="0" marL="1371600">
              <a:spcBef>
                <a:spcPts val="0"/>
              </a:spcBef>
              <a:buFont typeface="Cabin"/>
              <a:buNone/>
              <a:defRPr/>
            </a:lvl4pPr>
            <a:lvl5pPr rtl="0" indent="0" marL="1828800">
              <a:spcBef>
                <a:spcPts val="0"/>
              </a:spcBef>
              <a:buFont typeface="Cabin"/>
              <a:buNone/>
              <a:defRPr/>
            </a:lvl5pPr>
            <a:lvl6pPr rtl="0" indent="0" marL="2286000">
              <a:spcBef>
                <a:spcPts val="0"/>
              </a:spcBef>
              <a:buFont typeface="Cabin"/>
              <a:buNone/>
              <a:defRPr/>
            </a:lvl6pPr>
            <a:lvl7pPr rtl="0" indent="0" marL="2743200">
              <a:spcBef>
                <a:spcPts val="0"/>
              </a:spcBef>
              <a:buFont typeface="Cabin"/>
              <a:buNone/>
              <a:defRPr/>
            </a:lvl7pPr>
            <a:lvl8pPr rtl="0" indent="0" marL="3200400">
              <a:spcBef>
                <a:spcPts val="0"/>
              </a:spcBef>
              <a:buFont typeface="Cabin"/>
              <a:buNone/>
              <a:defRPr/>
            </a:lvl8pPr>
            <a:lvl9pPr rtl="0" indent="0" marL="3657600">
              <a:spcBef>
                <a:spcPts val="0"/>
              </a:spcBef>
              <a:buFont typeface="Cabin"/>
              <a:buNone/>
              <a:defRPr/>
            </a:lvl9pPr>
          </a:lstStyle>
          <a:p/>
        </p:txBody>
      </p:sp>
      <p:sp>
        <p:nvSpPr>
          <p:cNvPr id="60" name="Shape 60"/>
          <p:cNvSpPr/>
          <p:nvPr/>
        </p:nvSpPr>
        <p:spPr>
          <a:xfrm>
            <a:off y="5412337" x="-196"/>
            <a:ext cy="927909" cx="7605567"/>
          </a:xfrm>
          <a:custGeom>
            <a:pathLst>
              <a:path w="7605568" extrusionOk="0" h="927910">
                <a:moveTo>
                  <a:pt y="0" x="1"/>
                </a:moveTo>
                <a:cubicBezTo>
                  <a:pt y="25222" x="1"/>
                  <a:pt y="50443" x="0"/>
                  <a:pt y="75665" x="0"/>
                </a:cubicBezTo>
                <a:lnTo>
                  <a:pt y="927910" x="7225392"/>
                </a:lnTo>
                <a:lnTo>
                  <a:pt y="897732" x="7605568"/>
                </a:lnTo>
                <a:lnTo>
                  <a:pt y="0" x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1" name="Shape 61"/>
          <p:cNvSpPr/>
          <p:nvPr/>
        </p:nvSpPr>
        <p:spPr>
          <a:xfrm>
            <a:off y="6116507" x="1680725"/>
            <a:ext cy="741492" cx="7465655"/>
          </a:xfrm>
          <a:custGeom>
            <a:pathLst>
              <a:path w="7465656" extrusionOk="0" h="741493">
                <a:moveTo>
                  <a:pt y="0" x="7465656"/>
                </a:moveTo>
                <a:lnTo>
                  <a:pt y="741493" x="0"/>
                </a:lnTo>
                <a:lnTo>
                  <a:pt y="741492" x="755341"/>
                </a:lnTo>
                <a:lnTo>
                  <a:pt y="74645" x="7465656"/>
                </a:lnTo>
                <a:lnTo>
                  <a:pt y="0" x="74656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y="6416675" x="6400800"/>
            <a:ext cy="365125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y="6416675" x="2286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y="6416675" x="8458200"/>
            <a:ext cy="365125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idx="3" type="body"/>
          </p:nvPr>
        </p:nvSpPr>
        <p:spPr>
          <a:xfrm>
            <a:off y="2209800" x="685800"/>
            <a:ext cy="320039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71450" marL="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1pPr>
            <a:lvl2pPr algn="l" rtl="0" indent="-199390" marL="74295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2pPr>
            <a:lvl3pPr algn="l" rtl="0" indent="-203835" marL="1143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3pPr>
            <a:lvl4pPr algn="l" rtl="0" indent="-203835" marL="1600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4pPr>
            <a:lvl5pPr algn="l" rtl="0" indent="-203835" marL="20574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5pPr>
            <a:lvl6pPr algn="l" rtl="0" indent="-203835" marL="25146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6pPr>
            <a:lvl7pPr algn="l" rtl="0" indent="-203835" marL="29718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7pPr>
            <a:lvl8pPr algn="l" rtl="0" indent="-203835" marL="3429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8pPr>
            <a:lvl9pPr algn="l" rtl="0" indent="-203834" marL="3886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4" type="body"/>
          </p:nvPr>
        </p:nvSpPr>
        <p:spPr>
          <a:xfrm>
            <a:off y="2209800" x="4800600"/>
            <a:ext cy="320039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71450" marL="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1pPr>
            <a:lvl2pPr algn="l" rtl="0" indent="-199390" marL="74295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2pPr>
            <a:lvl3pPr algn="l" rtl="0" indent="-203835" marL="1143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3pPr>
            <a:lvl4pPr algn="l" rtl="0" indent="-203835" marL="1600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4pPr>
            <a:lvl5pPr algn="l" rtl="0" indent="-203835" marL="20574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5pPr>
            <a:lvl6pPr algn="l" rtl="0" indent="-203835" marL="25146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6pPr>
            <a:lvl7pPr algn="l" rtl="0" indent="-203835" marL="29718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7pPr>
            <a:lvl8pPr algn="l" rtl="0" indent="-203835" marL="3429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8pPr>
            <a:lvl9pPr algn="l" rtl="0" indent="-203834" marL="3886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/>
        </p:nvSpPr>
        <p:spPr>
          <a:xfrm>
            <a:off y="5010151" x="0"/>
            <a:ext cy="1571624" cx="7439025"/>
          </a:xfrm>
          <a:custGeom>
            <a:pathLst>
              <a:path w="7415827" extrusionOk="0" h="1571625">
                <a:moveTo>
                  <a:pt y="0" x="0"/>
                </a:moveTo>
                <a:lnTo>
                  <a:pt y="866775" x="7415827"/>
                </a:lnTo>
                <a:lnTo>
                  <a:pt y="1571625" x="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9" name="Shape 69"/>
          <p:cNvSpPr/>
          <p:nvPr/>
        </p:nvSpPr>
        <p:spPr>
          <a:xfrm>
            <a:off y="5731667" x="0"/>
            <a:ext cy="1126333" cx="9147178"/>
          </a:xfrm>
          <a:custGeom>
            <a:pathLst>
              <a:path w="9128161" extrusionOk="0" h="1068407">
                <a:moveTo>
                  <a:pt y="818007" x="20"/>
                </a:moveTo>
                <a:lnTo>
                  <a:pt y="0" x="9124990"/>
                </a:lnTo>
                <a:cubicBezTo>
                  <a:pt y="354630" x="9124198"/>
                  <a:pt y="713777" x="9128161"/>
                  <a:pt y="1068407" x="9127369"/>
                </a:cubicBezTo>
                <a:lnTo>
                  <a:pt y="1065657" x="0"/>
                </a:lnTo>
                <a:cubicBezTo>
                  <a:pt y="983107" x="7"/>
                  <a:pt y="900557" x="13"/>
                  <a:pt y="818007" x="2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39000">
                <a:schemeClr val="accent1"/>
              </a:gs>
              <a:gs pos="50000">
                <a:srgbClr val="CEEFA2"/>
              </a:gs>
              <a:gs pos="58000">
                <a:schemeClr val="accent1"/>
              </a:gs>
              <a:gs pos="100000">
                <a:schemeClr val="accent1"/>
              </a:gs>
            </a:gsLst>
            <a:lin ang="159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y="274637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/>
          <p:nvPr/>
        </p:nvSpPr>
        <p:spPr>
          <a:xfrm>
            <a:off y="4973410" x="0"/>
            <a:ext cy="928298" cx="7674866"/>
          </a:xfrm>
          <a:custGeom>
            <a:pathLst>
              <a:path w="7674867" extrusionOk="0" h="928299">
                <a:moveTo>
                  <a:pt y="0" x="194"/>
                </a:moveTo>
                <a:cubicBezTo>
                  <a:pt y="24947" x="129"/>
                  <a:pt y="49893" x="65"/>
                  <a:pt y="74840" x="0"/>
                </a:cubicBezTo>
                <a:lnTo>
                  <a:pt y="928299" x="7298289"/>
                </a:lnTo>
                <a:lnTo>
                  <a:pt y="897731" x="7674867"/>
                </a:lnTo>
                <a:lnTo>
                  <a:pt y="0" x="1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2" name="Shape 72"/>
          <p:cNvSpPr/>
          <p:nvPr/>
        </p:nvSpPr>
        <p:spPr>
          <a:xfrm>
            <a:off y="5696242" x="-2381"/>
            <a:ext cy="930293" cx="9146382"/>
          </a:xfrm>
          <a:custGeom>
            <a:pathLst>
              <a:path w="9155715" extrusionOk="0" h="930294">
                <a:moveTo>
                  <a:pt y="0" x="9155715"/>
                </a:moveTo>
                <a:lnTo>
                  <a:pt y="855842" x="0"/>
                </a:lnTo>
                <a:cubicBezTo>
                  <a:pt y="884628" x="795"/>
                  <a:pt y="901508" x="1589"/>
                  <a:pt y="930294" x="2384"/>
                </a:cubicBezTo>
                <a:lnTo>
                  <a:pt y="74452" x="9155715"/>
                </a:lnTo>
                <a:lnTo>
                  <a:pt y="0" x="9155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y="6416675" x="6400800"/>
            <a:ext cy="365125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y="6416675" x="2286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y="6416675" x="8458200"/>
            <a:ext cy="365125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/>
        </p:nvSpPr>
        <p:spPr>
          <a:xfrm>
            <a:off y="5731667" x="0"/>
            <a:ext cy="1126333" cx="9147178"/>
          </a:xfrm>
          <a:custGeom>
            <a:pathLst>
              <a:path w="9128161" extrusionOk="0" h="1068407">
                <a:moveTo>
                  <a:pt y="818007" x="20"/>
                </a:moveTo>
                <a:lnTo>
                  <a:pt y="0" x="9124990"/>
                </a:lnTo>
                <a:cubicBezTo>
                  <a:pt y="354630" x="9124198"/>
                  <a:pt y="713777" x="9128161"/>
                  <a:pt y="1068407" x="9127369"/>
                </a:cubicBezTo>
                <a:lnTo>
                  <a:pt y="1065657" x="0"/>
                </a:lnTo>
                <a:cubicBezTo>
                  <a:pt y="983107" x="7"/>
                  <a:pt y="900557" x="13"/>
                  <a:pt y="818007" x="2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39000">
                <a:schemeClr val="accent3"/>
              </a:gs>
              <a:gs pos="50000">
                <a:srgbClr val="FDE89E"/>
              </a:gs>
              <a:gs pos="5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8" name="Shape 78"/>
          <p:cNvSpPr/>
          <p:nvPr/>
        </p:nvSpPr>
        <p:spPr>
          <a:xfrm>
            <a:off y="5381626" x="0"/>
            <a:ext cy="1207293" cx="3286123"/>
          </a:xfrm>
          <a:custGeom>
            <a:pathLst>
              <a:path w="7227290" extrusionOk="0" h="1207294">
                <a:moveTo>
                  <a:pt y="0" x="0"/>
                </a:moveTo>
                <a:lnTo>
                  <a:pt y="885825" x="7227290"/>
                </a:lnTo>
                <a:lnTo>
                  <a:pt y="1207294" x="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9" name="Shape 79"/>
          <p:cNvSpPr/>
          <p:nvPr/>
        </p:nvSpPr>
        <p:spPr>
          <a:xfrm>
            <a:off y="5696242" x="-2381"/>
            <a:ext cy="930293" cx="9146382"/>
          </a:xfrm>
          <a:custGeom>
            <a:pathLst>
              <a:path w="9155715" extrusionOk="0" h="930294">
                <a:moveTo>
                  <a:pt y="0" x="9155715"/>
                </a:moveTo>
                <a:lnTo>
                  <a:pt y="855842" x="0"/>
                </a:lnTo>
                <a:cubicBezTo>
                  <a:pt y="884628" x="795"/>
                  <a:pt y="901508" x="1589"/>
                  <a:pt y="930294" x="2384"/>
                </a:cubicBezTo>
                <a:lnTo>
                  <a:pt y="74452" x="9155715"/>
                </a:lnTo>
                <a:lnTo>
                  <a:pt y="0" x="9155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0" name="Shape 80"/>
          <p:cNvSpPr/>
          <p:nvPr/>
        </p:nvSpPr>
        <p:spPr>
          <a:xfrm>
            <a:off y="5347019" x="-196"/>
            <a:ext cy="944724" cx="3426230"/>
          </a:xfrm>
          <a:custGeom>
            <a:pathLst>
              <a:path w="3426231" extrusionOk="0" h="944725">
                <a:moveTo>
                  <a:pt y="0" x="1"/>
                </a:moveTo>
                <a:cubicBezTo>
                  <a:pt y="25222" x="1"/>
                  <a:pt y="50443" x="0"/>
                  <a:pt y="75665" x="0"/>
                </a:cubicBezTo>
                <a:lnTo>
                  <a:pt y="944725" x="3204530"/>
                </a:lnTo>
                <a:lnTo>
                  <a:pt y="923877" x="3426231"/>
                </a:lnTo>
                <a:lnTo>
                  <a:pt y="0" x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y="6416675" x="6400800"/>
            <a:ext cy="365125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y="6416675" x="2286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y="6416675" x="8458200"/>
            <a:ext cy="365125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with Caption"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/>
        </p:nvSpPr>
        <p:spPr>
          <a:xfrm>
            <a:off y="5010151" x="0"/>
            <a:ext cy="1571624" cx="7439025"/>
          </a:xfrm>
          <a:custGeom>
            <a:pathLst>
              <a:path w="7415827" extrusionOk="0" h="1571625">
                <a:moveTo>
                  <a:pt y="0" x="0"/>
                </a:moveTo>
                <a:lnTo>
                  <a:pt y="866775" x="7415827"/>
                </a:lnTo>
                <a:lnTo>
                  <a:pt y="1571625" x="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6" name="Shape 86"/>
          <p:cNvSpPr/>
          <p:nvPr/>
        </p:nvSpPr>
        <p:spPr>
          <a:xfrm>
            <a:off y="5731667" x="0"/>
            <a:ext cy="1126333" cx="9147178"/>
          </a:xfrm>
          <a:custGeom>
            <a:pathLst>
              <a:path w="9128161" extrusionOk="0" h="1068407">
                <a:moveTo>
                  <a:pt y="818007" x="20"/>
                </a:moveTo>
                <a:lnTo>
                  <a:pt y="0" x="9124990"/>
                </a:lnTo>
                <a:cubicBezTo>
                  <a:pt y="354630" x="9124198"/>
                  <a:pt y="713777" x="9128161"/>
                  <a:pt y="1068407" x="9127369"/>
                </a:cubicBezTo>
                <a:lnTo>
                  <a:pt y="1065657" x="0"/>
                </a:lnTo>
                <a:cubicBezTo>
                  <a:pt y="983107" x="7"/>
                  <a:pt y="900557" x="13"/>
                  <a:pt y="818007" x="2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39000">
                <a:schemeClr val="accent1"/>
              </a:gs>
              <a:gs pos="50000">
                <a:srgbClr val="CEEFA2"/>
              </a:gs>
              <a:gs pos="58000">
                <a:schemeClr val="accent1"/>
              </a:gs>
              <a:gs pos="100000">
                <a:schemeClr val="accent1"/>
              </a:gs>
            </a:gsLst>
            <a:lin ang="159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7" name="Shape 87"/>
          <p:cNvSpPr txBox="1"/>
          <p:nvPr>
            <p:ph type="title"/>
          </p:nvPr>
        </p:nvSpPr>
        <p:spPr>
          <a:xfrm>
            <a:off y="609600" x="676656"/>
            <a:ext cy="914400" cx="33832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/>
          <p:nvPr/>
        </p:nvSpPr>
        <p:spPr>
          <a:xfrm>
            <a:off y="4973410" x="0"/>
            <a:ext cy="928298" cx="7674866"/>
          </a:xfrm>
          <a:custGeom>
            <a:pathLst>
              <a:path w="7674867" extrusionOk="0" h="928299">
                <a:moveTo>
                  <a:pt y="0" x="194"/>
                </a:moveTo>
                <a:cubicBezTo>
                  <a:pt y="24947" x="129"/>
                  <a:pt y="49893" x="65"/>
                  <a:pt y="74840" x="0"/>
                </a:cubicBezTo>
                <a:lnTo>
                  <a:pt y="928299" x="7298289"/>
                </a:lnTo>
                <a:lnTo>
                  <a:pt y="897731" x="7674867"/>
                </a:lnTo>
                <a:lnTo>
                  <a:pt y="0" x="1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9" name="Shape 89"/>
          <p:cNvSpPr/>
          <p:nvPr/>
        </p:nvSpPr>
        <p:spPr>
          <a:xfrm>
            <a:off y="5696242" x="-2381"/>
            <a:ext cy="930293" cx="9146382"/>
          </a:xfrm>
          <a:custGeom>
            <a:pathLst>
              <a:path w="9155715" extrusionOk="0" h="930294">
                <a:moveTo>
                  <a:pt y="0" x="9155715"/>
                </a:moveTo>
                <a:lnTo>
                  <a:pt y="855842" x="0"/>
                </a:lnTo>
                <a:cubicBezTo>
                  <a:pt y="884628" x="795"/>
                  <a:pt y="901508" x="1589"/>
                  <a:pt y="930294" x="2384"/>
                </a:cubicBezTo>
                <a:lnTo>
                  <a:pt y="74452" x="9155715"/>
                </a:lnTo>
                <a:lnTo>
                  <a:pt y="0" x="9155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y="6416675" x="6400800"/>
            <a:ext cy="365125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y="6416675" x="2286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y="6416675" x="8458200"/>
            <a:ext cy="365125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609600" x="4572000"/>
            <a:ext cy="4190999" cx="388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71450" marL="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1pPr>
            <a:lvl2pPr algn="l" rtl="0" indent="-199390" marL="74295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2pPr>
            <a:lvl3pPr algn="l" rtl="0" indent="-203835" marL="1143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3pPr>
            <a:lvl4pPr algn="l" rtl="0" indent="-203835" marL="1600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4pPr>
            <a:lvl5pPr algn="l" rtl="0" indent="-203835" marL="20574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5pPr>
            <a:lvl6pPr algn="l" rtl="0" indent="-203835" marL="25146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6pPr>
            <a:lvl7pPr algn="l" rtl="0" indent="-203835" marL="29718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7pPr>
            <a:lvl8pPr algn="l" rtl="0" indent="-203835" marL="3429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8pPr>
            <a:lvl9pPr algn="l" rtl="0" indent="-203834" marL="3886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y="1527048" x="676274"/>
            <a:ext cy="3291840" cx="33832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bin"/>
              <a:buNone/>
              <a:defRPr/>
            </a:lvl1pPr>
            <a:lvl2pPr rtl="0">
              <a:spcBef>
                <a:spcPts val="0"/>
              </a:spcBef>
              <a:buFont typeface="Cabin"/>
              <a:buNone/>
              <a:defRPr/>
            </a:lvl2pPr>
            <a:lvl3pPr rtl="0">
              <a:spcBef>
                <a:spcPts val="0"/>
              </a:spcBef>
              <a:buFont typeface="Cabin"/>
              <a:buNone/>
              <a:defRPr/>
            </a:lvl3pPr>
            <a:lvl4pPr rtl="0">
              <a:spcBef>
                <a:spcPts val="0"/>
              </a:spcBef>
              <a:buFont typeface="Cabin"/>
              <a:buNone/>
              <a:defRPr/>
            </a:lvl4pPr>
            <a:lvl5pPr rtl="0">
              <a:spcBef>
                <a:spcPts val="0"/>
              </a:spcBef>
              <a:buFont typeface="Cabin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with Caption"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/>
        </p:nvSpPr>
        <p:spPr>
          <a:xfrm>
            <a:off y="6148042" x="1807389"/>
            <a:ext cy="711995" cx="7338990"/>
          </a:xfrm>
          <a:custGeom>
            <a:pathLst>
              <a:path w="7323733" extrusionOk="0" h="675379">
                <a:moveTo>
                  <a:pt y="673445" x="0"/>
                </a:moveTo>
                <a:lnTo>
                  <a:pt y="0" x="7323733"/>
                </a:lnTo>
                <a:cubicBezTo>
                  <a:pt y="222867" x="7322149"/>
                  <a:pt y="452512" x="7322943"/>
                  <a:pt y="675379" x="7321359"/>
                </a:cubicBezTo>
                <a:lnTo>
                  <a:pt y="673445" x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8000">
                <a:schemeClr val="accent1"/>
              </a:gs>
              <a:gs pos="40000">
                <a:srgbClr val="CEEFA2"/>
              </a:gs>
              <a:gs pos="48000">
                <a:schemeClr val="accent1"/>
              </a:gs>
              <a:gs pos="100000">
                <a:schemeClr val="accent1"/>
              </a:gs>
            </a:gsLst>
            <a:lin ang="159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7" name="Shape 97"/>
          <p:cNvSpPr/>
          <p:nvPr/>
        </p:nvSpPr>
        <p:spPr>
          <a:xfrm>
            <a:off y="5457825" x="0"/>
            <a:ext cy="1400174" cx="7238999"/>
          </a:xfrm>
          <a:custGeom>
            <a:pathLst>
              <a:path w="7216426" extrusionOk="0" h="1400175">
                <a:moveTo>
                  <a:pt y="0" x="0"/>
                </a:moveTo>
                <a:lnTo>
                  <a:pt y="866775" x="7216426"/>
                </a:lnTo>
                <a:lnTo>
                  <a:pt y="1400175" x="1823096"/>
                </a:lnTo>
                <a:lnTo>
                  <a:pt y="1400175" x="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rgbClr val="FDE89E"/>
              </a:gs>
              <a:gs pos="66000">
                <a:schemeClr val="accent3"/>
              </a:gs>
              <a:gs pos="100000">
                <a:schemeClr val="accent3"/>
              </a:gs>
            </a:gsLst>
            <a:lin ang="16619999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8" name="Shape 98"/>
          <p:cNvSpPr/>
          <p:nvPr>
            <p:ph idx="2" type="pic"/>
          </p:nvPr>
        </p:nvSpPr>
        <p:spPr>
          <a:xfrm>
            <a:off y="609600" x="4572000"/>
            <a:ext cy="4190999" cx="3886200"/>
          </a:xfrm>
          <a:prstGeom prst="rect">
            <a:avLst/>
          </a:prstGeom>
          <a:noFill/>
          <a:ln w="79375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99" name="Shape 99"/>
          <p:cNvSpPr/>
          <p:nvPr/>
        </p:nvSpPr>
        <p:spPr>
          <a:xfrm>
            <a:off y="5412337" x="-196"/>
            <a:ext cy="927909" cx="7605567"/>
          </a:xfrm>
          <a:custGeom>
            <a:pathLst>
              <a:path w="7605568" extrusionOk="0" h="927910">
                <a:moveTo>
                  <a:pt y="0" x="1"/>
                </a:moveTo>
                <a:cubicBezTo>
                  <a:pt y="25222" x="1"/>
                  <a:pt y="50443" x="0"/>
                  <a:pt y="75665" x="0"/>
                </a:cubicBezTo>
                <a:lnTo>
                  <a:pt y="927910" x="7225392"/>
                </a:lnTo>
                <a:lnTo>
                  <a:pt y="897732" x="7605568"/>
                </a:lnTo>
                <a:lnTo>
                  <a:pt y="0" x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y="6116507" x="1680725"/>
            <a:ext cy="741492" cx="7465655"/>
          </a:xfrm>
          <a:custGeom>
            <a:pathLst>
              <a:path w="7465656" extrusionOk="0" h="741493">
                <a:moveTo>
                  <a:pt y="0" x="7465656"/>
                </a:moveTo>
                <a:lnTo>
                  <a:pt y="741493" x="0"/>
                </a:lnTo>
                <a:lnTo>
                  <a:pt y="741492" x="755341"/>
                </a:lnTo>
                <a:lnTo>
                  <a:pt y="74645" x="7465656"/>
                </a:lnTo>
                <a:lnTo>
                  <a:pt y="0" x="74656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y="6416675" x="6400800"/>
            <a:ext cy="365125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y="6416675" x="2286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y="6416675" x="8458200"/>
            <a:ext cy="365125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type="title"/>
          </p:nvPr>
        </p:nvSpPr>
        <p:spPr>
          <a:xfrm>
            <a:off y="609600" x="676656"/>
            <a:ext cy="914400" cx="33832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524000" x="676656"/>
            <a:ext cy="3295649" cx="33813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bin"/>
              <a:buNone/>
              <a:defRPr/>
            </a:lvl1pPr>
            <a:lvl2pPr rtl="0">
              <a:spcBef>
                <a:spcPts val="0"/>
              </a:spcBef>
              <a:buFont typeface="Cabin"/>
              <a:buNone/>
              <a:defRPr/>
            </a:lvl2pPr>
            <a:lvl3pPr rtl="0">
              <a:spcBef>
                <a:spcPts val="0"/>
              </a:spcBef>
              <a:buFont typeface="Cabin"/>
              <a:buNone/>
              <a:defRPr/>
            </a:lvl3pPr>
            <a:lvl4pPr rtl="0">
              <a:spcBef>
                <a:spcPts val="0"/>
              </a:spcBef>
              <a:buFont typeface="Cabin"/>
              <a:buNone/>
              <a:defRPr/>
            </a:lvl4pPr>
            <a:lvl5pPr rtl="0">
              <a:spcBef>
                <a:spcPts val="0"/>
              </a:spcBef>
              <a:buFont typeface="Cabin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949494"/>
            </a:gs>
            <a:gs pos="100000">
              <a:srgbClr val="4B4B4B"/>
            </a:gs>
          </a:gsLst>
          <a:path path="circle">
            <a:fillToRect t="100%" r="100%"/>
          </a:path>
          <a:tileRect b="-100%" l="-100%"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/>
          <p:nvPr/>
        </p:nvSpPr>
        <p:spPr>
          <a:xfrm>
            <a:off y="0" x="0"/>
            <a:ext cy="1714500" cx="1306296"/>
          </a:xfrm>
          <a:custGeom>
            <a:pathLst>
              <a:path w="17143" extrusionOk="0" h="30000">
                <a:moveTo>
                  <a:pt y="15000" x="0"/>
                </a:moveTo>
                <a:lnTo>
                  <a:pt y="0" x="0"/>
                </a:lnTo>
                <a:lnTo>
                  <a:pt y="0" x="8571"/>
                </a:lnTo>
                <a:lnTo>
                  <a:pt y="0" x="8571"/>
                </a:lnTo>
                <a:lnTo>
                  <a:pt y="0" x="8571"/>
                </a:lnTo>
                <a:lnTo>
                  <a:pt y="0" x="17143"/>
                </a:lnTo>
                <a:lnTo>
                  <a:pt y="15000" x="17143"/>
                </a:lnTo>
                <a:lnTo>
                  <a:pt y="15000" x="17143"/>
                </a:lnTo>
                <a:lnTo>
                  <a:pt y="15000" x="17143"/>
                </a:lnTo>
                <a:lnTo>
                  <a:pt y="30000" x="17143"/>
                </a:lnTo>
                <a:lnTo>
                  <a:pt y="30000" x="8571"/>
                </a:lnTo>
                <a:lnTo>
                  <a:pt y="30000" x="8571"/>
                </a:lnTo>
                <a:lnTo>
                  <a:pt y="30000" x="8571"/>
                </a:lnTo>
                <a:lnTo>
                  <a:pt y="30000" x="0"/>
                </a:lnTo>
                <a:lnTo>
                  <a:pt y="15000" x="0"/>
                </a:lnTo>
                <a:lnTo>
                  <a:pt y="15000" x="0"/>
                </a:lnTo>
                <a:lnTo>
                  <a:pt y="15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y="274637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y="1600200" x="685800"/>
            <a:ext cy="4525963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71450" marL="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1pPr>
            <a:lvl2pPr algn="l" rtl="0" marR="0" indent="-199390" marL="74295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2pPr>
            <a:lvl3pPr algn="l" rtl="0" marR="0" indent="-203835" marL="1143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3pPr>
            <a:lvl4pPr algn="l" rtl="0" marR="0" indent="-203835" marL="1600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4pPr>
            <a:lvl5pPr algn="l" rtl="0" marR="0" indent="-203835" marL="20574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5pPr>
            <a:lvl6pPr algn="l" rtl="0" marR="0" indent="-203835" marL="25146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6pPr>
            <a:lvl7pPr algn="l" rtl="0" marR="0" indent="-203835" marL="29718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7pPr>
            <a:lvl8pPr algn="l" rtl="0" marR="0" indent="-203835" marL="34290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8pPr>
            <a:lvl9pPr algn="l" rtl="0" marR="0" indent="-203834" marL="3886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Char char="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y="6416675" x="6400800"/>
            <a:ext cy="365125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y="6416675" x="2286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y="6416675" x="8458200"/>
            <a:ext cy="365125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01.png" Type="http://schemas.openxmlformats.org/officeDocument/2006/relationships/image" Id="rId3"/><Relationship Target="../media/image07.png" Type="http://schemas.openxmlformats.org/officeDocument/2006/relationships/image" Id="rId9"/><Relationship Target="../media/image00.png" Type="http://schemas.openxmlformats.org/officeDocument/2006/relationships/image" Id="rId6"/><Relationship Target="../media/image02.png" Type="http://schemas.openxmlformats.org/officeDocument/2006/relationships/image" Id="rId5"/><Relationship Target="../media/image04.png" Type="http://schemas.openxmlformats.org/officeDocument/2006/relationships/image" Id="rId8"/><Relationship Target="../media/image03.png" Type="http://schemas.openxmlformats.org/officeDocument/2006/relationships/image" Id="rId7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01.png" Type="http://schemas.openxmlformats.org/officeDocument/2006/relationships/image" Id="rId3"/><Relationship Target="../media/image07.png" Type="http://schemas.openxmlformats.org/officeDocument/2006/relationships/image" Id="rId9"/><Relationship Target="../media/image00.png" Type="http://schemas.openxmlformats.org/officeDocument/2006/relationships/image" Id="rId6"/><Relationship Target="../media/image02.png" Type="http://schemas.openxmlformats.org/officeDocument/2006/relationships/image" Id="rId5"/><Relationship Target="../media/image04.png" Type="http://schemas.openxmlformats.org/officeDocument/2006/relationships/image" Id="rId8"/><Relationship Target="../media/image03.png" Type="http://schemas.openxmlformats.org/officeDocument/2006/relationships/image" Id="rId7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4"/><Relationship Target="../media/image08.png" Type="http://schemas.openxmlformats.org/officeDocument/2006/relationships/image" Id="rId3"/><Relationship Target="../media/image13.png" Type="http://schemas.openxmlformats.org/officeDocument/2006/relationships/image" Id="rId6"/><Relationship Target="../media/image10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ctrTitle"/>
          </p:nvPr>
        </p:nvSpPr>
        <p:spPr>
          <a:xfrm>
            <a:off y="1676400" x="4572000"/>
            <a:ext cy="1524000" cx="3886200"/>
          </a:xfrm>
          <a:prstGeom prst="rect">
            <a:avLst/>
          </a:prstGeom>
          <a:noFill/>
          <a:ln>
            <a:noFill/>
          </a:ln>
        </p:spPr>
        <p:txBody>
          <a:bodyPr bIns="45700" rIns="0" lIns="0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SOIL &amp; COMPOST</a:t>
            </a:r>
            <a:br>
              <a:rPr strike="noStrike" u="none" b="0" cap="none" baseline="0" sz="36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y="274637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0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LET’S TALK DIRT!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1600200" x="685800"/>
            <a:ext cy="4068194" cx="5001062"/>
          </a:xfrm>
          <a:prstGeom prst="rect">
            <a:avLst/>
          </a:prstGeom>
          <a:noFill/>
          <a:ln>
            <a:noFill/>
          </a:ln>
        </p:spPr>
        <p:txBody>
          <a:bodyPr bIns="45700" rIns="0" lIns="0" tIns="45700" anchor="t" anchorCtr="0">
            <a:noAutofit/>
          </a:bodyPr>
          <a:lstStyle/>
          <a:p>
            <a:pPr algn="l" rtl="0" lvl="0" marR="0" indent="-279400" marL="3429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Cabin"/>
              <a:buChar char=""/>
            </a:pPr>
            <a:r>
              <a:rPr strike="noStrike" u="none" b="0" cap="none" baseline="0" sz="26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What make’s the soil, dirt, so good for our growing plant?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Cabin"/>
              <a:buChar char=""/>
            </a:pPr>
            <a:r>
              <a:rPr strike="noStrike" u="none" b="0" cap="none" baseline="0" sz="26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Nutrients</a:t>
            </a:r>
          </a:p>
          <a:p>
            <a:pPr algn="l" rtl="0" lvl="1" marR="0" indent="-11430" marL="46863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Cabin"/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algn="l" rtl="0" lvl="1" marR="0" indent="-145954" marL="74295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Cabin"/>
              <a:buNone/>
            </a:pPr>
            <a:r>
              <a:t/>
            </a:r>
            <a:endParaRPr strike="noStrike" u="none" b="0" cap="none" baseline="0" sz="26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algn="l" rtl="0" lvl="0" marR="0" indent="-279400" marL="34290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Cabin"/>
              <a:buChar char=""/>
            </a:pPr>
            <a:r>
              <a:rPr strike="noStrike" u="none" b="0" cap="none" baseline="0" sz="26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Where do these nutrients come from?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Cabin"/>
              <a:buChar char=""/>
            </a:pPr>
            <a:r>
              <a:rPr strike="noStrike" u="none" b="0" cap="none" baseline="0" sz="26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They are recycled from decomposed materials</a:t>
            </a:r>
          </a:p>
          <a:p>
            <a:pPr algn="l" rtl="0" lvl="1" marR="0" indent="-205866" marL="74295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Cabin"/>
              <a:buNone/>
            </a:pPr>
            <a:r>
              <a:t/>
            </a:r>
            <a:endParaRPr strike="noStrike" u="none" b="0" cap="none" baseline="0" sz="15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algn="l" rtl="0" lvl="1" marR="0" indent="-205866" marL="742950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Cabin"/>
              <a:buNone/>
            </a:pPr>
            <a:r>
              <a:t/>
            </a:r>
            <a:endParaRPr strike="noStrike" u="none" b="0" cap="none" baseline="0" sz="15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78725" x="5686862"/>
            <a:ext cy="4251951" cx="2993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0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WHAT IS COMPOSTING?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797527" x="685800"/>
            <a:ext cy="4196529" cx="7772400"/>
          </a:xfrm>
          <a:prstGeom prst="rect">
            <a:avLst/>
          </a:prstGeom>
          <a:noFill/>
          <a:ln>
            <a:noFill/>
          </a:ln>
        </p:spPr>
        <p:txBody>
          <a:bodyPr bIns="45700" rIns="0" lIns="0" tIns="45700" anchor="t" anchorCtr="0">
            <a:noAutofit/>
          </a:bodyPr>
          <a:lstStyle/>
          <a:p>
            <a:pPr algn="l" rtl="0" lvl="0" marR="0" indent="-279400" marL="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Cabin"/>
              <a:buChar char=""/>
            </a:pPr>
            <a:r>
              <a:rPr strike="noStrike" u="none" b="0" cap="none" baseline="0" sz="20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It’s the Earth’s way of recycling!</a:t>
            </a:r>
          </a:p>
          <a:p>
            <a:pPr algn="l" rtl="0" lvl="0" marR="0" indent="-171450" marL="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None/>
            </a:pPr>
            <a:r>
              <a:t/>
            </a:r>
            <a:endParaRPr strike="noStrike" u="none" b="0" cap="none" baseline="0" sz="20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41" name="Shape 141"/>
          <p:cNvGrpSpPr/>
          <p:nvPr/>
        </p:nvGrpSpPr>
        <p:grpSpPr>
          <a:xfrm>
            <a:off y="1282540" x="344386"/>
            <a:ext cy="4507441" cx="8279950"/>
            <a:chOff y="-135096" x="154826"/>
            <a:chExt cy="4507441" cx="8279950"/>
          </a:xfrm>
        </p:grpSpPr>
        <p:sp>
          <p:nvSpPr>
            <p:cNvPr id="142" name="Shape 142"/>
            <p:cNvSpPr/>
            <p:nvPr/>
          </p:nvSpPr>
          <p:spPr>
            <a:xfrm>
              <a:off y="2096848" x="3057127"/>
              <a:ext cy="2275496" cx="2603177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t="0" b="0" r="0" l="0"/>
              </a:stretch>
            </a:blip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y="2430086" x="3438353"/>
              <a:ext cy="1609018" cx="1840724"/>
            </a:xfrm>
            <a:prstGeom prst="rect">
              <a:avLst/>
            </a:prstGeom>
            <a:noFill/>
            <a:ln>
              <a:noFill/>
            </a:ln>
          </p:spPr>
          <p:txBody>
            <a:bodyPr bIns="20300" rIns="20300" lIns="20300" tIns="20300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SzPct val="25000"/>
                <a:buNone/>
              </a:pPr>
              <a:r>
                <a:rPr strike="noStrike" u="none" b="1" cap="none" baseline="0" sz="3200" lang="en-US" i="0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Compost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-10712253">
              <a:off y="2905462" x="1062723"/>
              <a:ext cy="538110" cx="1885560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DC193"/>
                </a:gs>
                <a:gs pos="30000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3000">
                  <a:srgbClr val="CCE5AA"/>
                </a:gs>
                <a:gs pos="100000">
                  <a:srgbClr val="ADC193"/>
                </a:gs>
              </a:gsLst>
              <a:lin ang="949999" scaled="0"/>
            </a:gra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y="2419780" x="154826"/>
              <a:ext cy="1461353" cx="1816408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t="0" b="0" r="0" l="0"/>
              </a:stretch>
            </a:blip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y="2462582" x="197628"/>
              <a:ext cy="1375748" cx="1730804"/>
            </a:xfrm>
            <a:prstGeom prst="rect">
              <a:avLst/>
            </a:prstGeom>
            <a:noFill/>
            <a:ln>
              <a:noFill/>
            </a:ln>
          </p:spPr>
          <p:txBody>
            <a:bodyPr bIns="57150" rIns="57150" lIns="57150" tIns="57150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1050"/>
                </a:spcAft>
                <a:buSzPct val="25000"/>
                <a:buNone/>
              </a:pPr>
              <a:r>
                <a:rPr strike="noStrike" u="none" b="1" cap="none" baseline="0" sz="3000" lang="en-US" i="0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Coffee Grounds</a:t>
              </a:r>
            </a:p>
          </p:txBody>
        </p:sp>
        <p:sp>
          <p:nvSpPr>
            <p:cNvPr id="147" name="Shape 147"/>
            <p:cNvSpPr/>
            <p:nvPr/>
          </p:nvSpPr>
          <p:spPr>
            <a:xfrm rot="-9088922">
              <a:off y="1797443" x="1144333"/>
              <a:ext cy="538111" cx="2129239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DC193"/>
                </a:gs>
                <a:gs pos="30000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3000">
                  <a:srgbClr val="CCE5AA"/>
                </a:gs>
                <a:gs pos="100000">
                  <a:srgbClr val="ADC193"/>
                </a:gs>
              </a:gsLst>
              <a:lin ang="949999" scaled="0"/>
            </a:gra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y="867296" x="343957"/>
              <a:ext cy="1381830" cx="1859098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t="0" b="0" r="0" l="0"/>
              </a:stretch>
            </a:blip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y="907769" x="384429"/>
              <a:ext cy="1300886" cx="1778155"/>
            </a:xfrm>
            <a:prstGeom prst="rect">
              <a:avLst/>
            </a:prstGeom>
            <a:noFill/>
            <a:ln>
              <a:noFill/>
            </a:ln>
          </p:spPr>
          <p:txBody>
            <a:bodyPr bIns="57150" rIns="57150" lIns="57150" tIns="57150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1050"/>
                </a:spcAft>
                <a:buSzPct val="25000"/>
                <a:buNone/>
              </a:pPr>
              <a:r>
                <a:rPr strike="noStrike" u="none" b="1" cap="none" baseline="0" sz="3000" lang="en-US" i="0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Dried Leaves</a:t>
              </a:r>
              <a:r>
                <a:rPr strike="noStrike" u="none" b="0" cap="none" baseline="0" sz="3000" lang="en-US" i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</a:p>
          </p:txBody>
        </p:sp>
        <p:sp>
          <p:nvSpPr>
            <p:cNvPr id="150" name="Shape 150"/>
            <p:cNvSpPr/>
            <p:nvPr/>
          </p:nvSpPr>
          <p:spPr>
            <a:xfrm rot="-6784419">
              <a:off y="1105769" x="2793855"/>
              <a:ext cy="538111" cx="1545225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DC193"/>
                </a:gs>
                <a:gs pos="30000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3000">
                  <a:srgbClr val="CCE5AA"/>
                </a:gs>
                <a:gs pos="100000">
                  <a:srgbClr val="ADC193"/>
                </a:gs>
              </a:gsLst>
              <a:lin ang="949999" scaled="0"/>
            </a:gra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y="-26894" x="2339042"/>
              <a:ext cy="1381830" cx="1849252"/>
            </a:xfrm>
            <a:prstGeom prst="roundRect">
              <a:avLst>
                <a:gd fmla="val 10000" name="adj"/>
              </a:avLst>
            </a:prstGeom>
            <a:blipFill rotWithShape="1">
              <a:blip r:embed="rId6">
                <a:alphaModFix/>
              </a:blip>
              <a:stretch>
                <a:fillRect t="0" b="0" r="0" l="0"/>
              </a:stretch>
            </a:blip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y="13577" x="2379515"/>
              <a:ext cy="1300886" cx="1768307"/>
            </a:xfrm>
            <a:prstGeom prst="rect">
              <a:avLst/>
            </a:prstGeom>
            <a:noFill/>
            <a:ln>
              <a:noFill/>
            </a:ln>
          </p:spPr>
          <p:txBody>
            <a:bodyPr bIns="57150" rIns="57150" lIns="57150" tIns="57150" anchor="ctr" anchorCtr="0">
              <a:noAutofit/>
            </a:bodyPr>
            <a:lstStyle/>
            <a:p>
              <a:pPr algn="l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1050"/>
                </a:spcAft>
                <a:buSzPct val="25000"/>
                <a:buNone/>
              </a:pPr>
              <a:r>
                <a:rPr strike="noStrike" u="none" b="1" cap="none" baseline="0" sz="3000" lang="en-US" i="0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Kitchen Scraps</a:t>
              </a:r>
            </a:p>
          </p:txBody>
        </p:sp>
        <p:sp>
          <p:nvSpPr>
            <p:cNvPr id="153" name="Shape 153"/>
            <p:cNvSpPr/>
            <p:nvPr/>
          </p:nvSpPr>
          <p:spPr>
            <a:xfrm rot="-4027108">
              <a:off y="1048125" x="4341543"/>
              <a:ext cy="538111" cx="1652781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DC193"/>
                </a:gs>
                <a:gs pos="30000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3000">
                  <a:srgbClr val="CCE5AA"/>
                </a:gs>
                <a:gs pos="100000">
                  <a:srgbClr val="ADC193"/>
                </a:gs>
              </a:gsLst>
              <a:lin ang="949999" scaled="0"/>
            </a:gra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y="-135096" x="4559708"/>
              <a:ext cy="1381830" cx="1859098"/>
            </a:xfrm>
            <a:prstGeom prst="roundRect">
              <a:avLst>
                <a:gd fmla="val 10000" name="adj"/>
              </a:avLst>
            </a:prstGeom>
            <a:blipFill rotWithShape="1">
              <a:blip r:embed="rId7">
                <a:alphaModFix/>
              </a:blip>
              <a:stretch>
                <a:fillRect t="0" b="0" r="0" l="0"/>
              </a:stretch>
            </a:blip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y="-94625" x="4600180"/>
              <a:ext cy="1300886" cx="1778155"/>
            </a:xfrm>
            <a:prstGeom prst="rect">
              <a:avLst/>
            </a:prstGeom>
            <a:noFill/>
            <a:ln>
              <a:noFill/>
            </a:ln>
          </p:spPr>
          <p:txBody>
            <a:bodyPr bIns="57150" rIns="57150" lIns="57150" tIns="57150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1050"/>
                </a:spcAft>
                <a:buSzPct val="25000"/>
                <a:buNone/>
              </a:pPr>
              <a:r>
                <a:rPr strike="noStrike" u="none" b="1" cap="none" baseline="0" sz="3000" lang="en-US" i="0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Garden Clippings</a:t>
              </a:r>
            </a:p>
          </p:txBody>
        </p:sp>
        <p:sp>
          <p:nvSpPr>
            <p:cNvPr id="156" name="Shape 156"/>
            <p:cNvSpPr/>
            <p:nvPr/>
          </p:nvSpPr>
          <p:spPr>
            <a:xfrm rot="-1643719">
              <a:off y="1849888" x="5469150"/>
              <a:ext cy="538110" cx="2084611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DC193"/>
                </a:gs>
                <a:gs pos="30000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3000">
                  <a:srgbClr val="CCE5AA"/>
                </a:gs>
                <a:gs pos="100000">
                  <a:srgbClr val="ADC193"/>
                </a:gs>
              </a:gsLst>
              <a:lin ang="949999" scaled="0"/>
            </a:gra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y="948434" x="6507321"/>
              <a:ext cy="1381830" cx="1859098"/>
            </a:xfrm>
            <a:prstGeom prst="roundRect">
              <a:avLst>
                <a:gd fmla="val 10000" name="adj"/>
              </a:avLst>
            </a:prstGeom>
            <a:blipFill rotWithShape="1">
              <a:blip r:embed="rId8">
                <a:alphaModFix/>
              </a:blip>
              <a:stretch>
                <a:fillRect t="0" b="0" r="0" l="0"/>
              </a:stretch>
            </a:blip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y="988907" x="6547792"/>
              <a:ext cy="1300886" cx="1778155"/>
            </a:xfrm>
            <a:prstGeom prst="rect">
              <a:avLst/>
            </a:prstGeom>
            <a:noFill/>
            <a:ln>
              <a:noFill/>
            </a:ln>
          </p:spPr>
          <p:txBody>
            <a:bodyPr bIns="57150" rIns="57150" lIns="57150" tIns="57150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1050"/>
                </a:spcAft>
                <a:buSzPct val="25000"/>
                <a:buNone/>
              </a:pPr>
              <a:r>
                <a:rPr strike="noStrike" u="none" b="1" cap="none" baseline="0" sz="3000" lang="en-US" i="0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Air</a:t>
              </a:r>
            </a:p>
          </p:txBody>
        </p:sp>
        <p:sp>
          <p:nvSpPr>
            <p:cNvPr id="159" name="Shape 159"/>
            <p:cNvSpPr/>
            <p:nvPr/>
          </p:nvSpPr>
          <p:spPr>
            <a:xfrm rot="54596">
              <a:off y="3001668" x="5761462"/>
              <a:ext cy="538110" cx="174387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DC193"/>
                </a:gs>
                <a:gs pos="30000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3000">
                  <a:srgbClr val="CCE5AA"/>
                </a:gs>
                <a:gs pos="100000">
                  <a:srgbClr val="ADC193"/>
                </a:gs>
              </a:gsLst>
              <a:lin ang="949999" scaled="0"/>
            </a:gra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y="2593656" x="6575677"/>
              <a:ext cy="1381830" cx="1859098"/>
            </a:xfrm>
            <a:prstGeom prst="roundRect">
              <a:avLst>
                <a:gd fmla="val 10000" name="adj"/>
              </a:avLst>
            </a:prstGeom>
            <a:blipFill rotWithShape="1">
              <a:blip r:embed="rId9">
                <a:alphaModFix/>
              </a:blip>
              <a:stretch>
                <a:fillRect t="0" b="0" r="0" l="0"/>
              </a:stretch>
            </a:blip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 txBox="1"/>
            <p:nvPr/>
          </p:nvSpPr>
          <p:spPr>
            <a:xfrm>
              <a:off y="2634127" x="6616149"/>
              <a:ext cy="1300886" cx="1778155"/>
            </a:xfrm>
            <a:prstGeom prst="rect">
              <a:avLst/>
            </a:prstGeom>
            <a:noFill/>
            <a:ln>
              <a:noFill/>
            </a:ln>
          </p:spPr>
          <p:txBody>
            <a:bodyPr bIns="57150" rIns="57150" lIns="57150" tIns="57150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1050"/>
                </a:spcAft>
                <a:buSzPct val="25000"/>
                <a:buNone/>
              </a:pPr>
              <a:r>
                <a:rPr strike="noStrike" u="none" b="1" cap="none" baseline="0" sz="3000" lang="en-US" i="0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Water</a:t>
              </a:r>
              <a:r>
                <a:rPr strike="noStrike" u="none" b="0" cap="none" baseline="0" sz="3000" lang="en-US" i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y="94288" x="151648"/>
            <a:ext cy="1488442" cx="2862386"/>
          </a:xfrm>
          <a:prstGeom prst="rect">
            <a:avLst/>
          </a:prstGeom>
          <a:noFill/>
          <a:ln>
            <a:noFill/>
          </a:ln>
        </p:spPr>
        <p:txBody>
          <a:bodyPr bIns="45700" rIns="0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COMPOST INGREDIENTS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1932" x="3336292"/>
            <a:ext cy="6583361" cx="567483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y="1535584" x="151648"/>
            <a:ext cy="3785651" cx="30519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lt1"/>
              </a:buClr>
              <a:buSzPct val="100000"/>
              <a:buFont typeface="Cabin"/>
              <a:buChar char="•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Like making a great cake, compost needs all the right ingredients. </a:t>
            </a:r>
          </a:p>
          <a:p>
            <a:pPr algn="l" rtl="0" lvl="0" marR="0" indent="-190500" marL="342900">
              <a:spcBef>
                <a:spcPts val="0"/>
              </a:spcBef>
              <a:buClr>
                <a:schemeClr val="lt1"/>
              </a:buClr>
              <a:buFont typeface="Cabin"/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algn="l" rtl="0" lvl="0" marR="0" indent="-342900" marL="342900">
              <a:spcBef>
                <a:spcPts val="0"/>
              </a:spcBef>
              <a:buClr>
                <a:schemeClr val="lt1"/>
              </a:buClr>
              <a:buSzPct val="100000"/>
              <a:buFont typeface="Cabin"/>
              <a:buChar char="•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Too much or too little of something can change the way something decomposes.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y="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0" lIns="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COMPOST INGREDIENTS</a:t>
            </a:r>
          </a:p>
        </p:txBody>
      </p:sp>
      <p:grpSp>
        <p:nvGrpSpPr>
          <p:cNvPr id="174" name="Shape 174"/>
          <p:cNvGrpSpPr/>
          <p:nvPr/>
        </p:nvGrpSpPr>
        <p:grpSpPr>
          <a:xfrm>
            <a:off y="1309428" x="362613"/>
            <a:ext cy="4453664" cx="8243497"/>
            <a:chOff y="-108208" x="173052"/>
            <a:chExt cy="4453664" cx="8243497"/>
          </a:xfrm>
        </p:grpSpPr>
        <p:sp>
          <p:nvSpPr>
            <p:cNvPr id="175" name="Shape 175"/>
            <p:cNvSpPr/>
            <p:nvPr/>
          </p:nvSpPr>
          <p:spPr>
            <a:xfrm>
              <a:off y="2069959" x="3057339"/>
              <a:ext cy="2275496" cx="2603177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t="0" b="0" r="0" l="0"/>
              </a:stretch>
            </a:blip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 txBox="1"/>
            <p:nvPr/>
          </p:nvSpPr>
          <p:spPr>
            <a:xfrm>
              <a:off y="2403199" x="3438564"/>
              <a:ext cy="1609018" cx="1840724"/>
            </a:xfrm>
            <a:prstGeom prst="rect">
              <a:avLst/>
            </a:prstGeom>
            <a:noFill/>
            <a:ln>
              <a:noFill/>
            </a:ln>
          </p:spPr>
          <p:txBody>
            <a:bodyPr bIns="20300" rIns="20300" lIns="20300" tIns="20300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SzPct val="25000"/>
                <a:buNone/>
              </a:pPr>
              <a:r>
                <a:rPr strike="noStrike" u="none" b="1" cap="none" baseline="0" sz="3200" lang="en-US" i="0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Compost</a:t>
              </a:r>
            </a:p>
          </p:txBody>
        </p:sp>
        <p:sp>
          <p:nvSpPr>
            <p:cNvPr id="177" name="Shape 177"/>
            <p:cNvSpPr/>
            <p:nvPr/>
          </p:nvSpPr>
          <p:spPr>
            <a:xfrm rot="-10712253">
              <a:off y="2878574" x="1062934"/>
              <a:ext cy="538110" cx="1885560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DC193"/>
                </a:gs>
                <a:gs pos="30000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3000">
                  <a:srgbClr val="CCE5AA"/>
                </a:gs>
                <a:gs pos="100000">
                  <a:srgbClr val="ADC193"/>
                </a:gs>
              </a:gsLst>
              <a:lin ang="949999" scaled="0"/>
            </a:gra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y="2449760" x="173052"/>
              <a:ext cy="1347615" cx="1780380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t="0" b="0" r="0" l="0"/>
              </a:stretch>
            </a:blip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y="2489231" x="212521"/>
              <a:ext cy="1268675" cx="1701439"/>
            </a:xfrm>
            <a:prstGeom prst="rect">
              <a:avLst/>
            </a:prstGeom>
            <a:noFill/>
            <a:ln>
              <a:noFill/>
            </a:ln>
          </p:spPr>
          <p:txBody>
            <a:bodyPr bIns="53325" rIns="53325" lIns="53325" tIns="5332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strike="noStrike" u="none" b="1" cap="none" baseline="0" sz="2800" lang="en-US" i="0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Carbon [Browns]</a:t>
              </a:r>
            </a:p>
          </p:txBody>
        </p:sp>
        <p:sp>
          <p:nvSpPr>
            <p:cNvPr id="180" name="Shape 180"/>
            <p:cNvSpPr/>
            <p:nvPr/>
          </p:nvSpPr>
          <p:spPr>
            <a:xfrm rot="-9088922">
              <a:off y="1770553" x="1144545"/>
              <a:ext cy="538111" cx="2129239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DC193"/>
                </a:gs>
                <a:gs pos="30000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3000">
                  <a:srgbClr val="CCE5AA"/>
                </a:gs>
                <a:gs pos="100000">
                  <a:srgbClr val="ADC193"/>
                </a:gs>
              </a:gsLst>
              <a:lin ang="949999" scaled="0"/>
            </a:gra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y="894186" x="362606"/>
              <a:ext cy="1274277" cx="1822223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t="0" b="0" r="0" l="0"/>
              </a:stretch>
            </a:blip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y="931508" x="399928"/>
              <a:ext cy="1199633" cx="1747580"/>
            </a:xfrm>
            <a:prstGeom prst="rect">
              <a:avLst/>
            </a:prstGeom>
            <a:noFill/>
            <a:ln>
              <a:noFill/>
            </a:ln>
          </p:spPr>
          <p:txBody>
            <a:bodyPr bIns="53325" rIns="53325" lIns="53325" tIns="5332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strike="noStrike" u="none" b="1" cap="none" baseline="0" sz="2800" lang="en-US" i="0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Carbon [Browns]</a:t>
              </a:r>
            </a:p>
          </p:txBody>
        </p:sp>
        <p:sp>
          <p:nvSpPr>
            <p:cNvPr id="183" name="Shape 183"/>
            <p:cNvSpPr/>
            <p:nvPr/>
          </p:nvSpPr>
          <p:spPr>
            <a:xfrm rot="-6784419">
              <a:off y="1078882" x="2794066"/>
              <a:ext cy="538111" cx="1545225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DC193"/>
                </a:gs>
                <a:gs pos="30000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3000">
                  <a:srgbClr val="CCE5AA"/>
                </a:gs>
                <a:gs pos="100000">
                  <a:srgbClr val="ADC193"/>
                </a:gs>
              </a:gsLst>
              <a:lin ang="949999" scaled="0"/>
            </a:gra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y="-5" x="2357592"/>
              <a:ext cy="1274277" cx="1812576"/>
            </a:xfrm>
            <a:prstGeom prst="roundRect">
              <a:avLst>
                <a:gd fmla="val 10000" name="adj"/>
              </a:avLst>
            </a:prstGeom>
            <a:blipFill rotWithShape="1">
              <a:blip r:embed="rId6">
                <a:alphaModFix/>
              </a:blip>
              <a:stretch>
                <a:fillRect t="0" b="0" r="0" l="0"/>
              </a:stretch>
            </a:blip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y="37317" x="2394915"/>
              <a:ext cy="1199633" cx="1737931"/>
            </a:xfrm>
            <a:prstGeom prst="rect">
              <a:avLst/>
            </a:prstGeom>
            <a:noFill/>
            <a:ln>
              <a:noFill/>
            </a:ln>
          </p:spPr>
          <p:txBody>
            <a:bodyPr bIns="53325" rIns="53325" lIns="53325" tIns="53325" anchor="ctr" anchorCtr="0">
              <a:noAutofit/>
            </a:bodyPr>
            <a:lstStyle/>
            <a:p>
              <a:pPr algn="l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strike="noStrike" u="none" b="1" cap="none" baseline="0" sz="2800" lang="en-US" i="0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Nitrogen</a:t>
              </a:r>
            </a:p>
            <a:p>
              <a:pPr algn="l" rtl="0" lvl="0" marR="0" indent="0" marL="0">
                <a:lnSpc>
                  <a:spcPct val="90000"/>
                </a:lnSpc>
                <a:spcBef>
                  <a:spcPts val="980"/>
                </a:spcBef>
                <a:spcAft>
                  <a:spcPts val="980"/>
                </a:spcAft>
                <a:buSzPct val="25000"/>
                <a:buNone/>
              </a:pPr>
              <a:r>
                <a:rPr strike="noStrike" u="none" b="1" cap="none" baseline="0" sz="2800" lang="en-US" i="0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[Greens]</a:t>
              </a:r>
            </a:p>
          </p:txBody>
        </p:sp>
        <p:sp>
          <p:nvSpPr>
            <p:cNvPr id="186" name="Shape 186"/>
            <p:cNvSpPr/>
            <p:nvPr/>
          </p:nvSpPr>
          <p:spPr>
            <a:xfrm rot="-4027108">
              <a:off y="1021235" x="4341755"/>
              <a:ext cy="538111" cx="1652781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DC193"/>
                </a:gs>
                <a:gs pos="30000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3000">
                  <a:srgbClr val="CCE5AA"/>
                </a:gs>
                <a:gs pos="100000">
                  <a:srgbClr val="ADC193"/>
                </a:gs>
              </a:gsLst>
              <a:lin ang="949999" scaled="0"/>
            </a:gra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y="-108208" x="4578357"/>
              <a:ext cy="1274277" cx="1822223"/>
            </a:xfrm>
            <a:prstGeom prst="roundRect">
              <a:avLst>
                <a:gd fmla="val 10000" name="adj"/>
              </a:avLst>
            </a:prstGeom>
            <a:blipFill rotWithShape="1">
              <a:blip r:embed="rId7">
                <a:alphaModFix/>
              </a:blip>
              <a:stretch>
                <a:fillRect t="0" b="0" r="0" l="0"/>
              </a:stretch>
            </a:blip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y="-70886" x="4615680"/>
              <a:ext cy="1199633" cx="1747580"/>
            </a:xfrm>
            <a:prstGeom prst="rect">
              <a:avLst/>
            </a:prstGeom>
            <a:noFill/>
            <a:ln>
              <a:noFill/>
            </a:ln>
          </p:spPr>
          <p:txBody>
            <a:bodyPr bIns="53325" rIns="53325" lIns="53325" tIns="5332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strike="noStrike" u="none" b="1" cap="none" baseline="0" sz="2800" lang="en-US" i="0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Nitrogen</a:t>
              </a:r>
            </a:p>
            <a:p>
              <a:pPr algn="ctr" rtl="0" lvl="0" marR="0" indent="0" marL="0">
                <a:lnSpc>
                  <a:spcPct val="90000"/>
                </a:lnSpc>
                <a:spcBef>
                  <a:spcPts val="980"/>
                </a:spcBef>
                <a:spcAft>
                  <a:spcPts val="980"/>
                </a:spcAft>
                <a:buSzPct val="25000"/>
                <a:buNone/>
              </a:pPr>
              <a:r>
                <a:rPr strike="noStrike" u="none" b="1" cap="none" baseline="0" sz="2800" lang="en-US" i="0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[Greens]</a:t>
              </a:r>
            </a:p>
          </p:txBody>
        </p:sp>
        <p:sp>
          <p:nvSpPr>
            <p:cNvPr id="189" name="Shape 189"/>
            <p:cNvSpPr/>
            <p:nvPr/>
          </p:nvSpPr>
          <p:spPr>
            <a:xfrm rot="-1643719">
              <a:off y="1822999" x="5469362"/>
              <a:ext cy="538110" cx="2084611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DC193"/>
                </a:gs>
                <a:gs pos="30000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3000">
                  <a:srgbClr val="CCE5AA"/>
                </a:gs>
                <a:gs pos="100000">
                  <a:srgbClr val="ADC193"/>
                </a:gs>
              </a:gsLst>
              <a:lin ang="949999" scaled="0"/>
            </a:gra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y="975324" x="6525969"/>
              <a:ext cy="1274277" cx="1822223"/>
            </a:xfrm>
            <a:prstGeom prst="roundRect">
              <a:avLst>
                <a:gd fmla="val 10000" name="adj"/>
              </a:avLst>
            </a:prstGeom>
            <a:blipFill rotWithShape="1">
              <a:blip r:embed="rId8">
                <a:alphaModFix/>
              </a:blip>
              <a:stretch>
                <a:fillRect t="0" b="0" r="0" l="0"/>
              </a:stretch>
            </a:blip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y="1012645" x="6563292"/>
              <a:ext cy="1199633" cx="1747580"/>
            </a:xfrm>
            <a:prstGeom prst="rect">
              <a:avLst/>
            </a:prstGeom>
            <a:noFill/>
            <a:ln>
              <a:noFill/>
            </a:ln>
          </p:spPr>
          <p:txBody>
            <a:bodyPr bIns="53325" rIns="53325" lIns="53325" tIns="5332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980"/>
                </a:spcAft>
                <a:buSzPct val="25000"/>
                <a:buNone/>
              </a:pPr>
              <a:r>
                <a:rPr strike="noStrike" u="none" b="1" cap="none" baseline="0" sz="2800" lang="en-US" i="0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Oxygen</a:t>
              </a:r>
            </a:p>
          </p:txBody>
        </p:sp>
        <p:sp>
          <p:nvSpPr>
            <p:cNvPr id="192" name="Shape 192"/>
            <p:cNvSpPr/>
            <p:nvPr/>
          </p:nvSpPr>
          <p:spPr>
            <a:xfrm rot="54596">
              <a:off y="2974780" x="5761674"/>
              <a:ext cy="538110" cx="174387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DC193"/>
                </a:gs>
                <a:gs pos="30000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3000">
                  <a:srgbClr val="CCE5AA"/>
                </a:gs>
                <a:gs pos="100000">
                  <a:srgbClr val="ADC193"/>
                </a:gs>
              </a:gsLst>
              <a:lin ang="949999" scaled="0"/>
            </a:gra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y="2620544" x="6594325"/>
              <a:ext cy="1274277" cx="1822223"/>
            </a:xfrm>
            <a:prstGeom prst="roundRect">
              <a:avLst>
                <a:gd fmla="val 10000" name="adj"/>
              </a:avLst>
            </a:prstGeom>
            <a:blipFill rotWithShape="1">
              <a:blip r:embed="rId9">
                <a:alphaModFix/>
              </a:blip>
              <a:stretch>
                <a:fillRect t="0" b="0" r="0" l="0"/>
              </a:stretch>
            </a:blip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y="2657866" x="6631647"/>
              <a:ext cy="1199633" cx="1747580"/>
            </a:xfrm>
            <a:prstGeom prst="rect">
              <a:avLst/>
            </a:prstGeom>
            <a:noFill/>
            <a:ln>
              <a:noFill/>
            </a:ln>
          </p:spPr>
          <p:txBody>
            <a:bodyPr bIns="55225" rIns="55225" lIns="55225" tIns="5522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1015"/>
                </a:spcAft>
                <a:buSzPct val="25000"/>
                <a:buNone/>
              </a:pPr>
              <a:r>
                <a:rPr strike="noStrike" u="none" b="0" cap="none" baseline="0" sz="2900" lang="en-US" i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H</a:t>
              </a:r>
              <a:r>
                <a:rPr strike="noStrike" u="none" b="0" cap="none" baseline="0" sz="1800" lang="en-US" i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2</a:t>
              </a:r>
              <a:r>
                <a:rPr strike="noStrike" u="none" b="0" cap="none" baseline="0" sz="2900" lang="en-US" i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O 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y="91314" x="6691540"/>
            <a:ext cy="5123607" cx="2391858"/>
          </a:xfrm>
          <a:prstGeom prst="rect">
            <a:avLst/>
          </a:prstGeom>
          <a:noFill/>
          <a:ln>
            <a:noFill/>
          </a:ln>
        </p:spPr>
        <p:txBody>
          <a:bodyPr bIns="45700" rIns="0" lIns="0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WHAT SHOULD WE COMPOST?</a:t>
            </a:r>
          </a:p>
        </p:txBody>
      </p:sp>
      <p:pic>
        <p:nvPicPr>
          <p:cNvPr id="200" name="Shape 20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0" b="0" r="353" l="353"/>
          <a:stretch/>
        </p:blipFill>
        <p:spPr>
          <a:xfrm>
            <a:off y="140445" x="133306"/>
            <a:ext cy="5257799" cx="6558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y="274637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0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COMPOST INGREDIENTS</a:t>
            </a:r>
          </a:p>
        </p:txBody>
      </p:sp>
      <p:pic>
        <p:nvPicPr>
          <p:cNvPr id="206" name="Shape 20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0" b="0" r="-17022" l="-17022"/>
          <a:stretch/>
        </p:blipFill>
        <p:spPr>
          <a:xfrm>
            <a:off y="1209100" x="0"/>
            <a:ext cy="3733800" cx="3851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y="1214012" x="3851275"/>
            <a:ext cy="1200327" cx="496314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Some other key ingredients are like secret agents which help the entire master plan. 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y="3070476" x="3851275"/>
            <a:ext cy="2400656" cx="46069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0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Decomposers, like Fungus (F), Bacteria (B), and Invertebrates (I), aid in the decomposing of materials.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Invertebrates are also known as Detritivores.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213" name="Shape 213"/>
          <p:cNvGrpSpPr/>
          <p:nvPr/>
        </p:nvGrpSpPr>
        <p:grpSpPr>
          <a:xfrm>
            <a:off y="31154" x="103731"/>
            <a:ext cy="6194921" cx="8785280"/>
            <a:chOff y="31154" x="1447"/>
            <a:chExt cy="6194921" cx="8785280"/>
          </a:xfrm>
        </p:grpSpPr>
        <p:sp>
          <p:nvSpPr>
            <p:cNvPr id="214" name="Shape 214"/>
            <p:cNvSpPr/>
            <p:nvPr/>
          </p:nvSpPr>
          <p:spPr>
            <a:xfrm>
              <a:off y="3452307" x="3007202"/>
              <a:ext cy="2773768" cx="2773768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t="0" b="0" r="0" l="0"/>
              </a:stretch>
            </a:blip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y="3858516" x="3413412"/>
              <a:ext cy="1961349" cx="1961349"/>
            </a:xfrm>
            <a:prstGeom prst="rect">
              <a:avLst/>
            </a:prstGeom>
            <a:noFill/>
            <a:ln>
              <a:noFill/>
            </a:ln>
          </p:spPr>
          <p:txBody>
            <a:bodyPr bIns="41275" rIns="41275" lIns="41275" tIns="4127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2275"/>
                </a:spcAft>
                <a:buSzPct val="25000"/>
                <a:buNone/>
              </a:pPr>
              <a:r>
                <a:rPr strike="noStrike" u="none" b="0" cap="none" baseline="0" sz="6500" lang="en-US" i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</a:p>
          </p:txBody>
        </p:sp>
        <p:sp>
          <p:nvSpPr>
            <p:cNvPr id="216" name="Shape 216"/>
            <p:cNvSpPr/>
            <p:nvPr/>
          </p:nvSpPr>
          <p:spPr>
            <a:xfrm rot="-8699999">
              <a:off y="2932244" x="1116713"/>
              <a:ext cy="790523" cx="2236928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DC193"/>
                </a:gs>
                <a:gs pos="30000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3000">
                  <a:srgbClr val="CCE5AA"/>
                </a:gs>
                <a:gs pos="100000">
                  <a:srgbClr val="ADC193"/>
                </a:gs>
              </a:gsLst>
              <a:lin ang="949999" scaled="0"/>
            </a:gra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y="1485608" x="1447"/>
              <a:ext cy="2400746" cx="2635079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t="0" b="0" r="0" l="0"/>
              </a:stretch>
            </a:blip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8" name="Shape 218"/>
            <p:cNvSpPr txBox="1"/>
            <p:nvPr/>
          </p:nvSpPr>
          <p:spPr>
            <a:xfrm>
              <a:off y="1555923" x="71761"/>
              <a:ext cy="2260116" cx="2494449"/>
            </a:xfrm>
            <a:prstGeom prst="rect">
              <a:avLst/>
            </a:prstGeom>
            <a:noFill/>
            <a:ln>
              <a:noFill/>
            </a:ln>
          </p:spPr>
          <p:txBody>
            <a:bodyPr bIns="123825" rIns="123825" lIns="123825" tIns="12382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2275"/>
                </a:spcAft>
                <a:buSzPct val="25000"/>
                <a:buNone/>
              </a:pPr>
              <a:r>
                <a:rPr strike="noStrike" u="none" b="0" cap="none" baseline="0" sz="6500" lang="en-US" i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</a:p>
          </p:txBody>
        </p:sp>
        <p:sp>
          <p:nvSpPr>
            <p:cNvPr id="219" name="Shape 219"/>
            <p:cNvSpPr/>
            <p:nvPr/>
          </p:nvSpPr>
          <p:spPr>
            <a:xfrm rot="-5400000">
              <a:off y="1808388" x="3275623"/>
              <a:ext cy="790522" cx="2236929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DC193"/>
                </a:gs>
                <a:gs pos="30000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3000">
                  <a:srgbClr val="CCE5AA"/>
                </a:gs>
                <a:gs pos="100000">
                  <a:srgbClr val="ADC193"/>
                </a:gs>
              </a:gsLst>
              <a:lin ang="949999" scaled="0"/>
            </a:gra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y="31154" x="3076548"/>
              <a:ext cy="2108063" cx="2635079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t="0" b="0" r="0" l="0"/>
              </a:stretch>
            </a:blip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y="92896" x="3138291"/>
              <a:ext cy="1984577" cx="2511592"/>
            </a:xfrm>
            <a:prstGeom prst="rect">
              <a:avLst/>
            </a:prstGeom>
            <a:noFill/>
            <a:ln>
              <a:noFill/>
            </a:ln>
          </p:spPr>
          <p:txBody>
            <a:bodyPr bIns="123825" rIns="123825" lIns="123825" tIns="12382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2275"/>
                </a:spcAft>
                <a:buSzPct val="25000"/>
                <a:buNone/>
              </a:pPr>
              <a:r>
                <a:rPr strike="noStrike" u="none" b="0" cap="none" baseline="0" sz="6500" lang="en-US" i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</a:p>
          </p:txBody>
        </p:sp>
        <p:sp>
          <p:nvSpPr>
            <p:cNvPr id="222" name="Shape 222"/>
            <p:cNvSpPr/>
            <p:nvPr/>
          </p:nvSpPr>
          <p:spPr>
            <a:xfrm rot="-2100000">
              <a:off y="2932244" x="5434530"/>
              <a:ext cy="790523" cx="2236928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DC193"/>
                </a:gs>
                <a:gs pos="30000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3000">
                  <a:srgbClr val="CCE5AA"/>
                </a:gs>
                <a:gs pos="100000">
                  <a:srgbClr val="ADC193"/>
                </a:gs>
              </a:gsLst>
              <a:lin ang="949999" scaled="0"/>
            </a:gra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y="1390819" x="6151648"/>
              <a:ext cy="2590324" cx="2635079"/>
            </a:xfrm>
            <a:prstGeom prst="roundRect">
              <a:avLst>
                <a:gd fmla="val 10000" name="adj"/>
              </a:avLst>
            </a:prstGeom>
            <a:blipFill rotWithShape="1">
              <a:blip r:embed="rId6">
                <a:alphaModFix/>
              </a:blip>
              <a:stretch>
                <a:fillRect t="0" b="0" r="0" l="0"/>
              </a:stretch>
            </a:blip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4" name="Shape 224"/>
            <p:cNvSpPr txBox="1"/>
            <p:nvPr/>
          </p:nvSpPr>
          <p:spPr>
            <a:xfrm>
              <a:off y="1466687" x="6227517"/>
              <a:ext cy="2438588" cx="2483343"/>
            </a:xfrm>
            <a:prstGeom prst="rect">
              <a:avLst/>
            </a:prstGeom>
            <a:noFill/>
            <a:ln>
              <a:noFill/>
            </a:ln>
          </p:spPr>
          <p:txBody>
            <a:bodyPr bIns="123825" rIns="123825" lIns="123825" tIns="12382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2275"/>
                </a:spcAft>
                <a:buNone/>
              </a:pPr>
              <a:r>
                <a:t/>
              </a:r>
              <a:endParaRPr strike="noStrike" u="none" b="0" cap="none" baseline="0" sz="6500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y="1184613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0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WHAT HAPPENS TO THE COMPOST?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3173701" x="4397839"/>
            <a:ext cy="807444" cx="3753329"/>
          </a:xfrm>
          <a:prstGeom prst="rect">
            <a:avLst/>
          </a:prstGeom>
          <a:noFill/>
          <a:ln>
            <a:noFill/>
          </a:ln>
        </p:spPr>
        <p:txBody>
          <a:bodyPr bIns="45700" rIns="0" lIns="0" tIns="45700" anchor="t" anchorCtr="0">
            <a:noAutofit/>
          </a:bodyPr>
          <a:lstStyle/>
          <a:p>
            <a:pPr algn="l" rtl="0" lvl="0" marR="0" indent="-279400" marL="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Cabin"/>
              <a:buChar char="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Let’s find out together!</a:t>
            </a:r>
          </a:p>
          <a:p>
            <a:pPr algn="l" rtl="0" lvl="0" marR="0" indent="-171450" marL="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Cabin"/>
              <a:buNone/>
            </a:pPr>
            <a:r>
              <a:t/>
            </a:r>
            <a:endParaRPr strike="noStrike" u="none" b="0" cap="none" baseline="0" sz="2000" i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