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84" r:id="rId4"/>
    <p:sldId id="285" r:id="rId5"/>
    <p:sldId id="258" r:id="rId6"/>
    <p:sldId id="259" r:id="rId7"/>
    <p:sldId id="286" r:id="rId8"/>
    <p:sldId id="287" r:id="rId9"/>
    <p:sldId id="260" r:id="rId10"/>
    <p:sldId id="261" r:id="rId11"/>
    <p:sldId id="288" r:id="rId12"/>
    <p:sldId id="289" r:id="rId13"/>
    <p:sldId id="262" r:id="rId14"/>
    <p:sldId id="263" r:id="rId15"/>
    <p:sldId id="290" r:id="rId16"/>
    <p:sldId id="291" r:id="rId17"/>
    <p:sldId id="264" r:id="rId18"/>
    <p:sldId id="265" r:id="rId19"/>
    <p:sldId id="292" r:id="rId20"/>
    <p:sldId id="293" r:id="rId21"/>
    <p:sldId id="266" r:id="rId22"/>
    <p:sldId id="267" r:id="rId23"/>
    <p:sldId id="294" r:id="rId24"/>
    <p:sldId id="295" r:id="rId25"/>
    <p:sldId id="268" r:id="rId26"/>
    <p:sldId id="269" r:id="rId27"/>
    <p:sldId id="296" r:id="rId28"/>
    <p:sldId id="297" r:id="rId29"/>
    <p:sldId id="270" r:id="rId30"/>
    <p:sldId id="271" r:id="rId31"/>
    <p:sldId id="298" r:id="rId32"/>
    <p:sldId id="299" r:id="rId33"/>
    <p:sldId id="272" r:id="rId34"/>
    <p:sldId id="273" r:id="rId35"/>
    <p:sldId id="300" r:id="rId36"/>
    <p:sldId id="301" r:id="rId37"/>
    <p:sldId id="274" r:id="rId38"/>
    <p:sldId id="275" r:id="rId39"/>
    <p:sldId id="302" r:id="rId40"/>
    <p:sldId id="303" r:id="rId41"/>
    <p:sldId id="276" r:id="rId42"/>
    <p:sldId id="277" r:id="rId43"/>
    <p:sldId id="304" r:id="rId44"/>
    <p:sldId id="305" r:id="rId45"/>
    <p:sldId id="278" r:id="rId46"/>
    <p:sldId id="279" r:id="rId47"/>
    <p:sldId id="306" r:id="rId48"/>
    <p:sldId id="307" r:id="rId49"/>
    <p:sldId id="280" r:id="rId50"/>
    <p:sldId id="281" r:id="rId51"/>
    <p:sldId id="308" r:id="rId52"/>
    <p:sldId id="309" r:id="rId53"/>
    <p:sldId id="282" r:id="rId54"/>
    <p:sldId id="283" r:id="rId55"/>
    <p:sldId id="310" r:id="rId56"/>
    <p:sldId id="311" r:id="rId5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6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66E84-8A42-4165-8E94-460A9C519C4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6E96A-CD90-449D-AF91-7E13DD4FA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2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5FB50-137F-45B3-8F0D-50068B9066F6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641DC-6AA8-48C5-AA87-09ACB043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8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78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68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70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84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40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6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24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07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80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02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80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75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58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76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02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641DC-6AA8-48C5-AA87-09ACB04386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9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5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4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1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3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9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0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9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3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0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7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1BB0-D244-4D45-9540-044BE99035D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4807A-0259-4070-A595-74A01FDE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3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400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37754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ـأ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ـأ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أ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4114800" y="107149"/>
            <a:ext cx="63030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TN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أ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30803"/>
              </p:ext>
            </p:extLst>
          </p:nvPr>
        </p:nvGraphicFramePr>
        <p:xfrm>
          <a:off x="3200400" y="2362200"/>
          <a:ext cx="24591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59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أ</a:t>
                      </a:r>
                      <a:r>
                        <a:rPr lang="ar-EG" sz="12000" dirty="0" smtClean="0"/>
                        <a:t>خ</a:t>
                      </a:r>
                      <a:endParaRPr lang="en-US" sz="1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87020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ح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حـ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حـ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716400" y="-205387"/>
            <a:ext cx="136928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ح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79626"/>
              </p:ext>
            </p:extLst>
          </p:nvPr>
        </p:nvGraphicFramePr>
        <p:xfrm>
          <a:off x="2798699" y="2362200"/>
          <a:ext cx="34497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7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حـ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مام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6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23375"/>
              </p:ext>
            </p:extLst>
          </p:nvPr>
        </p:nvGraphicFramePr>
        <p:xfrm>
          <a:off x="2961449" y="152399"/>
          <a:ext cx="3221101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ج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68886"/>
              </p:ext>
            </p:extLst>
          </p:nvPr>
        </p:nvGraphicFramePr>
        <p:xfrm>
          <a:off x="3124200" y="381000"/>
          <a:ext cx="3221101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ح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0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77106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ـخ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ـخ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خ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716400" y="-205387"/>
            <a:ext cx="136928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خ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749714"/>
              </p:ext>
            </p:extLst>
          </p:nvPr>
        </p:nvGraphicFramePr>
        <p:xfrm>
          <a:off x="2798699" y="2362200"/>
          <a:ext cx="34497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7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طبا</a:t>
                      </a:r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خ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0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723510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د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د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د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956850" y="-205387"/>
            <a:ext cx="88838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د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154604"/>
              </p:ext>
            </p:extLst>
          </p:nvPr>
        </p:nvGraphicFramePr>
        <p:xfrm>
          <a:off x="2798699" y="2362200"/>
          <a:ext cx="34497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7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وا</a:t>
                      </a:r>
                      <a:r>
                        <a:rPr lang="ar-TN" sz="12000" dirty="0" smtClean="0">
                          <a:solidFill>
                            <a:schemeClr val="tx1"/>
                          </a:solidFill>
                        </a:rPr>
                        <a:t>ل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ـد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36023"/>
              </p:ext>
            </p:extLst>
          </p:nvPr>
        </p:nvGraphicFramePr>
        <p:xfrm>
          <a:off x="3048000" y="457200"/>
          <a:ext cx="3221101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خ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2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247768"/>
              </p:ext>
            </p:extLst>
          </p:nvPr>
        </p:nvGraphicFramePr>
        <p:xfrm>
          <a:off x="2895600" y="670560"/>
          <a:ext cx="3221101" cy="618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د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8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715238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ذ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ذ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ذ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956852" y="7557"/>
            <a:ext cx="88838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ذ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35115"/>
              </p:ext>
            </p:extLst>
          </p:nvPr>
        </p:nvGraphicFramePr>
        <p:xfrm>
          <a:off x="2798699" y="2362200"/>
          <a:ext cx="34497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7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ي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ـذ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هب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18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72903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ر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ر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ر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864678" y="-600434"/>
            <a:ext cx="107273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ر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36501"/>
              </p:ext>
            </p:extLst>
          </p:nvPr>
        </p:nvGraphicFramePr>
        <p:xfrm>
          <a:off x="2798699" y="2362200"/>
          <a:ext cx="34497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7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مدي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ـر</a:t>
                      </a:r>
                      <a:endParaRPr lang="en-US" sz="1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9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622788"/>
              </p:ext>
            </p:extLst>
          </p:nvPr>
        </p:nvGraphicFramePr>
        <p:xfrm>
          <a:off x="2895600" y="670560"/>
          <a:ext cx="3221101" cy="618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ذ</a:t>
                      </a:r>
                      <a:endParaRPr lang="en-US" sz="40000" dirty="0">
                        <a:solidFill>
                          <a:srgbClr val="FF0000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3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400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14002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ـب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ـبـ</a:t>
                      </a:r>
                      <a:r>
                        <a:rPr lang="ar-TN" sz="13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 بـ 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603576" y="-291758"/>
            <a:ext cx="151676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TN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ب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43156"/>
              </p:ext>
            </p:extLst>
          </p:nvPr>
        </p:nvGraphicFramePr>
        <p:xfrm>
          <a:off x="2819400" y="2275829"/>
          <a:ext cx="3733800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7338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/>
                        <a:t>ط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ـب</a:t>
                      </a:r>
                      <a:r>
                        <a:rPr lang="ar-EG" sz="12000" dirty="0" smtClean="0"/>
                        <a:t>اخ</a:t>
                      </a:r>
                      <a:endParaRPr lang="en-US" sz="1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3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00411"/>
              </p:ext>
            </p:extLst>
          </p:nvPr>
        </p:nvGraphicFramePr>
        <p:xfrm>
          <a:off x="2819400" y="-762000"/>
          <a:ext cx="3221101" cy="618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ر</a:t>
                      </a:r>
                      <a:endParaRPr lang="en-US" sz="40000" dirty="0">
                        <a:solidFill>
                          <a:srgbClr val="FF0000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9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209743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ز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ز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ز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864679" y="7557"/>
            <a:ext cx="107273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ز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399128"/>
              </p:ext>
            </p:extLst>
          </p:nvPr>
        </p:nvGraphicFramePr>
        <p:xfrm>
          <a:off x="2798699" y="2362200"/>
          <a:ext cx="34497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7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مخ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ـز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ن</a:t>
                      </a:r>
                      <a:endParaRPr lang="en-US" sz="1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505810"/>
              </p:ext>
            </p:extLst>
          </p:nvPr>
        </p:nvGraphicFramePr>
        <p:xfrm>
          <a:off x="914400" y="4343400"/>
          <a:ext cx="6934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14600"/>
                <a:gridCol w="2267607"/>
                <a:gridCol w="2151993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س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سـ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سـ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386182" y="7557"/>
            <a:ext cx="202972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س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4003"/>
              </p:ext>
            </p:extLst>
          </p:nvPr>
        </p:nvGraphicFramePr>
        <p:xfrm>
          <a:off x="2798699" y="2362200"/>
          <a:ext cx="34497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7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سـ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ائق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6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173216"/>
              </p:ext>
            </p:extLst>
          </p:nvPr>
        </p:nvGraphicFramePr>
        <p:xfrm>
          <a:off x="2961449" y="-228600"/>
          <a:ext cx="3221101" cy="618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ز</a:t>
                      </a:r>
                      <a:endParaRPr lang="en-US" sz="40000" dirty="0">
                        <a:solidFill>
                          <a:srgbClr val="FF0000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63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20632"/>
              </p:ext>
            </p:extLst>
          </p:nvPr>
        </p:nvGraphicFramePr>
        <p:xfrm>
          <a:off x="2667000" y="457200"/>
          <a:ext cx="4305300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053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س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1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74778"/>
              </p:ext>
            </p:extLst>
          </p:nvPr>
        </p:nvGraphicFramePr>
        <p:xfrm>
          <a:off x="838200" y="4343400"/>
          <a:ext cx="7467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89200"/>
                <a:gridCol w="2489200"/>
                <a:gridCol w="24892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ش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شـ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شـ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386182" y="7557"/>
            <a:ext cx="202972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ش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74422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م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ـش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غول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5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689037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ص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ـصـ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ص</a:t>
                      </a:r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218669" y="7557"/>
            <a:ext cx="236475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ص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42487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صـ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غير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62272"/>
              </p:ext>
            </p:extLst>
          </p:nvPr>
        </p:nvGraphicFramePr>
        <p:xfrm>
          <a:off x="2667000" y="738904"/>
          <a:ext cx="4152900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529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ش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3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52038"/>
              </p:ext>
            </p:extLst>
          </p:nvPr>
        </p:nvGraphicFramePr>
        <p:xfrm>
          <a:off x="2209800" y="609600"/>
          <a:ext cx="5029200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0292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ص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5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977127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ض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ـضـ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ض</a:t>
                      </a:r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218669" y="7557"/>
            <a:ext cx="236475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ض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877220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فا</a:t>
                      </a:r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ضـ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ي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400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30123"/>
              </p:ext>
            </p:extLst>
          </p:nvPr>
        </p:nvGraphicFramePr>
        <p:xfrm>
          <a:off x="3200399" y="1881905"/>
          <a:ext cx="2459101" cy="4663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59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TN" sz="3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08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أ</a:t>
                      </a:r>
                      <a:endParaRPr lang="en-US" sz="30000" dirty="0">
                        <a:effectLst>
                          <a:innerShdw blurRad="63500" dist="50800" dir="108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6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38363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ط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ـطـ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ط</a:t>
                      </a:r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771705" y="7557"/>
            <a:ext cx="125867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ط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47541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م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ـط</a:t>
                      </a:r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بخ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36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187485"/>
              </p:ext>
            </p:extLst>
          </p:nvPr>
        </p:nvGraphicFramePr>
        <p:xfrm>
          <a:off x="2209800" y="609600"/>
          <a:ext cx="5029200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0292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ض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6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687994"/>
              </p:ext>
            </p:extLst>
          </p:nvPr>
        </p:nvGraphicFramePr>
        <p:xfrm>
          <a:off x="2628900" y="914400"/>
          <a:ext cx="4229100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2291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ط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4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10512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ظ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ـظ</a:t>
                      </a:r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ظ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771705" y="7557"/>
            <a:ext cx="125867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ظ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096461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ـظ</a:t>
                      </a:r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ف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8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99166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ع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ـعـ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عـ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956884" y="-326344"/>
            <a:ext cx="129554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ع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3969"/>
              </p:ext>
            </p:extLst>
          </p:nvPr>
        </p:nvGraphicFramePr>
        <p:xfrm>
          <a:off x="2590800" y="2286000"/>
          <a:ext cx="4572000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720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عـ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طشان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0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75961"/>
              </p:ext>
            </p:extLst>
          </p:nvPr>
        </p:nvGraphicFramePr>
        <p:xfrm>
          <a:off x="2628900" y="914400"/>
          <a:ext cx="4229100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2291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ظ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65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305130"/>
              </p:ext>
            </p:extLst>
          </p:nvPr>
        </p:nvGraphicFramePr>
        <p:xfrm>
          <a:off x="2628900" y="152399"/>
          <a:ext cx="3886200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ع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3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05588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غ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ـغـ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غـ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924227" y="-130403"/>
            <a:ext cx="129554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غ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1652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غـ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الي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9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16601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ف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ـفـ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فـ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702211" y="-130403"/>
            <a:ext cx="173957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ف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641339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فـ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رن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6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39289"/>
              </p:ext>
            </p:extLst>
          </p:nvPr>
        </p:nvGraphicFramePr>
        <p:xfrm>
          <a:off x="2628900" y="457200"/>
          <a:ext cx="3886200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غ</a:t>
                      </a:r>
                      <a:endParaRPr lang="en-US" sz="35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327213"/>
              </p:ext>
            </p:extLst>
          </p:nvPr>
        </p:nvGraphicFramePr>
        <p:xfrm>
          <a:off x="2819400" y="609600"/>
          <a:ext cx="3733800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733800"/>
              </a:tblGrid>
              <a:tr h="413004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ب</a:t>
                      </a:r>
                      <a:endParaRPr lang="en-US" sz="35000" dirty="0"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343460"/>
              </p:ext>
            </p:extLst>
          </p:nvPr>
        </p:nvGraphicFramePr>
        <p:xfrm>
          <a:off x="2628900" y="152399"/>
          <a:ext cx="3886200" cy="618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ف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4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46282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ق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ـقـ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قـ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851291" y="-130403"/>
            <a:ext cx="144142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ق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501112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قـ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صير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5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62651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ك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ـكـ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كـ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924227" y="-130403"/>
            <a:ext cx="129554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ك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594988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كـ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تاب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6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51656"/>
              </p:ext>
            </p:extLst>
          </p:nvPr>
        </p:nvGraphicFramePr>
        <p:xfrm>
          <a:off x="2628900" y="0"/>
          <a:ext cx="3886200" cy="618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ق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1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58829"/>
              </p:ext>
            </p:extLst>
          </p:nvPr>
        </p:nvGraphicFramePr>
        <p:xfrm>
          <a:off x="2628900" y="457200"/>
          <a:ext cx="3886200" cy="618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ك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1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09749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ل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ـلـ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لـ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4016400" y="-130403"/>
            <a:ext cx="111120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ل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114288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ناد</a:t>
                      </a:r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ل</a:t>
                      </a:r>
                      <a:endParaRPr lang="en-US" sz="1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48219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م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ـمـ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مـ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4110175" y="-130403"/>
            <a:ext cx="92365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م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76759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مـ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طع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ـم</a:t>
                      </a:r>
                      <a:r>
                        <a:rPr lang="ar-EG" sz="1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40019"/>
              </p:ext>
            </p:extLst>
          </p:nvPr>
        </p:nvGraphicFramePr>
        <p:xfrm>
          <a:off x="2628900" y="457200"/>
          <a:ext cx="3886200" cy="618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ل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4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381791"/>
              </p:ext>
            </p:extLst>
          </p:nvPr>
        </p:nvGraphicFramePr>
        <p:xfrm>
          <a:off x="2628900" y="-198590"/>
          <a:ext cx="3886200" cy="6873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687324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م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1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54710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ن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ـنـ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نـ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924227" y="-130403"/>
            <a:ext cx="129554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ن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95144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جوعا</a:t>
                      </a:r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ن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r>
                        <a:rPr lang="ar-EG" sz="1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4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400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09018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ـت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تـ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تـ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603576" y="-291758"/>
            <a:ext cx="151676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TN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ت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656728"/>
              </p:ext>
            </p:extLst>
          </p:nvPr>
        </p:nvGraphicFramePr>
        <p:xfrm>
          <a:off x="2798699" y="2362200"/>
          <a:ext cx="32211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/>
                        <a:t>أخ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ـت</a:t>
                      </a:r>
                      <a:endParaRPr lang="en-US" sz="1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5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11883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ه</a:t>
                      </a:r>
                      <a:r>
                        <a:rPr lang="ar-EG" sz="13000" baseline="0" dirty="0" smtClean="0">
                          <a:solidFill>
                            <a:srgbClr val="FF0000"/>
                          </a:solidFill>
                        </a:rPr>
                        <a:t>/ه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ـهـ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هـ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795186" y="-130403"/>
            <a:ext cx="155363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هـ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22839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هـ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اتف</a:t>
                      </a:r>
                      <a:r>
                        <a:rPr lang="ar-EG" sz="1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4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39559"/>
              </p:ext>
            </p:extLst>
          </p:nvPr>
        </p:nvGraphicFramePr>
        <p:xfrm>
          <a:off x="2628900" y="-198590"/>
          <a:ext cx="3886200" cy="6873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687324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ن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5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322013"/>
              </p:ext>
            </p:extLst>
          </p:nvPr>
        </p:nvGraphicFramePr>
        <p:xfrm>
          <a:off x="2628900" y="-198590"/>
          <a:ext cx="3886200" cy="6873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687324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هـ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7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23563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و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ـو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و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4016400" y="-130402"/>
            <a:ext cx="111120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و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755596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قه</a:t>
                      </a:r>
                      <a:r>
                        <a:rPr lang="ar-TN" sz="12000" dirty="0" smtClean="0">
                          <a:solidFill>
                            <a:srgbClr val="FF0000"/>
                          </a:solidFill>
                        </a:rPr>
                        <a:t>ـو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56980"/>
              </p:ext>
            </p:extLst>
          </p:nvPr>
        </p:nvGraphicFramePr>
        <p:xfrm>
          <a:off x="533400" y="4343400"/>
          <a:ext cx="78486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34217"/>
                <a:gridCol w="2547383"/>
                <a:gridCol w="26670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ي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ـيـ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يـ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818430" y="-291843"/>
            <a:ext cx="150714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ي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27028"/>
              </p:ext>
            </p:extLst>
          </p:nvPr>
        </p:nvGraphicFramePr>
        <p:xfrm>
          <a:off x="2590800" y="2286000"/>
          <a:ext cx="416325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325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بنا</a:t>
                      </a:r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يـ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5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226892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76624"/>
              </p:ext>
            </p:extLst>
          </p:nvPr>
        </p:nvGraphicFramePr>
        <p:xfrm>
          <a:off x="2628900" y="-228600"/>
          <a:ext cx="3886200" cy="6873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687324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و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2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91919"/>
              </p:ext>
            </p:extLst>
          </p:nvPr>
        </p:nvGraphicFramePr>
        <p:xfrm>
          <a:off x="2628900" y="-198590"/>
          <a:ext cx="3886200" cy="6873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6200"/>
              </a:tblGrid>
              <a:tr h="6873240">
                <a:tc>
                  <a:txBody>
                    <a:bodyPr/>
                    <a:lstStyle/>
                    <a:p>
                      <a:pPr algn="ctr" rtl="1"/>
                      <a:r>
                        <a:rPr lang="ar-EG" sz="40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ي</a:t>
                      </a:r>
                      <a:endParaRPr lang="en-US" sz="40000" dirty="0"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400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39135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ـث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ـث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ثـ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642662" y="-205387"/>
            <a:ext cx="151676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TN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ث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63238"/>
              </p:ext>
            </p:extLst>
          </p:nvPr>
        </p:nvGraphicFramePr>
        <p:xfrm>
          <a:off x="2798699" y="2362200"/>
          <a:ext cx="32211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ثـ</a:t>
                      </a:r>
                      <a:r>
                        <a:rPr lang="ar-EG" sz="12000" dirty="0" smtClean="0"/>
                        <a:t>لاجة</a:t>
                      </a:r>
                      <a:endParaRPr lang="en-US" sz="1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8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3029" y="190857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660777"/>
              </p:ext>
            </p:extLst>
          </p:nvPr>
        </p:nvGraphicFramePr>
        <p:xfrm>
          <a:off x="2939678" y="777362"/>
          <a:ext cx="3221101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ت</a:t>
                      </a:r>
                      <a:endParaRPr lang="en-US" sz="35000" dirty="0">
                        <a:solidFill>
                          <a:srgbClr val="FF0000"/>
                        </a:solidFill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2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400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826966"/>
              </p:ext>
            </p:extLst>
          </p:nvPr>
        </p:nvGraphicFramePr>
        <p:xfrm>
          <a:off x="2819400" y="1066800"/>
          <a:ext cx="3221101" cy="5425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35000" dirty="0" smtClean="0">
                          <a:solidFill>
                            <a:srgbClr val="FF0000"/>
                          </a:solidFill>
                          <a:effectLst>
                            <a:innerShdw blurRad="63500" dist="50800" dir="135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ث</a:t>
                      </a:r>
                      <a:endParaRPr lang="en-US" sz="35000" dirty="0">
                        <a:effectLst>
                          <a:innerShdw blurRad="63500" dist="50800" dir="135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7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52399"/>
            <a:ext cx="8534400" cy="6598451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38162"/>
              </p:ext>
            </p:extLst>
          </p:nvPr>
        </p:nvGraphicFramePr>
        <p:xfrm>
          <a:off x="1371600" y="4343400"/>
          <a:ext cx="61722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0574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ج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0" dirty="0" smtClean="0">
                          <a:solidFill>
                            <a:srgbClr val="FF0000"/>
                          </a:solidFill>
                        </a:rPr>
                        <a:t>ـ</a:t>
                      </a:r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جـ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3000" dirty="0" smtClean="0">
                          <a:solidFill>
                            <a:srgbClr val="FF0000"/>
                          </a:solidFill>
                        </a:rPr>
                        <a:t>جـ</a:t>
                      </a:r>
                      <a:endParaRPr lang="en-US" sz="1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60000">
            <a:off x="3716400" y="-205387"/>
            <a:ext cx="136928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ar-EG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ج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155932"/>
              </p:ext>
            </p:extLst>
          </p:nvPr>
        </p:nvGraphicFramePr>
        <p:xfrm>
          <a:off x="2798699" y="2362200"/>
          <a:ext cx="3221101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1101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ar-EG" sz="12000" dirty="0" smtClean="0">
                          <a:solidFill>
                            <a:srgbClr val="FF0000"/>
                          </a:solidFill>
                        </a:rPr>
                        <a:t>جـ</a:t>
                      </a:r>
                      <a:r>
                        <a:rPr lang="ar-EG" sz="1200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en-US" sz="1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3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242</Words>
  <Application>Microsoft Office PowerPoint</Application>
  <PresentationFormat>On-screen Show (4:3)</PresentationFormat>
  <Paragraphs>184</Paragraphs>
  <Slides>56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the Liberal Arts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Riadh Bounatirou</dc:creator>
  <cp:lastModifiedBy>Riadh Bounatirou</cp:lastModifiedBy>
  <cp:revision>34</cp:revision>
  <cp:lastPrinted>2013-10-14T19:08:15Z</cp:lastPrinted>
  <dcterms:created xsi:type="dcterms:W3CDTF">2013-10-07T18:44:09Z</dcterms:created>
  <dcterms:modified xsi:type="dcterms:W3CDTF">2013-10-16T18:02:50Z</dcterms:modified>
</cp:coreProperties>
</file>