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8" r:id="rId2"/>
    <p:sldId id="259" r:id="rId3"/>
    <p:sldId id="256" r:id="rId4"/>
    <p:sldId id="260" r:id="rId5"/>
    <p:sldId id="261" r:id="rId6"/>
    <p:sldId id="285" r:id="rId7"/>
    <p:sldId id="286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0" r:id="rId19"/>
    <p:sldId id="281" r:id="rId20"/>
    <p:sldId id="277" r:id="rId21"/>
    <p:sldId id="276" r:id="rId22"/>
    <p:sldId id="274" r:id="rId23"/>
    <p:sldId id="275" r:id="rId24"/>
    <p:sldId id="278" r:id="rId25"/>
    <p:sldId id="279" r:id="rId26"/>
    <p:sldId id="282" r:id="rId27"/>
    <p:sldId id="284" r:id="rId28"/>
    <p:sldId id="283" r:id="rId29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48" y="5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71620-EC6C-452B-A2F8-CAC483B0B3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9ABE-F0E7-4D85-8BC8-D09DE65F4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3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6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1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5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1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30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4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5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2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466B-482A-4C90-BBA7-915EA6C5A8D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EF40D-7A7D-4313-A25B-8C185FE00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05000" y="457200"/>
            <a:ext cx="33033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11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أ</a:t>
            </a:r>
            <a:endParaRPr lang="en-US" sz="115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>
                <a:solidFill>
                  <a:srgbClr val="FF0000"/>
                </a:solidFill>
              </a:rPr>
              <a:t>أ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>
                <a:solidFill>
                  <a:srgbClr val="FF0000"/>
                </a:solidFill>
              </a:rPr>
              <a:t>ـأ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>
                <a:solidFill>
                  <a:srgbClr val="FF0000"/>
                </a:solidFill>
              </a:rPr>
              <a:t>ـأ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84406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>
                <a:solidFill>
                  <a:srgbClr val="FF0000"/>
                </a:solidFill>
              </a:rPr>
              <a:t>أ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>
                <a:solidFill>
                  <a:srgbClr val="FF0000"/>
                </a:solidFill>
                <a:cs typeface="+mj-cs"/>
              </a:rPr>
              <a:t>أ</a:t>
            </a:r>
            <a:r>
              <a:rPr lang="ar-TN" sz="8800" b="1" dirty="0">
                <a:solidFill>
                  <a:schemeClr val="tx1"/>
                </a:solidFill>
                <a:cs typeface="+mj-cs"/>
              </a:rPr>
              <a:t>خ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81000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ي</a:t>
            </a:r>
            <a:r>
              <a:rPr lang="ar-TN" sz="8800" b="1" dirty="0" smtClean="0">
                <a:solidFill>
                  <a:srgbClr val="FF0000"/>
                </a:solidFill>
              </a:rPr>
              <a:t>ـأ</a:t>
            </a:r>
            <a:r>
              <a:rPr lang="ar-EG" sz="8800" b="1" dirty="0" smtClean="0">
                <a:solidFill>
                  <a:schemeClr val="tx1"/>
                </a:solidFill>
              </a:rPr>
              <a:t>خذ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08039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نش</a:t>
            </a:r>
            <a:r>
              <a:rPr lang="ar-TN" sz="8800" b="1" dirty="0" smtClean="0">
                <a:solidFill>
                  <a:srgbClr val="FF0000"/>
                </a:solidFill>
              </a:rPr>
              <a:t>ـأ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0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قر</a:t>
            </a:r>
            <a:r>
              <a:rPr lang="ar-EG" sz="8800" b="1" dirty="0" smtClean="0">
                <a:solidFill>
                  <a:srgbClr val="FF0000"/>
                </a:solidFill>
              </a:rPr>
              <a:t>أ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ر</a:t>
            </a:r>
            <a:endParaRPr lang="en-US" sz="13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ر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ر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ر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ر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rgbClr val="FF0000"/>
                </a:solidFill>
              </a:rPr>
              <a:t>ر</a:t>
            </a:r>
            <a:r>
              <a:rPr lang="ar-EG" sz="8800" b="1" dirty="0" smtClean="0">
                <a:solidFill>
                  <a:schemeClr val="tx1"/>
                </a:solidFill>
              </a:rPr>
              <a:t>خيص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س</a:t>
            </a:r>
            <a:r>
              <a:rPr lang="ar-TN" sz="8800" b="1" dirty="0" smtClean="0">
                <a:solidFill>
                  <a:srgbClr val="FF0000"/>
                </a:solidFill>
              </a:rPr>
              <a:t>ـر</a:t>
            </a:r>
            <a:r>
              <a:rPr lang="ar-EG" sz="8800" b="1" dirty="0" smtClean="0">
                <a:solidFill>
                  <a:schemeClr val="tx1"/>
                </a:solidFill>
              </a:rPr>
              <a:t>يع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مدي</a:t>
            </a:r>
            <a:r>
              <a:rPr lang="ar-TN" sz="8800" b="1" dirty="0" smtClean="0">
                <a:solidFill>
                  <a:srgbClr val="FF0000"/>
                </a:solidFill>
              </a:rPr>
              <a:t>ـر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>
                <a:solidFill>
                  <a:schemeClr val="tx1"/>
                </a:solidFill>
              </a:rPr>
              <a:t>ن</a:t>
            </a:r>
            <a:r>
              <a:rPr lang="ar-EG" sz="8800" b="1" dirty="0" smtClean="0">
                <a:solidFill>
                  <a:schemeClr val="tx1"/>
                </a:solidFill>
              </a:rPr>
              <a:t>ا</a:t>
            </a:r>
            <a:r>
              <a:rPr lang="ar-EG" sz="8800" b="1" dirty="0" smtClean="0">
                <a:solidFill>
                  <a:srgbClr val="FF0000"/>
                </a:solidFill>
              </a:rPr>
              <a:t>ر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7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ز</a:t>
            </a:r>
            <a:endParaRPr lang="en-US" sz="13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ز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ز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ز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>
                <a:solidFill>
                  <a:srgbClr val="FF0000"/>
                </a:solidFill>
              </a:rPr>
              <a:t>ز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ز</a:t>
            </a:r>
            <a:r>
              <a:rPr lang="ar-EG" sz="9000" b="1" dirty="0" smtClean="0">
                <a:solidFill>
                  <a:schemeClr val="tx1"/>
                </a:solidFill>
              </a:rPr>
              <a:t>علان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مخ</a:t>
            </a:r>
            <a:r>
              <a:rPr lang="ar-TN" sz="8800" b="1" dirty="0" smtClean="0">
                <a:solidFill>
                  <a:srgbClr val="FF0000"/>
                </a:solidFill>
              </a:rPr>
              <a:t>ـز</a:t>
            </a:r>
            <a:r>
              <a:rPr lang="ar-EG" sz="8800" b="1" dirty="0" smtClean="0">
                <a:solidFill>
                  <a:schemeClr val="tx1"/>
                </a:solidFill>
              </a:rPr>
              <a:t>ن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خب</a:t>
            </a:r>
            <a:r>
              <a:rPr lang="ar-TN" sz="8800" b="1" dirty="0" smtClean="0">
                <a:solidFill>
                  <a:srgbClr val="FF0000"/>
                </a:solidFill>
              </a:rPr>
              <a:t>ـز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عجو</a:t>
            </a:r>
            <a:r>
              <a:rPr lang="ar-EG" sz="8800" b="1" dirty="0">
                <a:solidFill>
                  <a:srgbClr val="FF0000"/>
                </a:solidFill>
              </a:rPr>
              <a:t>ز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5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س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سـ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سـ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>
                <a:solidFill>
                  <a:srgbClr val="FF0000"/>
                </a:solidFill>
              </a:rPr>
              <a:t>س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س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سـ</a:t>
            </a:r>
            <a:r>
              <a:rPr lang="ar-EG" sz="9000" b="1" dirty="0" smtClean="0">
                <a:solidFill>
                  <a:schemeClr val="tx1"/>
                </a:solidFill>
              </a:rPr>
              <a:t>عيد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ت</a:t>
            </a:r>
            <a:r>
              <a:rPr lang="ar-TN" sz="8800" b="1" dirty="0" smtClean="0">
                <a:solidFill>
                  <a:srgbClr val="FF0000"/>
                </a:solidFill>
              </a:rPr>
              <a:t>ـسـ</a:t>
            </a:r>
            <a:r>
              <a:rPr lang="ar-EG" sz="8800" b="1" dirty="0" smtClean="0">
                <a:solidFill>
                  <a:schemeClr val="tx1"/>
                </a:solidFill>
              </a:rPr>
              <a:t>عة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خام</a:t>
            </a:r>
            <a:r>
              <a:rPr lang="ar-TN" sz="8800" b="1" dirty="0" smtClean="0">
                <a:solidFill>
                  <a:srgbClr val="FF0000"/>
                </a:solidFill>
              </a:rPr>
              <a:t>ـس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فلو</a:t>
            </a:r>
            <a:r>
              <a:rPr lang="ar-EG" sz="8800" b="1" dirty="0" smtClean="0">
                <a:solidFill>
                  <a:srgbClr val="FF0000"/>
                </a:solidFill>
              </a:rPr>
              <a:t>س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ش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شـ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شـ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ش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ش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شـ</a:t>
            </a:r>
            <a:r>
              <a:rPr lang="ar-EG" sz="9000" b="1" dirty="0" smtClean="0">
                <a:solidFill>
                  <a:schemeClr val="tx1"/>
                </a:solidFill>
              </a:rPr>
              <a:t>وكة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ع</a:t>
            </a:r>
            <a:r>
              <a:rPr lang="ar-TN" sz="8800" b="1" dirty="0" smtClean="0">
                <a:solidFill>
                  <a:srgbClr val="FF0000"/>
                </a:solidFill>
              </a:rPr>
              <a:t>ـشـ</a:t>
            </a:r>
            <a:r>
              <a:rPr lang="ar-EG" sz="8800" b="1" dirty="0" smtClean="0">
                <a:solidFill>
                  <a:schemeClr val="tx1"/>
                </a:solidFill>
              </a:rPr>
              <a:t>رة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بقشي</a:t>
            </a:r>
            <a:r>
              <a:rPr lang="ar-TN" sz="8800" b="1" dirty="0">
                <a:solidFill>
                  <a:srgbClr val="FF0000"/>
                </a:solidFill>
              </a:rPr>
              <a:t>ـ</a:t>
            </a:r>
            <a:r>
              <a:rPr lang="ar-TN" sz="8800" b="1" dirty="0" smtClean="0">
                <a:solidFill>
                  <a:srgbClr val="FF0000"/>
                </a:solidFill>
              </a:rPr>
              <a:t>ش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43351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عا</a:t>
            </a:r>
            <a:r>
              <a:rPr lang="ar-EG" sz="8800" b="1" dirty="0" smtClean="0">
                <a:solidFill>
                  <a:srgbClr val="FF0000"/>
                </a:solidFill>
              </a:rPr>
              <a:t>ش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ص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صـ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صـ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ص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ص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صـ</a:t>
            </a:r>
            <a:r>
              <a:rPr lang="ar-EG" sz="9000" b="1" dirty="0" smtClean="0">
                <a:solidFill>
                  <a:schemeClr val="tx1"/>
                </a:solidFill>
              </a:rPr>
              <a:t>غير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ع</a:t>
            </a:r>
            <a:r>
              <a:rPr lang="ar-TN" sz="8800" b="1" dirty="0" smtClean="0">
                <a:solidFill>
                  <a:srgbClr val="FF0000"/>
                </a:solidFill>
              </a:rPr>
              <a:t>ـصـ</a:t>
            </a:r>
            <a:r>
              <a:rPr lang="ar-EG" sz="8800" b="1" dirty="0" smtClean="0">
                <a:solidFill>
                  <a:schemeClr val="tx1"/>
                </a:solidFill>
              </a:rPr>
              <a:t>ير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رق</a:t>
            </a:r>
            <a:r>
              <a:rPr lang="ar-TN" sz="8800" b="1" dirty="0" smtClean="0">
                <a:solidFill>
                  <a:srgbClr val="FF0000"/>
                </a:solidFill>
              </a:rPr>
              <a:t>ـص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خا</a:t>
            </a:r>
            <a:r>
              <a:rPr lang="ar-EG" sz="8800" b="1" dirty="0" smtClean="0">
                <a:solidFill>
                  <a:srgbClr val="FF0000"/>
                </a:solidFill>
              </a:rPr>
              <a:t>ص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ض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ضـ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ضـ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ض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ض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000" b="1" dirty="0" smtClean="0">
                <a:solidFill>
                  <a:srgbClr val="FF0000"/>
                </a:solidFill>
              </a:rPr>
              <a:t>ضـ</a:t>
            </a:r>
            <a:r>
              <a:rPr lang="ar-TN" sz="9000" b="1" dirty="0" smtClean="0">
                <a:solidFill>
                  <a:schemeClr val="tx1"/>
                </a:solidFill>
              </a:rPr>
              <a:t>عيف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أخ</a:t>
            </a:r>
            <a:r>
              <a:rPr lang="ar-TN" sz="8800" b="1" dirty="0" smtClean="0">
                <a:solidFill>
                  <a:srgbClr val="FF0000"/>
                </a:solidFill>
              </a:rPr>
              <a:t>ـضـ</a:t>
            </a:r>
            <a:r>
              <a:rPr lang="ar-EG" sz="8800" b="1" dirty="0" smtClean="0">
                <a:solidFill>
                  <a:schemeClr val="tx1"/>
                </a:solidFill>
              </a:rPr>
              <a:t>ر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مري</a:t>
            </a:r>
            <a:r>
              <a:rPr lang="ar-TN" sz="8800" b="1" dirty="0" smtClean="0">
                <a:solidFill>
                  <a:srgbClr val="FF0000"/>
                </a:solidFill>
              </a:rPr>
              <a:t>ـض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>
                <a:solidFill>
                  <a:schemeClr val="tx1"/>
                </a:solidFill>
              </a:rPr>
              <a:t>أر</a:t>
            </a:r>
            <a:r>
              <a:rPr lang="ar-EG" sz="8800" b="1" dirty="0">
                <a:solidFill>
                  <a:srgbClr val="FF0000"/>
                </a:solidFill>
              </a:rPr>
              <a:t>ض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ط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طـ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طـ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ط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>
                <a:solidFill>
                  <a:srgbClr val="FF0000"/>
                </a:solidFill>
              </a:rPr>
              <a:t>ط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طـ</a:t>
            </a:r>
            <a:r>
              <a:rPr lang="ar-TN" sz="9000" b="1" dirty="0" smtClean="0">
                <a:solidFill>
                  <a:schemeClr val="tx1"/>
                </a:solidFill>
              </a:rPr>
              <a:t>ي</a:t>
            </a:r>
            <a:r>
              <a:rPr lang="ar-EG" sz="9000" b="1" dirty="0" smtClean="0">
                <a:solidFill>
                  <a:schemeClr val="tx1"/>
                </a:solidFill>
              </a:rPr>
              <a:t>ب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</a:t>
            </a:r>
            <a:r>
              <a:rPr lang="ar-TN" sz="8800" b="1" dirty="0" smtClean="0">
                <a:solidFill>
                  <a:srgbClr val="FF0000"/>
                </a:solidFill>
              </a:rPr>
              <a:t>ـطـ</a:t>
            </a:r>
            <a:r>
              <a:rPr lang="ar-EG" sz="8800" b="1" dirty="0" smtClean="0">
                <a:solidFill>
                  <a:schemeClr val="tx1"/>
                </a:solidFill>
              </a:rPr>
              <a:t>عم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حائ</a:t>
            </a:r>
            <a:r>
              <a:rPr lang="ar-TN" sz="8800" b="1" dirty="0" smtClean="0">
                <a:solidFill>
                  <a:srgbClr val="FF0000"/>
                </a:solidFill>
              </a:rPr>
              <a:t>ـ</a:t>
            </a:r>
            <a:r>
              <a:rPr lang="ar-TN" sz="8800" b="1" dirty="0">
                <a:solidFill>
                  <a:srgbClr val="FF0000"/>
                </a:solidFill>
              </a:rPr>
              <a:t>ط</a:t>
            </a:r>
            <a:endParaRPr lang="ar-TN" sz="8800" b="1" dirty="0" smtClean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خطو</a:t>
            </a:r>
            <a:r>
              <a:rPr lang="ar-EG" sz="8800" b="1" dirty="0" smtClean="0">
                <a:solidFill>
                  <a:srgbClr val="FF0000"/>
                </a:solidFill>
              </a:rPr>
              <a:t>ط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4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ظ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ظ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ظـ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ظ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ظ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ظـ</a:t>
            </a:r>
            <a:r>
              <a:rPr lang="ar-EG" sz="9000" b="1" dirty="0" smtClean="0">
                <a:solidFill>
                  <a:schemeClr val="tx1"/>
                </a:solidFill>
              </a:rPr>
              <a:t>رف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من</a:t>
            </a:r>
            <a:r>
              <a:rPr lang="ar-TN" sz="8800" b="1" dirty="0" smtClean="0">
                <a:solidFill>
                  <a:srgbClr val="FF0000"/>
                </a:solidFill>
              </a:rPr>
              <a:t>ـظـ</a:t>
            </a:r>
            <a:r>
              <a:rPr lang="ar-EG" sz="8800" b="1" dirty="0" smtClean="0">
                <a:solidFill>
                  <a:schemeClr val="tx1"/>
                </a:solidFill>
              </a:rPr>
              <a:t>ف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حف</a:t>
            </a:r>
            <a:r>
              <a:rPr lang="ar-TN" sz="8800" b="1" dirty="0" smtClean="0">
                <a:solidFill>
                  <a:srgbClr val="FF0000"/>
                </a:solidFill>
              </a:rPr>
              <a:t>ـظ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محفو</a:t>
            </a:r>
            <a:r>
              <a:rPr lang="ar-EG" sz="8800" b="1" dirty="0" smtClean="0">
                <a:solidFill>
                  <a:srgbClr val="FF0000"/>
                </a:solidFill>
              </a:rPr>
              <a:t>ظ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7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ع</a:t>
            </a:r>
            <a:endParaRPr lang="en-US" sz="1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عـ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عـ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ع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>
                <a:solidFill>
                  <a:srgbClr val="FF0000"/>
                </a:solidFill>
              </a:rPr>
              <a:t>ع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عـ</a:t>
            </a:r>
            <a:r>
              <a:rPr lang="ar-EG" sz="9000" b="1" dirty="0" smtClean="0">
                <a:solidFill>
                  <a:schemeClr val="tx1"/>
                </a:solidFill>
              </a:rPr>
              <a:t>شاء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مط</a:t>
            </a:r>
            <a:r>
              <a:rPr lang="ar-TN" sz="8800" b="1" dirty="0" smtClean="0">
                <a:solidFill>
                  <a:srgbClr val="FF0000"/>
                </a:solidFill>
              </a:rPr>
              <a:t>ـعـ</a:t>
            </a:r>
            <a:r>
              <a:rPr lang="ar-EG" sz="8800" b="1" dirty="0" smtClean="0">
                <a:solidFill>
                  <a:schemeClr val="tx1"/>
                </a:solidFill>
              </a:rPr>
              <a:t>م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سري</a:t>
            </a:r>
            <a:r>
              <a:rPr lang="ar-TN" sz="8800" b="1" dirty="0" smtClean="0">
                <a:solidFill>
                  <a:srgbClr val="FF0000"/>
                </a:solidFill>
              </a:rPr>
              <a:t>ـع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شمو</a:t>
            </a:r>
            <a:r>
              <a:rPr lang="ar-EG" sz="8800" b="1" dirty="0" smtClean="0">
                <a:solidFill>
                  <a:srgbClr val="FF0000"/>
                </a:solidFill>
              </a:rPr>
              <a:t>ع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غ</a:t>
            </a:r>
            <a:endParaRPr lang="en-US" sz="1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غـ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غـ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>
                <a:solidFill>
                  <a:srgbClr val="FF0000"/>
                </a:solidFill>
              </a:rPr>
              <a:t>غ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غ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غـ</a:t>
            </a:r>
            <a:r>
              <a:rPr lang="ar-EG" sz="9000" b="1" dirty="0" smtClean="0">
                <a:solidFill>
                  <a:schemeClr val="tx1"/>
                </a:solidFill>
              </a:rPr>
              <a:t>الي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</a:t>
            </a:r>
            <a:r>
              <a:rPr lang="ar-TN" sz="8800" b="1" dirty="0" smtClean="0">
                <a:solidFill>
                  <a:srgbClr val="FF0000"/>
                </a:solidFill>
              </a:rPr>
              <a:t>ـغـ</a:t>
            </a:r>
            <a:r>
              <a:rPr lang="ar-EG" sz="8800" b="1" dirty="0" smtClean="0">
                <a:solidFill>
                  <a:schemeClr val="tx1"/>
                </a:solidFill>
              </a:rPr>
              <a:t>ني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صم</a:t>
            </a:r>
            <a:r>
              <a:rPr lang="ar-TN" sz="8800" b="1" dirty="0" smtClean="0">
                <a:solidFill>
                  <a:srgbClr val="FF0000"/>
                </a:solidFill>
              </a:rPr>
              <a:t>ـغ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فار</a:t>
            </a:r>
            <a:r>
              <a:rPr lang="ar-EG" sz="8800" b="1" dirty="0">
                <a:solidFill>
                  <a:srgbClr val="FF0000"/>
                </a:solidFill>
              </a:rPr>
              <a:t>غ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19184" y="420130"/>
            <a:ext cx="3089145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1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ب</a:t>
            </a:r>
            <a:endParaRPr lang="en-US" sz="1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dirty="0">
                <a:solidFill>
                  <a:srgbClr val="FF0000"/>
                </a:solidFill>
              </a:rPr>
              <a:t> </a:t>
            </a:r>
            <a:r>
              <a:rPr lang="ar-TN" sz="9600" b="1" dirty="0">
                <a:solidFill>
                  <a:srgbClr val="FF0000"/>
                </a:solidFill>
              </a:rPr>
              <a:t>بـ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ـبـ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>
                <a:solidFill>
                  <a:srgbClr val="FF0000"/>
                </a:solidFill>
              </a:rPr>
              <a:t>ـب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84406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ب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rgbClr val="FF0000"/>
                </a:solidFill>
              </a:rPr>
              <a:t>ب</a:t>
            </a:r>
            <a:r>
              <a:rPr lang="ar-TN" sz="8800" b="1" dirty="0" smtClean="0">
                <a:solidFill>
                  <a:srgbClr val="FF0000"/>
                </a:solidFill>
              </a:rPr>
              <a:t>ـ</a:t>
            </a:r>
            <a:r>
              <a:rPr lang="ar-EG" sz="8800" b="1" dirty="0" smtClean="0">
                <a:solidFill>
                  <a:schemeClr val="tx1"/>
                </a:solidFill>
              </a:rPr>
              <a:t>اب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ط</a:t>
            </a:r>
            <a:r>
              <a:rPr lang="ar-TN" sz="8800" b="1" dirty="0" smtClean="0">
                <a:solidFill>
                  <a:srgbClr val="FF0000"/>
                </a:solidFill>
              </a:rPr>
              <a:t>ـبـ</a:t>
            </a:r>
            <a:r>
              <a:rPr lang="ar-EG" sz="8800" b="1" dirty="0" smtClean="0">
                <a:solidFill>
                  <a:schemeClr val="tx1"/>
                </a:solidFill>
              </a:rPr>
              <a:t>اخ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66584" y="5474043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طي</a:t>
            </a:r>
            <a:r>
              <a:rPr lang="ar-TN" sz="8800" b="1" dirty="0" smtClean="0">
                <a:solidFill>
                  <a:srgbClr val="FF0000"/>
                </a:solidFill>
              </a:rPr>
              <a:t>ـب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0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با</a:t>
            </a:r>
            <a:r>
              <a:rPr lang="ar-EG" sz="8800" b="1" dirty="0" smtClean="0">
                <a:solidFill>
                  <a:srgbClr val="FF0000"/>
                </a:solidFill>
              </a:rPr>
              <a:t>ب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ف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فـ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>
                <a:solidFill>
                  <a:srgbClr val="FF0000"/>
                </a:solidFill>
              </a:rPr>
              <a:t>ف</a:t>
            </a:r>
            <a:r>
              <a:rPr lang="ar-EG" sz="9600" b="1" dirty="0" smtClean="0">
                <a:solidFill>
                  <a:srgbClr val="FF0000"/>
                </a:solidFill>
              </a:rPr>
              <a:t>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ـف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36143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ف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ف</a:t>
            </a:r>
            <a:r>
              <a:rPr lang="ar-TN" sz="9000" b="1" dirty="0" smtClean="0">
                <a:solidFill>
                  <a:srgbClr val="FF0000"/>
                </a:solidFill>
              </a:rPr>
              <a:t>ـ</a:t>
            </a:r>
            <a:r>
              <a:rPr lang="ar-EG" sz="9000" b="1" dirty="0" smtClean="0">
                <a:solidFill>
                  <a:schemeClr val="tx1"/>
                </a:solidFill>
              </a:rPr>
              <a:t>رن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</a:t>
            </a:r>
            <a:r>
              <a:rPr lang="ar-TN" sz="8800" b="1" dirty="0" smtClean="0">
                <a:solidFill>
                  <a:srgbClr val="FF0000"/>
                </a:solidFill>
              </a:rPr>
              <a:t>ـفـ</a:t>
            </a:r>
            <a:r>
              <a:rPr lang="ar-EG" sz="8800" b="1" dirty="0" smtClean="0">
                <a:solidFill>
                  <a:schemeClr val="tx1"/>
                </a:solidFill>
              </a:rPr>
              <a:t>تاح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نحي</a:t>
            </a:r>
            <a:r>
              <a:rPr lang="ar-TN" sz="8800" b="1" dirty="0">
                <a:solidFill>
                  <a:srgbClr val="FF0000"/>
                </a:solidFill>
              </a:rPr>
              <a:t>ـ</a:t>
            </a:r>
            <a:r>
              <a:rPr lang="ar-TN" sz="8800" b="1" dirty="0" smtClean="0">
                <a:solidFill>
                  <a:srgbClr val="FF0000"/>
                </a:solidFill>
              </a:rPr>
              <a:t>ف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ر</a:t>
            </a:r>
            <a:r>
              <a:rPr lang="ar-EG" sz="8800" b="1" dirty="0" smtClean="0">
                <a:solidFill>
                  <a:srgbClr val="FF0000"/>
                </a:solidFill>
              </a:rPr>
              <a:t>ف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7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ق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قـ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قـ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>
                <a:solidFill>
                  <a:srgbClr val="FF0000"/>
                </a:solidFill>
              </a:rPr>
              <a:t>ق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36143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>
                <a:solidFill>
                  <a:srgbClr val="FF0000"/>
                </a:solidFill>
              </a:rPr>
              <a:t>ق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ق</a:t>
            </a:r>
            <a:r>
              <a:rPr lang="ar-TN" sz="9000" b="1" dirty="0">
                <a:solidFill>
                  <a:srgbClr val="FF0000"/>
                </a:solidFill>
              </a:rPr>
              <a:t>ـ</a:t>
            </a:r>
            <a:r>
              <a:rPr lang="ar-EG" sz="9000" b="1" dirty="0" smtClean="0">
                <a:solidFill>
                  <a:schemeClr val="tx1"/>
                </a:solidFill>
              </a:rPr>
              <a:t>لم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</a:t>
            </a:r>
            <a:r>
              <a:rPr lang="ar-TN" sz="8800" b="1" dirty="0" smtClean="0">
                <a:solidFill>
                  <a:srgbClr val="FF0000"/>
                </a:solidFill>
              </a:rPr>
              <a:t>ـقـ</a:t>
            </a:r>
            <a:r>
              <a:rPr lang="ar-EG" sz="8800" b="1" dirty="0" smtClean="0">
                <a:solidFill>
                  <a:schemeClr val="tx1"/>
                </a:solidFill>
              </a:rPr>
              <a:t>بلات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طب</a:t>
            </a:r>
            <a:r>
              <a:rPr lang="ar-TN" sz="8800" b="1" dirty="0" smtClean="0">
                <a:solidFill>
                  <a:srgbClr val="FF0000"/>
                </a:solidFill>
              </a:rPr>
              <a:t>ـق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أطبا</a:t>
            </a:r>
            <a:r>
              <a:rPr lang="ar-EG" sz="8800" b="1" dirty="0" smtClean="0">
                <a:solidFill>
                  <a:srgbClr val="FF0000"/>
                </a:solidFill>
              </a:rPr>
              <a:t>ق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ك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كـ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كـ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ك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36143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>
                <a:solidFill>
                  <a:srgbClr val="FF0000"/>
                </a:solidFill>
              </a:rPr>
              <a:t>ك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كـ</a:t>
            </a:r>
            <a:r>
              <a:rPr lang="ar-EG" sz="9000" b="1" dirty="0" smtClean="0">
                <a:solidFill>
                  <a:schemeClr val="tx1"/>
                </a:solidFill>
              </a:rPr>
              <a:t>تاب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س</a:t>
            </a:r>
            <a:r>
              <a:rPr lang="ar-TN" sz="8800" b="1" dirty="0" smtClean="0">
                <a:solidFill>
                  <a:srgbClr val="FF0000"/>
                </a:solidFill>
              </a:rPr>
              <a:t>ـكـ</a:t>
            </a:r>
            <a:r>
              <a:rPr lang="ar-EG" sz="8800" b="1" dirty="0" smtClean="0">
                <a:solidFill>
                  <a:schemeClr val="tx1"/>
                </a:solidFill>
              </a:rPr>
              <a:t>ينة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سم</a:t>
            </a:r>
            <a:r>
              <a:rPr lang="ar-TN" sz="8800" b="1" dirty="0" smtClean="0">
                <a:solidFill>
                  <a:srgbClr val="FF0000"/>
                </a:solidFill>
              </a:rPr>
              <a:t>ـك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شبا</a:t>
            </a:r>
            <a:r>
              <a:rPr lang="ar-EG" sz="8800" b="1" dirty="0">
                <a:solidFill>
                  <a:srgbClr val="FF0000"/>
                </a:solidFill>
              </a:rPr>
              <a:t>ك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ل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لـ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لـ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ل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36143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ل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ل</a:t>
            </a:r>
            <a:r>
              <a:rPr lang="ar-TN" sz="9000" b="1" dirty="0" smtClean="0">
                <a:solidFill>
                  <a:srgbClr val="FF0000"/>
                </a:solidFill>
              </a:rPr>
              <a:t>ـ</a:t>
            </a:r>
            <a:r>
              <a:rPr lang="ar-EG" sz="9000" b="1" dirty="0" smtClean="0">
                <a:solidFill>
                  <a:schemeClr val="tx1"/>
                </a:solidFill>
              </a:rPr>
              <a:t>بنان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ق</a:t>
            </a:r>
            <a:r>
              <a:rPr lang="ar-TN" sz="8800" b="1" dirty="0" smtClean="0">
                <a:solidFill>
                  <a:srgbClr val="FF0000"/>
                </a:solidFill>
              </a:rPr>
              <a:t>ـلـ</a:t>
            </a:r>
            <a:r>
              <a:rPr lang="ar-EG" sz="8800" b="1" dirty="0" smtClean="0">
                <a:solidFill>
                  <a:schemeClr val="tx1"/>
                </a:solidFill>
              </a:rPr>
              <a:t>م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منادي</a:t>
            </a:r>
            <a:r>
              <a:rPr lang="ar-TN" sz="8800" b="1" dirty="0" smtClean="0">
                <a:solidFill>
                  <a:srgbClr val="FF0000"/>
                </a:solidFill>
              </a:rPr>
              <a:t>ـل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جما</a:t>
            </a:r>
            <a:r>
              <a:rPr lang="ar-EG" sz="8800" b="1" dirty="0">
                <a:solidFill>
                  <a:srgbClr val="FF0000"/>
                </a:solidFill>
              </a:rPr>
              <a:t>ل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6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م</a:t>
            </a:r>
            <a:endParaRPr lang="en-US" sz="1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>
                <a:solidFill>
                  <a:srgbClr val="FF0000"/>
                </a:solidFill>
              </a:rPr>
              <a:t>م</a:t>
            </a:r>
            <a:r>
              <a:rPr lang="ar-EG" sz="9600" b="1" dirty="0" smtClean="0">
                <a:solidFill>
                  <a:srgbClr val="FF0000"/>
                </a:solidFill>
              </a:rPr>
              <a:t>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مـ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م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36143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م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000" b="1" dirty="0" smtClean="0">
                <a:solidFill>
                  <a:srgbClr val="FF0000"/>
                </a:solidFill>
              </a:rPr>
              <a:t>مـ</a:t>
            </a:r>
            <a:r>
              <a:rPr lang="ar-EG" sz="9000" b="1" dirty="0" smtClean="0">
                <a:solidFill>
                  <a:schemeClr val="tx1"/>
                </a:solidFill>
              </a:rPr>
              <a:t>لعقة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قائ</a:t>
            </a:r>
            <a:r>
              <a:rPr lang="ar-TN" sz="8800" b="1" dirty="0" smtClean="0">
                <a:solidFill>
                  <a:srgbClr val="FF0000"/>
                </a:solidFill>
              </a:rPr>
              <a:t>ـمـ</a:t>
            </a:r>
            <a:r>
              <a:rPr lang="ar-EG" sz="8800" b="1" dirty="0" smtClean="0">
                <a:solidFill>
                  <a:schemeClr val="tx1"/>
                </a:solidFill>
              </a:rPr>
              <a:t>ة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مطع</a:t>
            </a:r>
            <a:r>
              <a:rPr lang="ar-TN" sz="8800" b="1" dirty="0" smtClean="0">
                <a:solidFill>
                  <a:srgbClr val="FF0000"/>
                </a:solidFill>
              </a:rPr>
              <a:t>ـم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حما</a:t>
            </a:r>
            <a:r>
              <a:rPr lang="ar-EG" sz="8800" b="1" dirty="0">
                <a:solidFill>
                  <a:srgbClr val="FF0000"/>
                </a:solidFill>
              </a:rPr>
              <a:t>م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ن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نـ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نـ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>
                <a:solidFill>
                  <a:srgbClr val="FF0000"/>
                </a:solidFill>
              </a:rPr>
              <a:t>ن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36143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>
                <a:solidFill>
                  <a:srgbClr val="FF0000"/>
                </a:solidFill>
              </a:rPr>
              <a:t>ن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000" b="1" dirty="0" smtClean="0">
                <a:solidFill>
                  <a:srgbClr val="FF0000"/>
                </a:solidFill>
              </a:rPr>
              <a:t>نـ</a:t>
            </a:r>
            <a:r>
              <a:rPr lang="ar-EG" sz="9000" b="1" dirty="0" smtClean="0">
                <a:solidFill>
                  <a:schemeClr val="tx1"/>
                </a:solidFill>
              </a:rPr>
              <a:t>ادل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ب</a:t>
            </a:r>
            <a:r>
              <a:rPr lang="ar-TN" sz="8800" b="1" dirty="0" smtClean="0">
                <a:solidFill>
                  <a:srgbClr val="FF0000"/>
                </a:solidFill>
              </a:rPr>
              <a:t>ـنـ</a:t>
            </a:r>
            <a:r>
              <a:rPr lang="ar-EG" sz="8800" b="1" dirty="0" smtClean="0">
                <a:solidFill>
                  <a:schemeClr val="tx1"/>
                </a:solidFill>
              </a:rPr>
              <a:t>اية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صح</a:t>
            </a:r>
            <a:r>
              <a:rPr lang="ar-TN" sz="8800" b="1" dirty="0" smtClean="0">
                <a:solidFill>
                  <a:srgbClr val="FF0000"/>
                </a:solidFill>
              </a:rPr>
              <a:t>ـن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لبنا</a:t>
            </a:r>
            <a:r>
              <a:rPr lang="ar-EG" sz="8800" b="1" dirty="0" smtClean="0">
                <a:solidFill>
                  <a:srgbClr val="FF0000"/>
                </a:solidFill>
              </a:rPr>
              <a:t>ن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هـ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هـ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هـ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ه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36143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ه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ه</a:t>
            </a:r>
            <a:r>
              <a:rPr lang="ar-TN" sz="9000" b="1" dirty="0">
                <a:solidFill>
                  <a:srgbClr val="FF0000"/>
                </a:solidFill>
              </a:rPr>
              <a:t>ـ</a:t>
            </a:r>
            <a:r>
              <a:rPr lang="ar-EG" sz="9000" b="1" dirty="0" smtClean="0">
                <a:solidFill>
                  <a:schemeClr val="tx1"/>
                </a:solidFill>
              </a:rPr>
              <a:t>اتف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ق</a:t>
            </a:r>
            <a:r>
              <a:rPr lang="ar-TN" sz="8800" b="1" dirty="0" smtClean="0">
                <a:solidFill>
                  <a:srgbClr val="FF0000"/>
                </a:solidFill>
              </a:rPr>
              <a:t>ـهـ</a:t>
            </a:r>
            <a:r>
              <a:rPr lang="ar-EG" sz="8800" b="1" dirty="0" smtClean="0">
                <a:solidFill>
                  <a:schemeClr val="tx1"/>
                </a:solidFill>
              </a:rPr>
              <a:t>وة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إل</a:t>
            </a:r>
            <a:r>
              <a:rPr lang="ar-TN" sz="8800" b="1" dirty="0" smtClean="0">
                <a:solidFill>
                  <a:srgbClr val="FF0000"/>
                </a:solidFill>
              </a:rPr>
              <a:t>ـه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</a:t>
            </a:r>
            <a:r>
              <a:rPr lang="ar-TN" sz="8800" b="1" dirty="0" smtClean="0">
                <a:solidFill>
                  <a:schemeClr val="tx1"/>
                </a:solidFill>
              </a:rPr>
              <a:t>يا</a:t>
            </a:r>
            <a:r>
              <a:rPr lang="ar-EG" sz="8800" b="1" dirty="0" smtClean="0">
                <a:solidFill>
                  <a:srgbClr val="FF0000"/>
                </a:solidFill>
              </a:rPr>
              <a:t>ه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6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و</a:t>
            </a:r>
            <a:endParaRPr lang="en-US" sz="1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>
                <a:solidFill>
                  <a:srgbClr val="FF0000"/>
                </a:solidFill>
              </a:rPr>
              <a:t>و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و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و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36143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و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و</a:t>
            </a:r>
            <a:r>
              <a:rPr lang="ar-EG" sz="9000" b="1" dirty="0" smtClean="0">
                <a:solidFill>
                  <a:schemeClr val="tx1"/>
                </a:solidFill>
              </a:rPr>
              <a:t>الد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عن</a:t>
            </a:r>
            <a:r>
              <a:rPr lang="ar-TN" sz="8800" b="1" dirty="0" smtClean="0">
                <a:solidFill>
                  <a:srgbClr val="FF0000"/>
                </a:solidFill>
              </a:rPr>
              <a:t>ـو</a:t>
            </a:r>
            <a:r>
              <a:rPr lang="ar-EG" sz="8800" b="1" dirty="0" smtClean="0">
                <a:solidFill>
                  <a:schemeClr val="tx1"/>
                </a:solidFill>
              </a:rPr>
              <a:t>ان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ه</a:t>
            </a:r>
            <a:r>
              <a:rPr lang="ar-TN" sz="8800" b="1" dirty="0" smtClean="0">
                <a:solidFill>
                  <a:srgbClr val="FF0000"/>
                </a:solidFill>
              </a:rPr>
              <a:t>ـو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را</a:t>
            </a:r>
            <a:r>
              <a:rPr lang="ar-EG" sz="8800" b="1" dirty="0" smtClean="0">
                <a:solidFill>
                  <a:srgbClr val="FF0000"/>
                </a:solidFill>
              </a:rPr>
              <a:t>و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ي</a:t>
            </a:r>
            <a:endParaRPr lang="en-US" sz="1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يـ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يـ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ي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36143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ي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ي</a:t>
            </a:r>
            <a:r>
              <a:rPr lang="ar-TN" sz="9000" b="1" dirty="0" smtClean="0">
                <a:solidFill>
                  <a:srgbClr val="FF0000"/>
                </a:solidFill>
              </a:rPr>
              <a:t>ـ</a:t>
            </a:r>
            <a:r>
              <a:rPr lang="ar-EG" sz="9000" b="1" dirty="0" smtClean="0">
                <a:solidFill>
                  <a:schemeClr val="tx1"/>
                </a:solidFill>
              </a:rPr>
              <a:t>ريد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20396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س</a:t>
            </a:r>
            <a:r>
              <a:rPr lang="ar-TN" sz="8800" b="1" dirty="0" smtClean="0">
                <a:solidFill>
                  <a:srgbClr val="FF0000"/>
                </a:solidFill>
              </a:rPr>
              <a:t>ـيـ</a:t>
            </a:r>
            <a:r>
              <a:rPr lang="ar-EG" sz="8800" b="1" dirty="0" smtClean="0">
                <a:solidFill>
                  <a:schemeClr val="tx1"/>
                </a:solidFill>
              </a:rPr>
              <a:t>ارة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الثان</a:t>
            </a:r>
            <a:r>
              <a:rPr lang="ar-TN" sz="8800" b="1" dirty="0" smtClean="0">
                <a:solidFill>
                  <a:srgbClr val="FF0000"/>
                </a:solidFill>
              </a:rPr>
              <a:t>ـي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4519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شا</a:t>
            </a:r>
            <a:r>
              <a:rPr lang="ar-EG" sz="8800" b="1" dirty="0" smtClean="0">
                <a:solidFill>
                  <a:srgbClr val="FF0000"/>
                </a:solidFill>
              </a:rPr>
              <a:t>ي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1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ت</a:t>
            </a:r>
            <a:endParaRPr lang="en-US" sz="1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>
                <a:solidFill>
                  <a:srgbClr val="FF0000"/>
                </a:solidFill>
              </a:rPr>
              <a:t>تـ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>
                <a:solidFill>
                  <a:srgbClr val="FF0000"/>
                </a:solidFill>
              </a:rPr>
              <a:t>ـ</a:t>
            </a:r>
            <a:r>
              <a:rPr lang="ar-EG" sz="9600" b="1" dirty="0">
                <a:solidFill>
                  <a:srgbClr val="FF0000"/>
                </a:solidFill>
              </a:rPr>
              <a:t>تـ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>
                <a:solidFill>
                  <a:srgbClr val="FF0000"/>
                </a:solidFill>
              </a:rPr>
              <a:t>ـت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84406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ت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rgbClr val="FF0000"/>
                </a:solidFill>
              </a:rPr>
              <a:t>ت</a:t>
            </a:r>
            <a:r>
              <a:rPr lang="ar-TN" sz="8800" b="1" dirty="0" smtClean="0">
                <a:solidFill>
                  <a:srgbClr val="FF0000"/>
                </a:solidFill>
              </a:rPr>
              <a:t>ـ</a:t>
            </a:r>
            <a:r>
              <a:rPr lang="ar-TN" sz="8800" b="1" dirty="0" smtClean="0">
                <a:solidFill>
                  <a:schemeClr val="tx1"/>
                </a:solidFill>
              </a:rPr>
              <a:t>ـل</a:t>
            </a:r>
            <a:r>
              <a:rPr lang="ar-EG" sz="8800" b="1" dirty="0" smtClean="0">
                <a:solidFill>
                  <a:schemeClr val="tx1"/>
                </a:solidFill>
              </a:rPr>
              <a:t>فاز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يك</a:t>
            </a:r>
            <a:r>
              <a:rPr lang="ar-TN" sz="8800" b="1" dirty="0" smtClean="0">
                <a:solidFill>
                  <a:srgbClr val="FF0000"/>
                </a:solidFill>
              </a:rPr>
              <a:t>ـتـ</a:t>
            </a:r>
            <a:r>
              <a:rPr lang="ar-TN" sz="8800" b="1" dirty="0" smtClean="0">
                <a:solidFill>
                  <a:schemeClr val="tx1"/>
                </a:solidFill>
              </a:rPr>
              <a:t>ب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08039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أخ</a:t>
            </a:r>
            <a:r>
              <a:rPr lang="ar-TN" sz="8800" b="1" dirty="0" smtClean="0">
                <a:solidFill>
                  <a:srgbClr val="FF0000"/>
                </a:solidFill>
              </a:rPr>
              <a:t>ـت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0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بنايا</a:t>
            </a:r>
            <a:r>
              <a:rPr lang="ar-EG" sz="8800" b="1" dirty="0" smtClean="0">
                <a:solidFill>
                  <a:srgbClr val="FF0000"/>
                </a:solidFill>
              </a:rPr>
              <a:t>ت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1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ث</a:t>
            </a:r>
            <a:endParaRPr lang="en-US" sz="1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ثـ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ثـ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>
                <a:solidFill>
                  <a:srgbClr val="FF0000"/>
                </a:solidFill>
              </a:rPr>
              <a:t>ث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84406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ث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rgbClr val="FF0000"/>
                </a:solidFill>
              </a:rPr>
              <a:t>ث</a:t>
            </a:r>
            <a:r>
              <a:rPr lang="ar-TN" sz="8800" b="1" dirty="0" smtClean="0">
                <a:solidFill>
                  <a:srgbClr val="FF0000"/>
                </a:solidFill>
              </a:rPr>
              <a:t>ـ</a:t>
            </a:r>
            <a:r>
              <a:rPr lang="ar-EG" sz="8800" b="1" dirty="0" smtClean="0">
                <a:solidFill>
                  <a:schemeClr val="tx1"/>
                </a:solidFill>
              </a:rPr>
              <a:t>لاجة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ال</a:t>
            </a:r>
            <a:r>
              <a:rPr lang="ar-TN" sz="8800" b="1" dirty="0">
                <a:solidFill>
                  <a:srgbClr val="FF0000"/>
                </a:solidFill>
              </a:rPr>
              <a:t>ـ</a:t>
            </a:r>
            <a:r>
              <a:rPr lang="ar-TN" sz="8800" b="1" dirty="0" smtClean="0">
                <a:solidFill>
                  <a:srgbClr val="FF0000"/>
                </a:solidFill>
              </a:rPr>
              <a:t>ثـ</a:t>
            </a:r>
            <a:r>
              <a:rPr lang="ar-EG" sz="8800" b="1" dirty="0" smtClean="0">
                <a:solidFill>
                  <a:schemeClr val="tx1"/>
                </a:solidFill>
              </a:rPr>
              <a:t>لاثاء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08039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ثال</a:t>
            </a:r>
            <a:r>
              <a:rPr lang="ar-TN" sz="8800" b="1" dirty="0" smtClean="0">
                <a:solidFill>
                  <a:srgbClr val="FF0000"/>
                </a:solidFill>
              </a:rPr>
              <a:t>ـث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0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حاد</a:t>
            </a:r>
            <a:r>
              <a:rPr lang="ar-EG" sz="8800" b="1" dirty="0" smtClean="0">
                <a:solidFill>
                  <a:srgbClr val="FF0000"/>
                </a:solidFill>
              </a:rPr>
              <a:t>ث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ج</a:t>
            </a:r>
            <a:endParaRPr lang="en-US" sz="1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جـ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جـ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000" b="1" dirty="0" smtClean="0">
                <a:solidFill>
                  <a:srgbClr val="FF0000"/>
                </a:solidFill>
              </a:rPr>
              <a:t>ـ</a:t>
            </a:r>
            <a:r>
              <a:rPr lang="ar-EG" sz="9000" b="1" dirty="0">
                <a:solidFill>
                  <a:srgbClr val="FF0000"/>
                </a:solidFill>
              </a:rPr>
              <a:t>ج</a:t>
            </a:r>
            <a:endParaRPr lang="en-US" sz="90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ج</a:t>
            </a:r>
            <a:endParaRPr lang="en-US" sz="90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ج</a:t>
            </a:r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chemeClr val="tx1"/>
                </a:solidFill>
              </a:rPr>
              <a:t>د</a:t>
            </a:r>
            <a:endParaRPr lang="en-US" sz="96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ع</a:t>
            </a:r>
            <a:r>
              <a:rPr lang="ar-TN" sz="8800" b="1" dirty="0" smtClean="0">
                <a:solidFill>
                  <a:srgbClr val="FF0000"/>
                </a:solidFill>
              </a:rPr>
              <a:t>ـجـ</a:t>
            </a:r>
            <a:r>
              <a:rPr lang="ar-EG" sz="8800" b="1" dirty="0" smtClean="0">
                <a:solidFill>
                  <a:schemeClr val="tx1"/>
                </a:solidFill>
              </a:rPr>
              <a:t>وز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ثل</a:t>
            </a:r>
            <a:r>
              <a:rPr lang="ar-TN" sz="8800" b="1" dirty="0" smtClean="0">
                <a:solidFill>
                  <a:srgbClr val="FF0000"/>
                </a:solidFill>
              </a:rPr>
              <a:t>ـج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0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>
                <a:solidFill>
                  <a:schemeClr val="tx1"/>
                </a:solidFill>
              </a:rPr>
              <a:t>دجا</a:t>
            </a:r>
            <a:r>
              <a:rPr lang="ar-EG" sz="8800" b="1" dirty="0">
                <a:solidFill>
                  <a:srgbClr val="FF0000"/>
                </a:solidFill>
              </a:rPr>
              <a:t>ج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ح</a:t>
            </a:r>
            <a:endParaRPr lang="en-US" sz="1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حـ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>
                <a:solidFill>
                  <a:srgbClr val="FF0000"/>
                </a:solidFill>
              </a:rPr>
              <a:t>ح</a:t>
            </a:r>
            <a:r>
              <a:rPr lang="ar-EG" sz="9600" b="1" dirty="0" smtClean="0">
                <a:solidFill>
                  <a:srgbClr val="FF0000"/>
                </a:solidFill>
              </a:rPr>
              <a:t>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000" b="1" dirty="0" smtClean="0">
                <a:solidFill>
                  <a:srgbClr val="FF0000"/>
                </a:solidFill>
              </a:rPr>
              <a:t>ـ</a:t>
            </a:r>
            <a:r>
              <a:rPr lang="ar-EG" sz="9000" b="1" dirty="0" smtClean="0">
                <a:solidFill>
                  <a:srgbClr val="FF0000"/>
                </a:solidFill>
              </a:rPr>
              <a:t>ح</a:t>
            </a:r>
            <a:endParaRPr lang="en-US" sz="90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>
                <a:solidFill>
                  <a:srgbClr val="FF0000"/>
                </a:solidFill>
              </a:rPr>
              <a:t>ح</a:t>
            </a:r>
            <a:endParaRPr lang="en-US" sz="90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ح</a:t>
            </a:r>
            <a:r>
              <a:rPr lang="ar-TN" sz="9000" b="1" dirty="0" smtClean="0">
                <a:solidFill>
                  <a:srgbClr val="FF0000"/>
                </a:solidFill>
              </a:rPr>
              <a:t>ـ</a:t>
            </a:r>
            <a:r>
              <a:rPr lang="ar-EG" sz="9000" b="1" dirty="0" smtClean="0">
                <a:solidFill>
                  <a:schemeClr val="tx1"/>
                </a:solidFill>
              </a:rPr>
              <a:t>مام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</a:t>
            </a:r>
            <a:r>
              <a:rPr lang="ar-TN" sz="8800" b="1" dirty="0" smtClean="0">
                <a:solidFill>
                  <a:srgbClr val="FF0000"/>
                </a:solidFill>
              </a:rPr>
              <a:t>ـحـ</a:t>
            </a:r>
            <a:r>
              <a:rPr lang="ar-EG" sz="8800" b="1" dirty="0" smtClean="0">
                <a:solidFill>
                  <a:schemeClr val="tx1"/>
                </a:solidFill>
              </a:rPr>
              <a:t>اسب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8800" b="1" dirty="0" smtClean="0">
                <a:solidFill>
                  <a:schemeClr val="tx1"/>
                </a:solidFill>
              </a:rPr>
              <a:t>مل</a:t>
            </a:r>
            <a:r>
              <a:rPr lang="ar-TN" sz="8800" b="1" dirty="0" smtClean="0">
                <a:solidFill>
                  <a:srgbClr val="FF0000"/>
                </a:solidFill>
              </a:rPr>
              <a:t>ـح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0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مفتا</a:t>
            </a:r>
            <a:r>
              <a:rPr lang="ar-EG" sz="8800" b="1" dirty="0">
                <a:solidFill>
                  <a:srgbClr val="FF0000"/>
                </a:solidFill>
              </a:rPr>
              <a:t>ح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1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خ</a:t>
            </a:r>
            <a:endParaRPr lang="en-US" sz="1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خـ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خـ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000" b="1" dirty="0" smtClean="0">
                <a:solidFill>
                  <a:srgbClr val="FF0000"/>
                </a:solidFill>
              </a:rPr>
              <a:t>ـ</a:t>
            </a:r>
            <a:r>
              <a:rPr lang="ar-EG" sz="9000" b="1" dirty="0">
                <a:solidFill>
                  <a:srgbClr val="FF0000"/>
                </a:solidFill>
              </a:rPr>
              <a:t>خ</a:t>
            </a:r>
            <a:endParaRPr lang="en-US" sz="90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>
                <a:solidFill>
                  <a:srgbClr val="FF0000"/>
                </a:solidFill>
              </a:rPr>
              <a:t>خ</a:t>
            </a:r>
            <a:endParaRPr lang="en-US" sz="90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خ</a:t>
            </a:r>
            <a:r>
              <a:rPr lang="ar-TN" sz="9000" b="1" dirty="0" smtClean="0">
                <a:solidFill>
                  <a:srgbClr val="FF0000"/>
                </a:solidFill>
              </a:rPr>
              <a:t>ـ</a:t>
            </a:r>
            <a:r>
              <a:rPr lang="ar-EG" sz="9000" b="1" dirty="0" smtClean="0">
                <a:solidFill>
                  <a:schemeClr val="tx1"/>
                </a:solidFill>
              </a:rPr>
              <a:t>دمة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</a:t>
            </a:r>
            <a:r>
              <a:rPr lang="ar-TN" sz="8800" b="1" dirty="0" smtClean="0">
                <a:solidFill>
                  <a:srgbClr val="FF0000"/>
                </a:solidFill>
              </a:rPr>
              <a:t>ـخـ</a:t>
            </a:r>
            <a:r>
              <a:rPr lang="ar-EG" sz="8800" b="1" dirty="0" smtClean="0">
                <a:solidFill>
                  <a:schemeClr val="tx1"/>
                </a:solidFill>
              </a:rPr>
              <a:t>زن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مطب</a:t>
            </a:r>
            <a:r>
              <a:rPr lang="ar-TN" sz="8800" b="1" dirty="0" smtClean="0">
                <a:solidFill>
                  <a:srgbClr val="FF0000"/>
                </a:solidFill>
              </a:rPr>
              <a:t>ـخ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0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ط</a:t>
            </a:r>
            <a:r>
              <a:rPr lang="ar-TN" sz="8800" b="1" dirty="0" smtClean="0">
                <a:solidFill>
                  <a:schemeClr val="tx1"/>
                </a:solidFill>
              </a:rPr>
              <a:t>ـ</a:t>
            </a:r>
            <a:r>
              <a:rPr lang="ar-EG" sz="8800" b="1" dirty="0" smtClean="0">
                <a:solidFill>
                  <a:schemeClr val="tx1"/>
                </a:solidFill>
              </a:rPr>
              <a:t>با</a:t>
            </a:r>
            <a:r>
              <a:rPr lang="ar-EG" sz="8800" b="1" dirty="0" smtClean="0">
                <a:solidFill>
                  <a:srgbClr val="FF0000"/>
                </a:solidFill>
              </a:rPr>
              <a:t>خ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55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د</a:t>
            </a:r>
            <a:endParaRPr lang="en-US" sz="15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د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د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EG" sz="9600" b="1" dirty="0" smtClean="0">
                <a:solidFill>
                  <a:srgbClr val="FF0000"/>
                </a:solidFill>
              </a:rPr>
              <a:t>د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د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rgbClr val="FF0000"/>
                </a:solidFill>
              </a:rPr>
              <a:t>د</a:t>
            </a:r>
            <a:r>
              <a:rPr lang="ar-EG" sz="8800" b="1" dirty="0" smtClean="0">
                <a:solidFill>
                  <a:schemeClr val="tx1"/>
                </a:solidFill>
              </a:rPr>
              <a:t>جاج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ج</a:t>
            </a:r>
            <a:r>
              <a:rPr lang="ar-TN" sz="8800" b="1" dirty="0" smtClean="0">
                <a:solidFill>
                  <a:srgbClr val="FF0000"/>
                </a:solidFill>
              </a:rPr>
              <a:t>ـد</a:t>
            </a:r>
            <a:r>
              <a:rPr lang="ar-EG" sz="8800" b="1" dirty="0" smtClean="0">
                <a:solidFill>
                  <a:schemeClr val="tx1"/>
                </a:solidFill>
              </a:rPr>
              <a:t>يد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وال</a:t>
            </a:r>
            <a:r>
              <a:rPr lang="ar-TN" sz="8800" b="1" dirty="0" smtClean="0">
                <a:solidFill>
                  <a:srgbClr val="FF0000"/>
                </a:solidFill>
              </a:rPr>
              <a:t>ـد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0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بار</a:t>
            </a:r>
            <a:r>
              <a:rPr lang="ar-EG" sz="8800" b="1" dirty="0" smtClean="0">
                <a:solidFill>
                  <a:srgbClr val="FF0000"/>
                </a:solidFill>
              </a:rPr>
              <a:t>د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450" y="228600"/>
            <a:ext cx="6515100" cy="8534400"/>
          </a:xfrm>
          <a:prstGeom prst="rect">
            <a:avLst/>
          </a:prstGeom>
          <a:solidFill>
            <a:schemeClr val="bg1"/>
          </a:solidFill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828800" y="503538"/>
            <a:ext cx="3379529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12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ذ</a:t>
            </a:r>
            <a:endParaRPr lang="en-US" sz="125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4404" y="2438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600" b="1" dirty="0" smtClean="0">
                <a:solidFill>
                  <a:srgbClr val="FF0000"/>
                </a:solidFill>
              </a:rPr>
              <a:t>ذ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4406" y="3962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ـذ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84406" y="5486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 smtClean="0">
                <a:solidFill>
                  <a:srgbClr val="FF0000"/>
                </a:solidFill>
              </a:rPr>
              <a:t>ـ</a:t>
            </a:r>
            <a:r>
              <a:rPr lang="ar-TN" sz="9600" b="1" dirty="0">
                <a:solidFill>
                  <a:srgbClr val="FF0000"/>
                </a:solidFill>
              </a:rPr>
              <a:t>ذ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15298" y="7010400"/>
            <a:ext cx="1847851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TN" sz="9600" b="1" dirty="0">
                <a:solidFill>
                  <a:srgbClr val="FF0000"/>
                </a:solidFill>
              </a:rPr>
              <a:t>ذ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2438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9000" b="1" dirty="0" smtClean="0">
                <a:solidFill>
                  <a:srgbClr val="FF0000"/>
                </a:solidFill>
              </a:rPr>
              <a:t>ذ</a:t>
            </a:r>
            <a:r>
              <a:rPr lang="ar-EG" sz="9000" b="1" dirty="0" smtClean="0">
                <a:solidFill>
                  <a:schemeClr val="tx1"/>
                </a:solidFill>
              </a:rPr>
              <a:t>هب</a:t>
            </a:r>
            <a:endParaRPr lang="en-US" sz="9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1000" y="3962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ل</a:t>
            </a:r>
            <a:r>
              <a:rPr lang="ar-TN" sz="8800" b="1" dirty="0" smtClean="0">
                <a:solidFill>
                  <a:srgbClr val="FF0000"/>
                </a:solidFill>
              </a:rPr>
              <a:t>ـذ</a:t>
            </a:r>
            <a:r>
              <a:rPr lang="ar-EG" sz="8800" b="1" dirty="0" smtClean="0">
                <a:solidFill>
                  <a:schemeClr val="tx1"/>
                </a:solidFill>
              </a:rPr>
              <a:t>يذ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0396" y="5486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لذي</a:t>
            </a:r>
            <a:r>
              <a:rPr lang="ar-TN" sz="8800" b="1" dirty="0" smtClean="0">
                <a:solidFill>
                  <a:srgbClr val="FF0000"/>
                </a:solidFill>
              </a:rPr>
              <a:t>ـذ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08039" y="7010400"/>
            <a:ext cx="3505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8800" b="1" dirty="0" smtClean="0">
                <a:solidFill>
                  <a:schemeClr val="tx1"/>
                </a:solidFill>
              </a:rPr>
              <a:t>أستا</a:t>
            </a:r>
            <a:r>
              <a:rPr lang="ar-EG" sz="8800" b="1" dirty="0" smtClean="0">
                <a:solidFill>
                  <a:srgbClr val="FF0000"/>
                </a:solidFill>
              </a:rPr>
              <a:t>ذ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414</Words>
  <Application>Microsoft Office PowerPoint</Application>
  <PresentationFormat>On-screen Show (4:3)</PresentationFormat>
  <Paragraphs>252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the Liberal Arts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Riadh Bounatirou</dc:creator>
  <cp:lastModifiedBy>Riadh Bounatirou</cp:lastModifiedBy>
  <cp:revision>64</cp:revision>
  <cp:lastPrinted>2013-10-14T17:10:32Z</cp:lastPrinted>
  <dcterms:created xsi:type="dcterms:W3CDTF">2013-10-09T17:03:58Z</dcterms:created>
  <dcterms:modified xsi:type="dcterms:W3CDTF">2013-10-14T17:21:11Z</dcterms:modified>
</cp:coreProperties>
</file>