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7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</p:sldIdLst>
  <p:sldSz cy="6858000" cx="9144000"/>
  <p:notesSz cx="6858000" cy="9144000"/>
  <p:embeddedFontLst>
    <p:embeddedFont>
      <p:font typeface="Cousine"/>
      <p:regular r:id="rId33"/>
      <p:bold r:id="rId34"/>
      <p:italic r:id="rId35"/>
      <p:boldItalic r:id="rId3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AA22A9A0-AA4A-433A-B9CA-119863DECB31}">
  <a:tblStyle styleId="{AA22A9A0-AA4A-433A-B9CA-119863DECB3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font" Target="fonts/Cousine-regular.fntdata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font" Target="fonts/Cousine-italic.fntdata"/><Relationship Id="rId12" Type="http://schemas.openxmlformats.org/officeDocument/2006/relationships/slide" Target="slides/slide7.xml"/><Relationship Id="rId34" Type="http://schemas.openxmlformats.org/officeDocument/2006/relationships/font" Target="fonts/Cousine-bold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36" Type="http://schemas.openxmlformats.org/officeDocument/2006/relationships/font" Target="fonts/Cousine-boldItalic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35f391192_0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530421d38_0_4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2530421d38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2530421d38_0_9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2530421d38_0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530421d38_0_2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2530421d38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2530421d38_0_10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2530421d38_0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2530421d38_0_10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2530421d38_0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424ea0d558_0_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424ea0d558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35f391192_05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35f391192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5ed75ccf_01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35ed75ccf_0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426186aa15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426186aa1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2530421d38_0_3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2530421d38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5f391192_0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5f391192_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2530421d38_0_11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2530421d38_0_1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2530421d38_0_14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2530421d38_0_1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2530421d38_0_15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2530421d38_0_1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2530421d38_0_3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2530421d38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2530421d38_0_15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2530421d38_0_1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35f391192_06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35f391192_0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2530421d38_0_3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2530421d38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424ea0d558_0_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424ea0d558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462432d2fc_0_1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462432d2fc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5f391192_02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35f391192_0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5f391192_04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5f391192_0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530421d38_0_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2530421d38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530421d38_0_4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2530421d38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35ed75ccf_02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35ed75ccf_0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" type="title">
  <p:cSld name="TITL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4400" y="4279286"/>
            <a:ext cx="7212600" cy="1546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5000"/>
              <a:buNone/>
              <a:defRPr b="1" sz="5000"/>
            </a:lvl1pPr>
            <a:lvl2pPr lvl="1">
              <a:spcBef>
                <a:spcPts val="0"/>
              </a:spcBef>
              <a:spcAft>
                <a:spcPts val="0"/>
              </a:spcAft>
              <a:buSzPts val="5000"/>
              <a:buNone/>
              <a:defRPr b="1" sz="5000"/>
            </a:lvl2pPr>
            <a:lvl3pPr lvl="2">
              <a:spcBef>
                <a:spcPts val="0"/>
              </a:spcBef>
              <a:spcAft>
                <a:spcPts val="0"/>
              </a:spcAft>
              <a:buSzPts val="5000"/>
              <a:buNone/>
              <a:defRPr b="1" sz="5000"/>
            </a:lvl3pPr>
            <a:lvl4pPr lvl="3">
              <a:spcBef>
                <a:spcPts val="0"/>
              </a:spcBef>
              <a:spcAft>
                <a:spcPts val="0"/>
              </a:spcAft>
              <a:buSzPts val="5000"/>
              <a:buNone/>
              <a:defRPr b="1" sz="5000"/>
            </a:lvl4pPr>
            <a:lvl5pPr lvl="4">
              <a:spcBef>
                <a:spcPts val="0"/>
              </a:spcBef>
              <a:spcAft>
                <a:spcPts val="0"/>
              </a:spcAft>
              <a:buSzPts val="5000"/>
              <a:buNone/>
              <a:defRPr b="1" sz="5000"/>
            </a:lvl5pPr>
            <a:lvl6pPr lvl="5">
              <a:spcBef>
                <a:spcPts val="0"/>
              </a:spcBef>
              <a:spcAft>
                <a:spcPts val="0"/>
              </a:spcAft>
              <a:buSzPts val="5000"/>
              <a:buNone/>
              <a:defRPr b="1" sz="5000"/>
            </a:lvl6pPr>
            <a:lvl7pPr lvl="6">
              <a:spcBef>
                <a:spcPts val="0"/>
              </a:spcBef>
              <a:spcAft>
                <a:spcPts val="0"/>
              </a:spcAft>
              <a:buSzPts val="5000"/>
              <a:buNone/>
              <a:defRPr b="1" sz="5000"/>
            </a:lvl7pPr>
            <a:lvl8pPr lvl="7">
              <a:spcBef>
                <a:spcPts val="0"/>
              </a:spcBef>
              <a:spcAft>
                <a:spcPts val="0"/>
              </a:spcAft>
              <a:buSzPts val="5000"/>
              <a:buNone/>
              <a:defRPr b="1" sz="5000"/>
            </a:lvl8pPr>
            <a:lvl9pPr lvl="8">
              <a:spcBef>
                <a:spcPts val="0"/>
              </a:spcBef>
              <a:spcAft>
                <a:spcPts val="0"/>
              </a:spcAft>
              <a:buSzPts val="5000"/>
              <a:buNone/>
              <a:defRPr b="1" sz="5000"/>
            </a:lvl9pPr>
          </a:lstStyle>
          <a:p/>
        </p:txBody>
      </p:sp>
      <p:sp>
        <p:nvSpPr>
          <p:cNvPr id="12" name="Google Shape;12;p2"/>
          <p:cNvSpPr/>
          <p:nvPr/>
        </p:nvSpPr>
        <p:spPr>
          <a:xfrm rot="5400000">
            <a:off x="4511746" y="2218169"/>
            <a:ext cx="123450" cy="7106862"/>
          </a:xfrm>
          <a:custGeom>
            <a:rect b="b" l="l" r="r" t="t"/>
            <a:pathLst>
              <a:path extrusionOk="0" h="91029" w="4938">
                <a:moveTo>
                  <a:pt x="0" y="0"/>
                </a:moveTo>
                <a:lnTo>
                  <a:pt x="4938" y="0"/>
                </a:lnTo>
                <a:lnTo>
                  <a:pt x="4938" y="91029"/>
                </a:lnTo>
                <a:lnTo>
                  <a:pt x="0" y="91029"/>
                </a:lnTo>
              </a:path>
            </a:pathLst>
          </a:custGeom>
          <a:noFill/>
          <a:ln cap="flat" cmpd="sng" w="9525">
            <a:solidFill>
              <a:srgbClr val="FFFFFF"/>
            </a:solidFill>
            <a:prstDash val="solid"/>
            <a:miter lim="8000"/>
            <a:headEnd len="med" w="med" type="none"/>
            <a:tailEnd len="med" w="med" type="none"/>
          </a:ln>
        </p:spPr>
      </p:sp>
      <p:sp>
        <p:nvSpPr>
          <p:cNvPr id="13" name="Google Shape;13;p2"/>
          <p:cNvSpPr/>
          <p:nvPr/>
        </p:nvSpPr>
        <p:spPr>
          <a:xfrm rot="10800000">
            <a:off x="671075" y="4860025"/>
            <a:ext cx="1326900" cy="1326900"/>
          </a:xfrm>
          <a:prstGeom prst="arc">
            <a:avLst>
              <a:gd fmla="val 16200000" name="adj1"/>
              <a:gd fmla="val 0" name="adj2"/>
            </a:avLst>
          </a:prstGeom>
          <a:noFill/>
          <a:ln cap="flat" cmpd="sng" w="9525">
            <a:solidFill>
              <a:srgbClr val="FFFFFF"/>
            </a:solidFill>
            <a:prstDash val="dash"/>
            <a:round/>
            <a:headEnd len="sm" w="sm" type="triangle"/>
            <a:tailEnd len="sm" w="sm" type="triangl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4" name="Google Shape;14;p2"/>
          <p:cNvCxnSpPr/>
          <p:nvPr/>
        </p:nvCxnSpPr>
        <p:spPr>
          <a:xfrm>
            <a:off x="8365300" y="3066475"/>
            <a:ext cx="0" cy="276690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triangle"/>
            <a:tailEnd len="sm" w="sm" type="triangle"/>
          </a:ln>
        </p:spPr>
      </p:cxnSp>
      <p:sp>
        <p:nvSpPr>
          <p:cNvPr id="15" name="Google Shape;15;p2"/>
          <p:cNvSpPr/>
          <p:nvPr/>
        </p:nvSpPr>
        <p:spPr>
          <a:xfrm rot="-5400000">
            <a:off x="4510271" y="-439081"/>
            <a:ext cx="123450" cy="7106862"/>
          </a:xfrm>
          <a:custGeom>
            <a:rect b="b" l="l" r="r" t="t"/>
            <a:pathLst>
              <a:path extrusionOk="0" h="91029" w="4938">
                <a:moveTo>
                  <a:pt x="0" y="0"/>
                </a:moveTo>
                <a:lnTo>
                  <a:pt x="4938" y="0"/>
                </a:lnTo>
                <a:lnTo>
                  <a:pt x="4938" y="91029"/>
                </a:lnTo>
                <a:lnTo>
                  <a:pt x="0" y="91029"/>
                </a:lnTo>
              </a:path>
            </a:pathLst>
          </a:custGeom>
          <a:noFill/>
          <a:ln cap="flat" cmpd="sng" w="9525">
            <a:solidFill>
              <a:srgbClr val="FFFFFF"/>
            </a:solidFill>
            <a:prstDash val="dashDot"/>
            <a:miter lim="8000"/>
            <a:headEnd len="med" w="med" type="none"/>
            <a:tailEnd len="med" w="med" type="none"/>
          </a:ln>
        </p:spPr>
      </p:sp>
      <p:sp>
        <p:nvSpPr>
          <p:cNvPr id="16" name="Google Shape;16;p2"/>
          <p:cNvSpPr/>
          <p:nvPr/>
        </p:nvSpPr>
        <p:spPr>
          <a:xfrm>
            <a:off x="7039675" y="2497866"/>
            <a:ext cx="1714200" cy="1714200"/>
          </a:xfrm>
          <a:prstGeom prst="arc">
            <a:avLst>
              <a:gd fmla="val 16200000" name="adj1"/>
              <a:gd fmla="val 0" name="adj2"/>
            </a:avLst>
          </a:prstGeom>
          <a:noFill/>
          <a:ln cap="flat" cmpd="sng" w="9525">
            <a:solidFill>
              <a:srgbClr val="FFFFFF"/>
            </a:solidFill>
            <a:prstDash val="dash"/>
            <a:round/>
            <a:headEnd len="sm" w="sm" type="triangle"/>
            <a:tailEnd len="sm" w="sm" type="triangl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ubtitle">
  <p:cSld name="TITLE_1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/>
          <p:nvPr/>
        </p:nvSpPr>
        <p:spPr>
          <a:xfrm rot="5400000">
            <a:off x="4511746" y="450463"/>
            <a:ext cx="123450" cy="7106862"/>
          </a:xfrm>
          <a:custGeom>
            <a:rect b="b" l="l" r="r" t="t"/>
            <a:pathLst>
              <a:path extrusionOk="0" h="91029" w="4938">
                <a:moveTo>
                  <a:pt x="0" y="0"/>
                </a:moveTo>
                <a:lnTo>
                  <a:pt x="4938" y="0"/>
                </a:lnTo>
                <a:lnTo>
                  <a:pt x="4938" y="91029"/>
                </a:lnTo>
                <a:lnTo>
                  <a:pt x="0" y="91029"/>
                </a:lnTo>
              </a:path>
            </a:pathLst>
          </a:custGeom>
          <a:noFill/>
          <a:ln cap="flat" cmpd="sng" w="9525">
            <a:solidFill>
              <a:srgbClr val="FFFFFF"/>
            </a:solidFill>
            <a:prstDash val="solid"/>
            <a:miter lim="8000"/>
            <a:headEnd len="med" w="med" type="none"/>
            <a:tailEnd len="med" w="med" type="none"/>
          </a:ln>
        </p:spPr>
      </p:sp>
      <p:sp>
        <p:nvSpPr>
          <p:cNvPr id="19" name="Google Shape;19;p3"/>
          <p:cNvSpPr/>
          <p:nvPr/>
        </p:nvSpPr>
        <p:spPr>
          <a:xfrm rot="-5400000">
            <a:off x="663525" y="1362719"/>
            <a:ext cx="1326900" cy="1326900"/>
          </a:xfrm>
          <a:prstGeom prst="arc">
            <a:avLst>
              <a:gd fmla="val 16200000" name="adj1"/>
              <a:gd fmla="val 0" name="adj2"/>
            </a:avLst>
          </a:prstGeom>
          <a:noFill/>
          <a:ln cap="flat" cmpd="sng" w="9525">
            <a:solidFill>
              <a:srgbClr val="FFFFFF"/>
            </a:solidFill>
            <a:prstDash val="dash"/>
            <a:round/>
            <a:headEnd len="sm" w="sm" type="triangle"/>
            <a:tailEnd len="sm" w="sm" type="triangl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0" name="Google Shape;20;p3"/>
          <p:cNvCxnSpPr/>
          <p:nvPr/>
        </p:nvCxnSpPr>
        <p:spPr>
          <a:xfrm>
            <a:off x="8365300" y="1793734"/>
            <a:ext cx="0" cy="226230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triangle"/>
            <a:tailEnd len="sm" w="sm" type="triangle"/>
          </a:ln>
        </p:spPr>
      </p:cxnSp>
      <p:sp>
        <p:nvSpPr>
          <p:cNvPr id="21" name="Google Shape;21;p3"/>
          <p:cNvSpPr/>
          <p:nvPr/>
        </p:nvSpPr>
        <p:spPr>
          <a:xfrm rot="-5400000">
            <a:off x="4510271" y="-1711822"/>
            <a:ext cx="123450" cy="7106862"/>
          </a:xfrm>
          <a:custGeom>
            <a:rect b="b" l="l" r="r" t="t"/>
            <a:pathLst>
              <a:path extrusionOk="0" h="91029" w="4938">
                <a:moveTo>
                  <a:pt x="0" y="0"/>
                </a:moveTo>
                <a:lnTo>
                  <a:pt x="4938" y="0"/>
                </a:lnTo>
                <a:lnTo>
                  <a:pt x="4938" y="91029"/>
                </a:lnTo>
                <a:lnTo>
                  <a:pt x="0" y="91029"/>
                </a:lnTo>
              </a:path>
            </a:pathLst>
          </a:custGeom>
          <a:noFill/>
          <a:ln cap="flat" cmpd="sng" w="9525">
            <a:solidFill>
              <a:srgbClr val="FFFFFF"/>
            </a:solidFill>
            <a:prstDash val="dashDot"/>
            <a:miter lim="8000"/>
            <a:headEnd len="med" w="med" type="none"/>
            <a:tailEnd len="med" w="med" type="none"/>
          </a:ln>
        </p:spPr>
      </p:sp>
      <p:sp>
        <p:nvSpPr>
          <p:cNvPr id="22" name="Google Shape;22;p3"/>
          <p:cNvSpPr/>
          <p:nvPr/>
        </p:nvSpPr>
        <p:spPr>
          <a:xfrm rot="5400000">
            <a:off x="6661378" y="3883740"/>
            <a:ext cx="1714200" cy="1714200"/>
          </a:xfrm>
          <a:prstGeom prst="arc">
            <a:avLst>
              <a:gd fmla="val 16200000" name="adj1"/>
              <a:gd fmla="val 0" name="adj2"/>
            </a:avLst>
          </a:prstGeom>
          <a:noFill/>
          <a:ln cap="flat" cmpd="sng" w="9525">
            <a:solidFill>
              <a:srgbClr val="FFFFFF"/>
            </a:solidFill>
            <a:prstDash val="dash"/>
            <a:round/>
            <a:headEnd len="sm" w="sm" type="triangle"/>
            <a:tailEnd len="sm" w="sm" type="triangl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3"/>
          <p:cNvSpPr txBox="1"/>
          <p:nvPr>
            <p:ph type="ctrTitle"/>
          </p:nvPr>
        </p:nvSpPr>
        <p:spPr>
          <a:xfrm>
            <a:off x="921200" y="2012275"/>
            <a:ext cx="7205700" cy="1546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1"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b="1"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b="1"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b="1"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b="1"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b="1"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b="1"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b="1"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b="1" sz="3600"/>
            </a:lvl9pPr>
          </a:lstStyle>
          <a:p/>
        </p:txBody>
      </p:sp>
      <p:sp>
        <p:nvSpPr>
          <p:cNvPr id="24" name="Google Shape;24;p3"/>
          <p:cNvSpPr txBox="1"/>
          <p:nvPr>
            <p:ph idx="1" type="subTitle"/>
          </p:nvPr>
        </p:nvSpPr>
        <p:spPr>
          <a:xfrm>
            <a:off x="4698564" y="4145091"/>
            <a:ext cx="3542400" cy="104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>
                <a:solidFill>
                  <a:srgbClr val="FFFFFF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>
                <a:solidFill>
                  <a:srgbClr val="FFFFFF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>
                <a:solidFill>
                  <a:srgbClr val="FFFFFF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>
                <a:solidFill>
                  <a:srgbClr val="FFFFFF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>
                <a:solidFill>
                  <a:srgbClr val="FFFFFF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ote">
  <p:cSld name="TITLE_1_1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/>
          <p:nvPr>
            <p:ph idx="1" type="body"/>
          </p:nvPr>
        </p:nvSpPr>
        <p:spPr>
          <a:xfrm>
            <a:off x="1413600" y="3187200"/>
            <a:ext cx="6316800" cy="1093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81000" lvl="0" marL="457200" rtl="0" algn="ctr">
              <a:spcBef>
                <a:spcPts val="600"/>
              </a:spcBef>
              <a:spcAft>
                <a:spcPts val="0"/>
              </a:spcAft>
              <a:buSzPts val="2400"/>
              <a:buChar char="▪"/>
              <a:defRPr b="1" sz="2400"/>
            </a:lvl1pPr>
            <a:lvl2pPr indent="-381000" lvl="1" marL="914400" rtl="0" algn="ctr">
              <a:spcBef>
                <a:spcPts val="0"/>
              </a:spcBef>
              <a:spcAft>
                <a:spcPts val="0"/>
              </a:spcAft>
              <a:buSzPts val="2400"/>
              <a:buChar char="▫"/>
              <a:defRPr b="1"/>
            </a:lvl2pPr>
            <a:lvl3pPr indent="-381000" lvl="2" marL="1371600" rtl="0" algn="ctr">
              <a:spcBef>
                <a:spcPts val="0"/>
              </a:spcBef>
              <a:spcAft>
                <a:spcPts val="0"/>
              </a:spcAft>
              <a:buSzPts val="2400"/>
              <a:buChar char="■"/>
              <a:defRPr b="1"/>
            </a:lvl3pPr>
            <a:lvl4pPr indent="-381000" lvl="3" marL="1828800" rtl="0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 b="1" sz="2400"/>
            </a:lvl4pPr>
            <a:lvl5pPr indent="-381000" lvl="4" marL="2286000" rtl="0" algn="ctr">
              <a:spcBef>
                <a:spcPts val="0"/>
              </a:spcBef>
              <a:spcAft>
                <a:spcPts val="0"/>
              </a:spcAft>
              <a:buSzPts val="2400"/>
              <a:buChar char="○"/>
              <a:defRPr b="1" sz="2400"/>
            </a:lvl5pPr>
            <a:lvl6pPr indent="-381000" lvl="5" marL="2743200" rtl="0" algn="ctr">
              <a:spcBef>
                <a:spcPts val="0"/>
              </a:spcBef>
              <a:spcAft>
                <a:spcPts val="0"/>
              </a:spcAft>
              <a:buSzPts val="2400"/>
              <a:buChar char="■"/>
              <a:defRPr b="1" sz="2400"/>
            </a:lvl6pPr>
            <a:lvl7pPr indent="-381000" lvl="6" marL="3200400" rtl="0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 b="1" sz="2400"/>
            </a:lvl7pPr>
            <a:lvl8pPr indent="-381000" lvl="7" marL="3657600" rtl="0" algn="ctr">
              <a:spcBef>
                <a:spcPts val="0"/>
              </a:spcBef>
              <a:spcAft>
                <a:spcPts val="0"/>
              </a:spcAft>
              <a:buSzPts val="2400"/>
              <a:buChar char="○"/>
              <a:defRPr b="1" sz="2400"/>
            </a:lvl8pPr>
            <a:lvl9pPr indent="-381000" lvl="8" marL="4114800" algn="ctr">
              <a:spcBef>
                <a:spcPts val="0"/>
              </a:spcBef>
              <a:spcAft>
                <a:spcPts val="0"/>
              </a:spcAft>
              <a:buSzPts val="2400"/>
              <a:buChar char="■"/>
              <a:defRPr b="1" sz="2400"/>
            </a:lvl9pPr>
          </a:lstStyle>
          <a:p/>
        </p:txBody>
      </p:sp>
      <p:grpSp>
        <p:nvGrpSpPr>
          <p:cNvPr id="27" name="Google Shape;27;p4"/>
          <p:cNvGrpSpPr/>
          <p:nvPr/>
        </p:nvGrpSpPr>
        <p:grpSpPr>
          <a:xfrm>
            <a:off x="3770056" y="1437725"/>
            <a:ext cx="1580939" cy="1544725"/>
            <a:chOff x="3754950" y="1132925"/>
            <a:chExt cx="1580939" cy="1544725"/>
          </a:xfrm>
        </p:grpSpPr>
        <p:sp>
          <p:nvSpPr>
            <p:cNvPr id="28" name="Google Shape;28;p4"/>
            <p:cNvSpPr/>
            <p:nvPr/>
          </p:nvSpPr>
          <p:spPr>
            <a:xfrm>
              <a:off x="3907350" y="1285321"/>
              <a:ext cx="1329300" cy="1329300"/>
            </a:xfrm>
            <a:prstGeom prst="ellipse">
              <a:avLst/>
            </a:prstGeom>
            <a:noFill/>
            <a:ln cap="flat" cmpd="sng" w="9525">
              <a:solidFill>
                <a:srgbClr val="FFFFFF"/>
              </a:solidFill>
              <a:prstDash val="dot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4"/>
            <p:cNvSpPr/>
            <p:nvPr/>
          </p:nvSpPr>
          <p:spPr>
            <a:xfrm rot="-5400000">
              <a:off x="3754950" y="1132925"/>
              <a:ext cx="1480500" cy="1480500"/>
            </a:xfrm>
            <a:prstGeom prst="arc">
              <a:avLst>
                <a:gd fmla="val 16200000" name="adj1"/>
                <a:gd fmla="val 0" name="adj2"/>
              </a:avLst>
            </a:prstGeom>
            <a:noFill/>
            <a:ln cap="flat" cmpd="sng" w="9525">
              <a:solidFill>
                <a:srgbClr val="FFFFFF"/>
              </a:solidFill>
              <a:prstDash val="dash"/>
              <a:round/>
              <a:headEnd len="sm" w="sm" type="triangle"/>
              <a:tailEnd len="sm" w="sm" type="triangl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30" name="Google Shape;30;p4"/>
            <p:cNvCxnSpPr>
              <a:endCxn id="28" idx="1"/>
            </p:cNvCxnSpPr>
            <p:nvPr/>
          </p:nvCxnSpPr>
          <p:spPr>
            <a:xfrm>
              <a:off x="3890221" y="1268193"/>
              <a:ext cx="211800" cy="211800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dash"/>
              <a:round/>
              <a:headEnd len="med" w="med" type="none"/>
              <a:tailEnd len="med" w="med" type="none"/>
            </a:ln>
          </p:spPr>
        </p:cxnSp>
        <p:cxnSp>
          <p:nvCxnSpPr>
            <p:cNvPr id="31" name="Google Shape;31;p4"/>
            <p:cNvCxnSpPr/>
            <p:nvPr/>
          </p:nvCxnSpPr>
          <p:spPr>
            <a:xfrm>
              <a:off x="5335889" y="1276425"/>
              <a:ext cx="0" cy="1393500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sm" w="sm" type="triangle"/>
              <a:tailEnd len="sm" w="sm" type="triangle"/>
            </a:ln>
          </p:spPr>
        </p:cxnSp>
        <p:sp>
          <p:nvSpPr>
            <p:cNvPr id="32" name="Google Shape;32;p4"/>
            <p:cNvSpPr/>
            <p:nvPr/>
          </p:nvSpPr>
          <p:spPr>
            <a:xfrm>
              <a:off x="4222975" y="1683233"/>
              <a:ext cx="698050" cy="549925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1" i="0">
                  <a:ln cap="flat" cmpd="sng" w="19050">
                    <a:solidFill>
                      <a:srgbClr val="FFFFFF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  <a:noFill/>
                  <a:latin typeface="Arial"/>
                </a:rPr>
                <a:t>“</a:t>
              </a:r>
            </a:p>
          </p:txBody>
        </p:sp>
        <p:cxnSp>
          <p:nvCxnSpPr>
            <p:cNvPr id="33" name="Google Shape;33;p4"/>
            <p:cNvCxnSpPr>
              <a:stCxn id="28" idx="5"/>
            </p:cNvCxnSpPr>
            <p:nvPr/>
          </p:nvCxnSpPr>
          <p:spPr>
            <a:xfrm>
              <a:off x="5041979" y="2419950"/>
              <a:ext cx="253800" cy="257700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dash"/>
              <a:round/>
              <a:headEnd len="med" w="med" type="none"/>
              <a:tailEnd len="med" w="med" type="none"/>
            </a:ln>
          </p:spPr>
        </p:cxnSp>
        <p:cxnSp>
          <p:nvCxnSpPr>
            <p:cNvPr id="34" name="Google Shape;34;p4"/>
            <p:cNvCxnSpPr/>
            <p:nvPr/>
          </p:nvCxnSpPr>
          <p:spPr>
            <a:xfrm>
              <a:off x="4244700" y="1591869"/>
              <a:ext cx="654600" cy="0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sm" w="sm" type="triangle"/>
              <a:tailEnd len="sm" w="sm" type="triangle"/>
            </a:ln>
          </p:spPr>
        </p:cxn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1 column" type="tx">
  <p:cSld name="TITLE_AND_BOD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 txBox="1"/>
          <p:nvPr>
            <p:ph type="title"/>
          </p:nvPr>
        </p:nvSpPr>
        <p:spPr>
          <a:xfrm>
            <a:off x="404330" y="658442"/>
            <a:ext cx="8229600" cy="551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/>
        </p:txBody>
      </p:sp>
      <p:sp>
        <p:nvSpPr>
          <p:cNvPr id="37" name="Google Shape;37;p5"/>
          <p:cNvSpPr txBox="1"/>
          <p:nvPr>
            <p:ph idx="1" type="body"/>
          </p:nvPr>
        </p:nvSpPr>
        <p:spPr>
          <a:xfrm>
            <a:off x="343225" y="1500000"/>
            <a:ext cx="8290800" cy="4851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419100" lvl="0" marL="457200">
              <a:spcBef>
                <a:spcPts val="600"/>
              </a:spcBef>
              <a:spcAft>
                <a:spcPts val="0"/>
              </a:spcAft>
              <a:buSzPts val="3000"/>
              <a:buChar char="▪"/>
              <a:defRPr/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2 columns" type="twoColTx">
  <p:cSld name="TITLE_AND_TWO_COLUMN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 txBox="1"/>
          <p:nvPr>
            <p:ph type="title"/>
          </p:nvPr>
        </p:nvSpPr>
        <p:spPr>
          <a:xfrm>
            <a:off x="404330" y="658442"/>
            <a:ext cx="8229600" cy="551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1" type="body"/>
          </p:nvPr>
        </p:nvSpPr>
        <p:spPr>
          <a:xfrm>
            <a:off x="420778" y="1653070"/>
            <a:ext cx="3994500" cy="4967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41" name="Google Shape;41;p6"/>
          <p:cNvSpPr txBox="1"/>
          <p:nvPr>
            <p:ph idx="2" type="body"/>
          </p:nvPr>
        </p:nvSpPr>
        <p:spPr>
          <a:xfrm>
            <a:off x="4731381" y="1653070"/>
            <a:ext cx="3994500" cy="4967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3 columns">
  <p:cSld name="TITLE_AND_TWO_COLUMNS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 txBox="1"/>
          <p:nvPr>
            <p:ph type="title"/>
          </p:nvPr>
        </p:nvSpPr>
        <p:spPr>
          <a:xfrm>
            <a:off x="404330" y="658442"/>
            <a:ext cx="8229600" cy="551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1" type="body"/>
          </p:nvPr>
        </p:nvSpPr>
        <p:spPr>
          <a:xfrm>
            <a:off x="457200" y="1645524"/>
            <a:ext cx="2631900" cy="4464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45" name="Google Shape;45;p7"/>
          <p:cNvSpPr txBox="1"/>
          <p:nvPr>
            <p:ph idx="2" type="body"/>
          </p:nvPr>
        </p:nvSpPr>
        <p:spPr>
          <a:xfrm>
            <a:off x="3223964" y="1645524"/>
            <a:ext cx="2631900" cy="4464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46" name="Google Shape;46;p7"/>
          <p:cNvSpPr txBox="1"/>
          <p:nvPr>
            <p:ph idx="3" type="body"/>
          </p:nvPr>
        </p:nvSpPr>
        <p:spPr>
          <a:xfrm>
            <a:off x="5990727" y="1645524"/>
            <a:ext cx="2631900" cy="4464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8"/>
          <p:cNvSpPr txBox="1"/>
          <p:nvPr>
            <p:ph type="title"/>
          </p:nvPr>
        </p:nvSpPr>
        <p:spPr>
          <a:xfrm>
            <a:off x="404330" y="658442"/>
            <a:ext cx="8229600" cy="551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/>
          <p:nvPr>
            <p:ph idx="1" type="body"/>
          </p:nvPr>
        </p:nvSpPr>
        <p:spPr>
          <a:xfrm>
            <a:off x="457200" y="5875079"/>
            <a:ext cx="8229600" cy="69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228600" lvl="0" marL="45720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11" Type="http://schemas.openxmlformats.org/officeDocument/2006/relationships/theme" Target="../theme/theme2.xml"/><Relationship Id="rId10" Type="http://schemas.openxmlformats.org/officeDocument/2006/relationships/slideLayout" Target="../slideLayouts/slideLayout9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">
    <p:bg>
      <p:bgPr>
        <a:solidFill>
          <a:srgbClr val="3D85C6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lueprint.png" id="6" name="Google Shape;6;p1"/>
          <p:cNvPicPr preferRelativeResize="0"/>
          <p:nvPr/>
        </p:nvPicPr>
        <p:blipFill rotWithShape="1">
          <a:blip r:embed="rId1">
            <a:alphaModFix/>
          </a:blip>
          <a:srcRect b="3297" l="0" r="3297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/>
          <p:nvPr/>
        </p:nvSpPr>
        <p:spPr>
          <a:xfrm>
            <a:off x="128400" y="128397"/>
            <a:ext cx="8889600" cy="65937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" name="Google Shape;8;p1"/>
          <p:cNvSpPr txBox="1"/>
          <p:nvPr>
            <p:ph type="title"/>
          </p:nvPr>
        </p:nvSpPr>
        <p:spPr>
          <a:xfrm>
            <a:off x="404330" y="658442"/>
            <a:ext cx="8229600" cy="55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Cousine"/>
              <a:buNone/>
              <a:defRPr sz="2200">
                <a:solidFill>
                  <a:srgbClr val="FFFFFF"/>
                </a:solidFill>
                <a:latin typeface="Cousine"/>
                <a:ea typeface="Cousine"/>
                <a:cs typeface="Cousine"/>
                <a:sym typeface="Cousi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Cousine"/>
              <a:buNone/>
              <a:defRPr sz="2200">
                <a:solidFill>
                  <a:srgbClr val="FFFFFF"/>
                </a:solidFill>
                <a:latin typeface="Cousine"/>
                <a:ea typeface="Cousine"/>
                <a:cs typeface="Cousine"/>
                <a:sym typeface="Cousi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Cousine"/>
              <a:buNone/>
              <a:defRPr sz="2200">
                <a:solidFill>
                  <a:srgbClr val="FFFFFF"/>
                </a:solidFill>
                <a:latin typeface="Cousine"/>
                <a:ea typeface="Cousine"/>
                <a:cs typeface="Cousine"/>
                <a:sym typeface="Cousi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Cousine"/>
              <a:buNone/>
              <a:defRPr sz="2200">
                <a:solidFill>
                  <a:srgbClr val="FFFFFF"/>
                </a:solidFill>
                <a:latin typeface="Cousine"/>
                <a:ea typeface="Cousine"/>
                <a:cs typeface="Cousine"/>
                <a:sym typeface="Cousi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Cousine"/>
              <a:buNone/>
              <a:defRPr sz="2200">
                <a:solidFill>
                  <a:srgbClr val="FFFFFF"/>
                </a:solidFill>
                <a:latin typeface="Cousine"/>
                <a:ea typeface="Cousine"/>
                <a:cs typeface="Cousine"/>
                <a:sym typeface="Cousi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Cousine"/>
              <a:buNone/>
              <a:defRPr sz="2200">
                <a:solidFill>
                  <a:srgbClr val="FFFFFF"/>
                </a:solidFill>
                <a:latin typeface="Cousine"/>
                <a:ea typeface="Cousine"/>
                <a:cs typeface="Cousine"/>
                <a:sym typeface="Cousi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Cousine"/>
              <a:buNone/>
              <a:defRPr sz="2200">
                <a:solidFill>
                  <a:srgbClr val="FFFFFF"/>
                </a:solidFill>
                <a:latin typeface="Cousine"/>
                <a:ea typeface="Cousine"/>
                <a:cs typeface="Cousine"/>
                <a:sym typeface="Cousi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Cousine"/>
              <a:buNone/>
              <a:defRPr sz="2200">
                <a:solidFill>
                  <a:srgbClr val="FFFFFF"/>
                </a:solidFill>
                <a:latin typeface="Cousine"/>
                <a:ea typeface="Cousine"/>
                <a:cs typeface="Cousine"/>
                <a:sym typeface="Cousi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Cousine"/>
              <a:buNone/>
              <a:defRPr sz="2200">
                <a:solidFill>
                  <a:srgbClr val="FFFFFF"/>
                </a:solidFill>
                <a:latin typeface="Cousine"/>
                <a:ea typeface="Cousine"/>
                <a:cs typeface="Cousine"/>
                <a:sym typeface="Cousine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" type="body"/>
          </p:nvPr>
        </p:nvSpPr>
        <p:spPr>
          <a:xfrm>
            <a:off x="457200" y="1500000"/>
            <a:ext cx="8229600" cy="48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19100" lvl="0" marL="45720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Cousine"/>
              <a:buChar char="▪"/>
              <a:defRPr sz="3000">
                <a:solidFill>
                  <a:srgbClr val="FFFFFF"/>
                </a:solidFill>
                <a:latin typeface="Cousine"/>
                <a:ea typeface="Cousine"/>
                <a:cs typeface="Cousine"/>
                <a:sym typeface="Cousine"/>
              </a:defRPr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ousine"/>
              <a:buChar char="▫"/>
              <a:defRPr sz="2400">
                <a:solidFill>
                  <a:srgbClr val="FFFFFF"/>
                </a:solidFill>
                <a:latin typeface="Cousine"/>
                <a:ea typeface="Cousine"/>
                <a:cs typeface="Cousine"/>
                <a:sym typeface="Cousine"/>
              </a:defRPr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ousine"/>
              <a:buChar char="■"/>
              <a:defRPr sz="2400">
                <a:solidFill>
                  <a:srgbClr val="FFFFFF"/>
                </a:solidFill>
                <a:latin typeface="Cousine"/>
                <a:ea typeface="Cousine"/>
                <a:cs typeface="Cousine"/>
                <a:sym typeface="Cousine"/>
              </a:defRPr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ousine"/>
              <a:buChar char="●"/>
              <a:defRPr sz="1800">
                <a:solidFill>
                  <a:srgbClr val="FFFFFF"/>
                </a:solidFill>
                <a:latin typeface="Cousine"/>
                <a:ea typeface="Cousine"/>
                <a:cs typeface="Cousine"/>
                <a:sym typeface="Cousine"/>
              </a:defRPr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ousine"/>
              <a:buChar char="○"/>
              <a:defRPr sz="1800">
                <a:solidFill>
                  <a:srgbClr val="FFFFFF"/>
                </a:solidFill>
                <a:latin typeface="Cousine"/>
                <a:ea typeface="Cousine"/>
                <a:cs typeface="Cousine"/>
                <a:sym typeface="Cousine"/>
              </a:defRPr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ousine"/>
              <a:buChar char="■"/>
              <a:defRPr sz="1800">
                <a:solidFill>
                  <a:srgbClr val="FFFFFF"/>
                </a:solidFill>
                <a:latin typeface="Cousine"/>
                <a:ea typeface="Cousine"/>
                <a:cs typeface="Cousine"/>
                <a:sym typeface="Cousine"/>
              </a:defRPr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ousine"/>
              <a:buChar char="●"/>
              <a:defRPr sz="1800">
                <a:solidFill>
                  <a:srgbClr val="FFFFFF"/>
                </a:solidFill>
                <a:latin typeface="Cousine"/>
                <a:ea typeface="Cousine"/>
                <a:cs typeface="Cousine"/>
                <a:sym typeface="Cousine"/>
              </a:defRPr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ousine"/>
              <a:buChar char="○"/>
              <a:defRPr sz="1800">
                <a:solidFill>
                  <a:srgbClr val="FFFFFF"/>
                </a:solidFill>
                <a:latin typeface="Cousine"/>
                <a:ea typeface="Cousine"/>
                <a:cs typeface="Cousine"/>
                <a:sym typeface="Cousine"/>
              </a:defRPr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ousine"/>
              <a:buChar char="■"/>
              <a:defRPr sz="1800">
                <a:solidFill>
                  <a:srgbClr val="FFFFFF"/>
                </a:solidFill>
                <a:latin typeface="Cousine"/>
                <a:ea typeface="Cousine"/>
                <a:cs typeface="Cousine"/>
                <a:sym typeface="Cousine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</p:sldLayoutIdLst>
  <p:transition>
    <p:fade thruBlk="1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6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7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 txBox="1"/>
          <p:nvPr>
            <p:ph type="ctrTitle"/>
          </p:nvPr>
        </p:nvSpPr>
        <p:spPr>
          <a:xfrm>
            <a:off x="914400" y="4279286"/>
            <a:ext cx="7212600" cy="1546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Engineering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Design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Process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0"/>
          <p:cNvSpPr txBox="1"/>
          <p:nvPr>
            <p:ph type="ctrTitle"/>
          </p:nvPr>
        </p:nvSpPr>
        <p:spPr>
          <a:xfrm>
            <a:off x="921200" y="1713304"/>
            <a:ext cx="7205700" cy="154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9FC5E8"/>
                </a:solidFill>
              </a:rPr>
              <a:t>2</a:t>
            </a:r>
            <a:endParaRPr sz="6000">
              <a:solidFill>
                <a:srgbClr val="9FC5E8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GENERATE CONCEPTS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1"/>
          <p:cNvSpPr txBox="1"/>
          <p:nvPr>
            <p:ph idx="1" type="body"/>
          </p:nvPr>
        </p:nvSpPr>
        <p:spPr>
          <a:xfrm>
            <a:off x="343225" y="1008075"/>
            <a:ext cx="8290800" cy="534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spcBef>
                <a:spcPts val="600"/>
              </a:spcBef>
              <a:spcAft>
                <a:spcPts val="0"/>
              </a:spcAft>
              <a:buSzPts val="3000"/>
              <a:buChar char="▪"/>
            </a:pPr>
            <a:r>
              <a:rPr b="1" lang="en" u="sng"/>
              <a:t>ALL</a:t>
            </a:r>
            <a:r>
              <a:rPr lang="en"/>
              <a:t> </a:t>
            </a:r>
            <a:r>
              <a:rPr lang="en"/>
              <a:t>ideas should be written down, even the ones that seem </a:t>
            </a:r>
            <a:r>
              <a:rPr lang="en" u="sng"/>
              <a:t>unrealistic</a:t>
            </a:r>
            <a:endParaRPr u="sng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419100" lvl="0" marL="457200" rtl="0" algn="l">
              <a:spcBef>
                <a:spcPts val="600"/>
              </a:spcBef>
              <a:spcAft>
                <a:spcPts val="0"/>
              </a:spcAft>
              <a:buSzPts val="3000"/>
              <a:buChar char="▪"/>
            </a:pPr>
            <a:r>
              <a:rPr lang="en"/>
              <a:t>Ideas need to be down on paper in some way so they are not forgotten</a:t>
            </a:r>
            <a:endParaRPr/>
          </a:p>
          <a:p>
            <a:pPr indent="-419100" lvl="3" marL="18288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 sz="3000" u="sng"/>
              <a:t>written words</a:t>
            </a:r>
            <a:endParaRPr sz="3000" u="sng"/>
          </a:p>
          <a:p>
            <a:pPr indent="-419100" lvl="3" marL="18288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 sz="3000" u="sng"/>
              <a:t>sketcheS</a:t>
            </a:r>
            <a:endParaRPr sz="3000" u="sng"/>
          </a:p>
          <a:p>
            <a:pPr indent="-419100" lvl="3" marL="18288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 sz="3000" u="sng"/>
              <a:t>drawings</a:t>
            </a:r>
            <a:endParaRPr sz="3000" u="sng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21"/>
          <p:cNvSpPr txBox="1"/>
          <p:nvPr/>
        </p:nvSpPr>
        <p:spPr>
          <a:xfrm>
            <a:off x="101825" y="118775"/>
            <a:ext cx="8983800" cy="56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rPr>
              <a:t>STEP 2: GENERATE CONCEPTS</a:t>
            </a:r>
            <a:endParaRPr b="1" sz="2400">
              <a:solidFill>
                <a:schemeClr val="lt1"/>
              </a:solidFill>
              <a:latin typeface="Cousine"/>
              <a:ea typeface="Cousine"/>
              <a:cs typeface="Cousine"/>
              <a:sym typeface="Cousine"/>
            </a:endParaRPr>
          </a:p>
        </p:txBody>
      </p:sp>
      <p:sp>
        <p:nvSpPr>
          <p:cNvPr id="148" name="Google Shape;148;p21"/>
          <p:cNvSpPr/>
          <p:nvPr/>
        </p:nvSpPr>
        <p:spPr>
          <a:xfrm>
            <a:off x="6325250" y="4477324"/>
            <a:ext cx="2308767" cy="1874655"/>
          </a:xfrm>
          <a:custGeom>
            <a:rect b="b" l="l" r="r" t="t"/>
            <a:pathLst>
              <a:path extrusionOk="0" h="17399" w="17228">
                <a:moveTo>
                  <a:pt x="14162" y="439"/>
                </a:moveTo>
                <a:lnTo>
                  <a:pt x="14478" y="512"/>
                </a:lnTo>
                <a:lnTo>
                  <a:pt x="14794" y="609"/>
                </a:lnTo>
                <a:lnTo>
                  <a:pt x="15111" y="755"/>
                </a:lnTo>
                <a:lnTo>
                  <a:pt x="15403" y="925"/>
                </a:lnTo>
                <a:lnTo>
                  <a:pt x="15670" y="1120"/>
                </a:lnTo>
                <a:lnTo>
                  <a:pt x="15914" y="1315"/>
                </a:lnTo>
                <a:lnTo>
                  <a:pt x="16108" y="1534"/>
                </a:lnTo>
                <a:lnTo>
                  <a:pt x="15987" y="1558"/>
                </a:lnTo>
                <a:lnTo>
                  <a:pt x="15889" y="1607"/>
                </a:lnTo>
                <a:lnTo>
                  <a:pt x="15816" y="1655"/>
                </a:lnTo>
                <a:lnTo>
                  <a:pt x="15792" y="1680"/>
                </a:lnTo>
                <a:lnTo>
                  <a:pt x="15768" y="1728"/>
                </a:lnTo>
                <a:lnTo>
                  <a:pt x="15768" y="1777"/>
                </a:lnTo>
                <a:lnTo>
                  <a:pt x="15792" y="1826"/>
                </a:lnTo>
                <a:lnTo>
                  <a:pt x="15865" y="1850"/>
                </a:lnTo>
                <a:lnTo>
                  <a:pt x="15938" y="1874"/>
                </a:lnTo>
                <a:lnTo>
                  <a:pt x="16230" y="1874"/>
                </a:lnTo>
                <a:lnTo>
                  <a:pt x="16352" y="1850"/>
                </a:lnTo>
                <a:lnTo>
                  <a:pt x="16546" y="2166"/>
                </a:lnTo>
                <a:lnTo>
                  <a:pt x="16254" y="2142"/>
                </a:lnTo>
                <a:lnTo>
                  <a:pt x="16011" y="2142"/>
                </a:lnTo>
                <a:lnTo>
                  <a:pt x="15987" y="2166"/>
                </a:lnTo>
                <a:lnTo>
                  <a:pt x="15987" y="2191"/>
                </a:lnTo>
                <a:lnTo>
                  <a:pt x="16133" y="2312"/>
                </a:lnTo>
                <a:lnTo>
                  <a:pt x="16303" y="2410"/>
                </a:lnTo>
                <a:lnTo>
                  <a:pt x="16473" y="2458"/>
                </a:lnTo>
                <a:lnTo>
                  <a:pt x="16668" y="2507"/>
                </a:lnTo>
                <a:lnTo>
                  <a:pt x="16717" y="2750"/>
                </a:lnTo>
                <a:lnTo>
                  <a:pt x="16741" y="2994"/>
                </a:lnTo>
                <a:lnTo>
                  <a:pt x="16522" y="2872"/>
                </a:lnTo>
                <a:lnTo>
                  <a:pt x="16352" y="2799"/>
                </a:lnTo>
                <a:lnTo>
                  <a:pt x="16181" y="2702"/>
                </a:lnTo>
                <a:lnTo>
                  <a:pt x="16011" y="2653"/>
                </a:lnTo>
                <a:lnTo>
                  <a:pt x="15792" y="2653"/>
                </a:lnTo>
                <a:lnTo>
                  <a:pt x="15768" y="2677"/>
                </a:lnTo>
                <a:lnTo>
                  <a:pt x="15768" y="2702"/>
                </a:lnTo>
                <a:lnTo>
                  <a:pt x="15768" y="2726"/>
                </a:lnTo>
                <a:lnTo>
                  <a:pt x="15889" y="2872"/>
                </a:lnTo>
                <a:lnTo>
                  <a:pt x="16035" y="2994"/>
                </a:lnTo>
                <a:lnTo>
                  <a:pt x="16327" y="3213"/>
                </a:lnTo>
                <a:lnTo>
                  <a:pt x="16522" y="3334"/>
                </a:lnTo>
                <a:lnTo>
                  <a:pt x="16619" y="3407"/>
                </a:lnTo>
                <a:lnTo>
                  <a:pt x="16717" y="3456"/>
                </a:lnTo>
                <a:lnTo>
                  <a:pt x="16692" y="3651"/>
                </a:lnTo>
                <a:lnTo>
                  <a:pt x="16619" y="3845"/>
                </a:lnTo>
                <a:lnTo>
                  <a:pt x="16400" y="3602"/>
                </a:lnTo>
                <a:lnTo>
                  <a:pt x="16133" y="3407"/>
                </a:lnTo>
                <a:lnTo>
                  <a:pt x="15987" y="3310"/>
                </a:lnTo>
                <a:lnTo>
                  <a:pt x="15841" y="3237"/>
                </a:lnTo>
                <a:lnTo>
                  <a:pt x="15695" y="3188"/>
                </a:lnTo>
                <a:lnTo>
                  <a:pt x="15524" y="3164"/>
                </a:lnTo>
                <a:lnTo>
                  <a:pt x="15476" y="3188"/>
                </a:lnTo>
                <a:lnTo>
                  <a:pt x="15476" y="3213"/>
                </a:lnTo>
                <a:lnTo>
                  <a:pt x="15476" y="3237"/>
                </a:lnTo>
                <a:lnTo>
                  <a:pt x="15500" y="3261"/>
                </a:lnTo>
                <a:lnTo>
                  <a:pt x="15597" y="3359"/>
                </a:lnTo>
                <a:lnTo>
                  <a:pt x="15695" y="3432"/>
                </a:lnTo>
                <a:lnTo>
                  <a:pt x="15987" y="3699"/>
                </a:lnTo>
                <a:lnTo>
                  <a:pt x="16230" y="3918"/>
                </a:lnTo>
                <a:lnTo>
                  <a:pt x="16449" y="4162"/>
                </a:lnTo>
                <a:lnTo>
                  <a:pt x="16473" y="4186"/>
                </a:lnTo>
                <a:lnTo>
                  <a:pt x="16254" y="4526"/>
                </a:lnTo>
                <a:lnTo>
                  <a:pt x="16206" y="4453"/>
                </a:lnTo>
                <a:lnTo>
                  <a:pt x="16133" y="4380"/>
                </a:lnTo>
                <a:lnTo>
                  <a:pt x="15962" y="4259"/>
                </a:lnTo>
                <a:lnTo>
                  <a:pt x="15646" y="4040"/>
                </a:lnTo>
                <a:lnTo>
                  <a:pt x="15403" y="3821"/>
                </a:lnTo>
                <a:lnTo>
                  <a:pt x="15159" y="3626"/>
                </a:lnTo>
                <a:lnTo>
                  <a:pt x="15111" y="3626"/>
                </a:lnTo>
                <a:lnTo>
                  <a:pt x="15062" y="3651"/>
                </a:lnTo>
                <a:lnTo>
                  <a:pt x="15013" y="3724"/>
                </a:lnTo>
                <a:lnTo>
                  <a:pt x="15013" y="3821"/>
                </a:lnTo>
                <a:lnTo>
                  <a:pt x="15013" y="3894"/>
                </a:lnTo>
                <a:lnTo>
                  <a:pt x="15038" y="3991"/>
                </a:lnTo>
                <a:lnTo>
                  <a:pt x="15135" y="4137"/>
                </a:lnTo>
                <a:lnTo>
                  <a:pt x="15257" y="4283"/>
                </a:lnTo>
                <a:lnTo>
                  <a:pt x="15427" y="4453"/>
                </a:lnTo>
                <a:lnTo>
                  <a:pt x="15622" y="4599"/>
                </a:lnTo>
                <a:lnTo>
                  <a:pt x="15816" y="4745"/>
                </a:lnTo>
                <a:lnTo>
                  <a:pt x="15914" y="4818"/>
                </a:lnTo>
                <a:lnTo>
                  <a:pt x="16011" y="4843"/>
                </a:lnTo>
                <a:lnTo>
                  <a:pt x="15792" y="5135"/>
                </a:lnTo>
                <a:lnTo>
                  <a:pt x="14867" y="4162"/>
                </a:lnTo>
                <a:lnTo>
                  <a:pt x="13967" y="3213"/>
                </a:lnTo>
                <a:lnTo>
                  <a:pt x="13505" y="2750"/>
                </a:lnTo>
                <a:lnTo>
                  <a:pt x="13018" y="2288"/>
                </a:lnTo>
                <a:lnTo>
                  <a:pt x="12531" y="1850"/>
                </a:lnTo>
                <a:lnTo>
                  <a:pt x="12021" y="1461"/>
                </a:lnTo>
                <a:lnTo>
                  <a:pt x="12021" y="1388"/>
                </a:lnTo>
                <a:lnTo>
                  <a:pt x="12118" y="1315"/>
                </a:lnTo>
                <a:lnTo>
                  <a:pt x="12215" y="1242"/>
                </a:lnTo>
                <a:lnTo>
                  <a:pt x="12385" y="1047"/>
                </a:lnTo>
                <a:lnTo>
                  <a:pt x="12629" y="852"/>
                </a:lnTo>
                <a:lnTo>
                  <a:pt x="12921" y="682"/>
                </a:lnTo>
                <a:lnTo>
                  <a:pt x="13213" y="560"/>
                </a:lnTo>
                <a:lnTo>
                  <a:pt x="13505" y="463"/>
                </a:lnTo>
                <a:lnTo>
                  <a:pt x="13675" y="439"/>
                </a:lnTo>
                <a:close/>
                <a:moveTo>
                  <a:pt x="11753" y="1704"/>
                </a:moveTo>
                <a:lnTo>
                  <a:pt x="11826" y="1850"/>
                </a:lnTo>
                <a:lnTo>
                  <a:pt x="11948" y="1972"/>
                </a:lnTo>
                <a:lnTo>
                  <a:pt x="12093" y="2069"/>
                </a:lnTo>
                <a:lnTo>
                  <a:pt x="12385" y="2288"/>
                </a:lnTo>
                <a:lnTo>
                  <a:pt x="12677" y="2531"/>
                </a:lnTo>
                <a:lnTo>
                  <a:pt x="12945" y="2823"/>
                </a:lnTo>
                <a:lnTo>
                  <a:pt x="13480" y="3383"/>
                </a:lnTo>
                <a:lnTo>
                  <a:pt x="14478" y="4453"/>
                </a:lnTo>
                <a:lnTo>
                  <a:pt x="15500" y="5500"/>
                </a:lnTo>
                <a:lnTo>
                  <a:pt x="15111" y="5962"/>
                </a:lnTo>
                <a:lnTo>
                  <a:pt x="14600" y="5500"/>
                </a:lnTo>
                <a:lnTo>
                  <a:pt x="14113" y="5013"/>
                </a:lnTo>
                <a:lnTo>
                  <a:pt x="13213" y="4016"/>
                </a:lnTo>
                <a:lnTo>
                  <a:pt x="12750" y="3529"/>
                </a:lnTo>
                <a:lnTo>
                  <a:pt x="12264" y="3018"/>
                </a:lnTo>
                <a:lnTo>
                  <a:pt x="11777" y="2556"/>
                </a:lnTo>
                <a:lnTo>
                  <a:pt x="11266" y="2093"/>
                </a:lnTo>
                <a:lnTo>
                  <a:pt x="11753" y="1704"/>
                </a:lnTo>
                <a:close/>
                <a:moveTo>
                  <a:pt x="13724" y="5232"/>
                </a:moveTo>
                <a:lnTo>
                  <a:pt x="14235" y="5767"/>
                </a:lnTo>
                <a:lnTo>
                  <a:pt x="14794" y="6278"/>
                </a:lnTo>
                <a:lnTo>
                  <a:pt x="14575" y="6497"/>
                </a:lnTo>
                <a:lnTo>
                  <a:pt x="14259" y="6278"/>
                </a:lnTo>
                <a:lnTo>
                  <a:pt x="13967" y="6035"/>
                </a:lnTo>
                <a:lnTo>
                  <a:pt x="13699" y="5792"/>
                </a:lnTo>
                <a:lnTo>
                  <a:pt x="13432" y="5573"/>
                </a:lnTo>
                <a:lnTo>
                  <a:pt x="13724" y="5232"/>
                </a:lnTo>
                <a:close/>
                <a:moveTo>
                  <a:pt x="13261" y="5767"/>
                </a:moveTo>
                <a:lnTo>
                  <a:pt x="13359" y="5913"/>
                </a:lnTo>
                <a:lnTo>
                  <a:pt x="13456" y="6059"/>
                </a:lnTo>
                <a:lnTo>
                  <a:pt x="13724" y="6303"/>
                </a:lnTo>
                <a:lnTo>
                  <a:pt x="13991" y="6546"/>
                </a:lnTo>
                <a:lnTo>
                  <a:pt x="14137" y="6668"/>
                </a:lnTo>
                <a:lnTo>
                  <a:pt x="14308" y="6765"/>
                </a:lnTo>
                <a:lnTo>
                  <a:pt x="14235" y="6814"/>
                </a:lnTo>
                <a:lnTo>
                  <a:pt x="14137" y="6692"/>
                </a:lnTo>
                <a:lnTo>
                  <a:pt x="13991" y="6595"/>
                </a:lnTo>
                <a:lnTo>
                  <a:pt x="13699" y="6400"/>
                </a:lnTo>
                <a:lnTo>
                  <a:pt x="13359" y="6230"/>
                </a:lnTo>
                <a:lnTo>
                  <a:pt x="13188" y="6132"/>
                </a:lnTo>
                <a:lnTo>
                  <a:pt x="13042" y="6011"/>
                </a:lnTo>
                <a:lnTo>
                  <a:pt x="13261" y="5767"/>
                </a:lnTo>
                <a:close/>
                <a:moveTo>
                  <a:pt x="13018" y="6059"/>
                </a:moveTo>
                <a:lnTo>
                  <a:pt x="13188" y="6303"/>
                </a:lnTo>
                <a:lnTo>
                  <a:pt x="13286" y="6424"/>
                </a:lnTo>
                <a:lnTo>
                  <a:pt x="13407" y="6522"/>
                </a:lnTo>
                <a:lnTo>
                  <a:pt x="14040" y="7008"/>
                </a:lnTo>
                <a:lnTo>
                  <a:pt x="13699" y="7349"/>
                </a:lnTo>
                <a:lnTo>
                  <a:pt x="13675" y="7325"/>
                </a:lnTo>
                <a:lnTo>
                  <a:pt x="13505" y="7227"/>
                </a:lnTo>
                <a:lnTo>
                  <a:pt x="13334" y="7106"/>
                </a:lnTo>
                <a:lnTo>
                  <a:pt x="13018" y="6838"/>
                </a:lnTo>
                <a:lnTo>
                  <a:pt x="12799" y="6668"/>
                </a:lnTo>
                <a:lnTo>
                  <a:pt x="12702" y="6595"/>
                </a:lnTo>
                <a:lnTo>
                  <a:pt x="12580" y="6546"/>
                </a:lnTo>
                <a:lnTo>
                  <a:pt x="12799" y="6303"/>
                </a:lnTo>
                <a:lnTo>
                  <a:pt x="13018" y="6059"/>
                </a:lnTo>
                <a:close/>
                <a:moveTo>
                  <a:pt x="12385" y="6716"/>
                </a:moveTo>
                <a:lnTo>
                  <a:pt x="12483" y="6838"/>
                </a:lnTo>
                <a:lnTo>
                  <a:pt x="12580" y="6935"/>
                </a:lnTo>
                <a:lnTo>
                  <a:pt x="12799" y="7130"/>
                </a:lnTo>
                <a:lnTo>
                  <a:pt x="13091" y="7398"/>
                </a:lnTo>
                <a:lnTo>
                  <a:pt x="13407" y="7617"/>
                </a:lnTo>
                <a:lnTo>
                  <a:pt x="13018" y="8006"/>
                </a:lnTo>
                <a:lnTo>
                  <a:pt x="12921" y="8079"/>
                </a:lnTo>
                <a:lnTo>
                  <a:pt x="12823" y="7909"/>
                </a:lnTo>
                <a:lnTo>
                  <a:pt x="12653" y="7763"/>
                </a:lnTo>
                <a:lnTo>
                  <a:pt x="12312" y="7495"/>
                </a:lnTo>
                <a:lnTo>
                  <a:pt x="12093" y="7325"/>
                </a:lnTo>
                <a:lnTo>
                  <a:pt x="11972" y="7252"/>
                </a:lnTo>
                <a:lnTo>
                  <a:pt x="11850" y="7179"/>
                </a:lnTo>
                <a:lnTo>
                  <a:pt x="12385" y="6716"/>
                </a:lnTo>
                <a:close/>
                <a:moveTo>
                  <a:pt x="11631" y="7373"/>
                </a:moveTo>
                <a:lnTo>
                  <a:pt x="11729" y="7471"/>
                </a:lnTo>
                <a:lnTo>
                  <a:pt x="11850" y="7568"/>
                </a:lnTo>
                <a:lnTo>
                  <a:pt x="12093" y="7738"/>
                </a:lnTo>
                <a:lnTo>
                  <a:pt x="12434" y="8055"/>
                </a:lnTo>
                <a:lnTo>
                  <a:pt x="12556" y="8201"/>
                </a:lnTo>
                <a:lnTo>
                  <a:pt x="12702" y="8322"/>
                </a:lnTo>
                <a:lnTo>
                  <a:pt x="11948" y="9150"/>
                </a:lnTo>
                <a:lnTo>
                  <a:pt x="11680" y="8906"/>
                </a:lnTo>
                <a:lnTo>
                  <a:pt x="11364" y="8687"/>
                </a:lnTo>
                <a:lnTo>
                  <a:pt x="11072" y="8444"/>
                </a:lnTo>
                <a:lnTo>
                  <a:pt x="10780" y="8201"/>
                </a:lnTo>
                <a:lnTo>
                  <a:pt x="11096" y="7860"/>
                </a:lnTo>
                <a:lnTo>
                  <a:pt x="11193" y="7957"/>
                </a:lnTo>
                <a:lnTo>
                  <a:pt x="11291" y="8030"/>
                </a:lnTo>
                <a:lnTo>
                  <a:pt x="11461" y="8176"/>
                </a:lnTo>
                <a:lnTo>
                  <a:pt x="11777" y="8493"/>
                </a:lnTo>
                <a:lnTo>
                  <a:pt x="11972" y="8614"/>
                </a:lnTo>
                <a:lnTo>
                  <a:pt x="12166" y="8736"/>
                </a:lnTo>
                <a:lnTo>
                  <a:pt x="12288" y="8736"/>
                </a:lnTo>
                <a:lnTo>
                  <a:pt x="12337" y="8712"/>
                </a:lnTo>
                <a:lnTo>
                  <a:pt x="12361" y="8639"/>
                </a:lnTo>
                <a:lnTo>
                  <a:pt x="12361" y="8566"/>
                </a:lnTo>
                <a:lnTo>
                  <a:pt x="12337" y="8493"/>
                </a:lnTo>
                <a:lnTo>
                  <a:pt x="12118" y="8322"/>
                </a:lnTo>
                <a:lnTo>
                  <a:pt x="11899" y="8152"/>
                </a:lnTo>
                <a:lnTo>
                  <a:pt x="11461" y="7811"/>
                </a:lnTo>
                <a:lnTo>
                  <a:pt x="11291" y="7690"/>
                </a:lnTo>
                <a:lnTo>
                  <a:pt x="11631" y="7373"/>
                </a:lnTo>
                <a:close/>
                <a:moveTo>
                  <a:pt x="10634" y="8371"/>
                </a:moveTo>
                <a:lnTo>
                  <a:pt x="10731" y="8541"/>
                </a:lnTo>
                <a:lnTo>
                  <a:pt x="10853" y="8687"/>
                </a:lnTo>
                <a:lnTo>
                  <a:pt x="10974" y="8809"/>
                </a:lnTo>
                <a:lnTo>
                  <a:pt x="11145" y="8931"/>
                </a:lnTo>
                <a:lnTo>
                  <a:pt x="11461" y="9150"/>
                </a:lnTo>
                <a:lnTo>
                  <a:pt x="11753" y="9369"/>
                </a:lnTo>
                <a:lnTo>
                  <a:pt x="11461" y="9685"/>
                </a:lnTo>
                <a:lnTo>
                  <a:pt x="11145" y="9442"/>
                </a:lnTo>
                <a:lnTo>
                  <a:pt x="10828" y="9198"/>
                </a:lnTo>
                <a:lnTo>
                  <a:pt x="10585" y="8955"/>
                </a:lnTo>
                <a:lnTo>
                  <a:pt x="10463" y="8833"/>
                </a:lnTo>
                <a:lnTo>
                  <a:pt x="10317" y="8736"/>
                </a:lnTo>
                <a:lnTo>
                  <a:pt x="10634" y="8371"/>
                </a:lnTo>
                <a:close/>
                <a:moveTo>
                  <a:pt x="10196" y="8931"/>
                </a:moveTo>
                <a:lnTo>
                  <a:pt x="10269" y="9052"/>
                </a:lnTo>
                <a:lnTo>
                  <a:pt x="10366" y="9198"/>
                </a:lnTo>
                <a:lnTo>
                  <a:pt x="10609" y="9417"/>
                </a:lnTo>
                <a:lnTo>
                  <a:pt x="10901" y="9709"/>
                </a:lnTo>
                <a:lnTo>
                  <a:pt x="11072" y="9831"/>
                </a:lnTo>
                <a:lnTo>
                  <a:pt x="11242" y="9953"/>
                </a:lnTo>
                <a:lnTo>
                  <a:pt x="10415" y="10853"/>
                </a:lnTo>
                <a:lnTo>
                  <a:pt x="10317" y="10707"/>
                </a:lnTo>
                <a:lnTo>
                  <a:pt x="10196" y="10585"/>
                </a:lnTo>
                <a:lnTo>
                  <a:pt x="9904" y="10366"/>
                </a:lnTo>
                <a:lnTo>
                  <a:pt x="9636" y="10172"/>
                </a:lnTo>
                <a:lnTo>
                  <a:pt x="9466" y="10074"/>
                </a:lnTo>
                <a:lnTo>
                  <a:pt x="9320" y="10001"/>
                </a:lnTo>
                <a:lnTo>
                  <a:pt x="9563" y="9709"/>
                </a:lnTo>
                <a:lnTo>
                  <a:pt x="9782" y="9880"/>
                </a:lnTo>
                <a:lnTo>
                  <a:pt x="10001" y="10026"/>
                </a:lnTo>
                <a:lnTo>
                  <a:pt x="10244" y="10245"/>
                </a:lnTo>
                <a:lnTo>
                  <a:pt x="10390" y="10366"/>
                </a:lnTo>
                <a:lnTo>
                  <a:pt x="10536" y="10464"/>
                </a:lnTo>
                <a:lnTo>
                  <a:pt x="10609" y="10488"/>
                </a:lnTo>
                <a:lnTo>
                  <a:pt x="10658" y="10464"/>
                </a:lnTo>
                <a:lnTo>
                  <a:pt x="10731" y="10439"/>
                </a:lnTo>
                <a:lnTo>
                  <a:pt x="10780" y="10391"/>
                </a:lnTo>
                <a:lnTo>
                  <a:pt x="10804" y="10342"/>
                </a:lnTo>
                <a:lnTo>
                  <a:pt x="10828" y="10269"/>
                </a:lnTo>
                <a:lnTo>
                  <a:pt x="10804" y="10220"/>
                </a:lnTo>
                <a:lnTo>
                  <a:pt x="10755" y="10147"/>
                </a:lnTo>
                <a:lnTo>
                  <a:pt x="10220" y="9734"/>
                </a:lnTo>
                <a:lnTo>
                  <a:pt x="10001" y="9563"/>
                </a:lnTo>
                <a:lnTo>
                  <a:pt x="9904" y="9490"/>
                </a:lnTo>
                <a:lnTo>
                  <a:pt x="9782" y="9442"/>
                </a:lnTo>
                <a:lnTo>
                  <a:pt x="10196" y="8931"/>
                </a:lnTo>
                <a:close/>
                <a:moveTo>
                  <a:pt x="9125" y="10245"/>
                </a:moveTo>
                <a:lnTo>
                  <a:pt x="9247" y="10342"/>
                </a:lnTo>
                <a:lnTo>
                  <a:pt x="9368" y="10415"/>
                </a:lnTo>
                <a:lnTo>
                  <a:pt x="9612" y="10585"/>
                </a:lnTo>
                <a:lnTo>
                  <a:pt x="9904" y="10829"/>
                </a:lnTo>
                <a:lnTo>
                  <a:pt x="10050" y="10950"/>
                </a:lnTo>
                <a:lnTo>
                  <a:pt x="10220" y="11048"/>
                </a:lnTo>
                <a:lnTo>
                  <a:pt x="9685" y="11583"/>
                </a:lnTo>
                <a:lnTo>
                  <a:pt x="9685" y="11534"/>
                </a:lnTo>
                <a:lnTo>
                  <a:pt x="9660" y="11437"/>
                </a:lnTo>
                <a:lnTo>
                  <a:pt x="9587" y="11364"/>
                </a:lnTo>
                <a:lnTo>
                  <a:pt x="9417" y="11218"/>
                </a:lnTo>
                <a:lnTo>
                  <a:pt x="9222" y="11023"/>
                </a:lnTo>
                <a:lnTo>
                  <a:pt x="9028" y="10853"/>
                </a:lnTo>
                <a:lnTo>
                  <a:pt x="8906" y="10756"/>
                </a:lnTo>
                <a:lnTo>
                  <a:pt x="8736" y="10683"/>
                </a:lnTo>
                <a:lnTo>
                  <a:pt x="8833" y="10585"/>
                </a:lnTo>
                <a:lnTo>
                  <a:pt x="9125" y="10245"/>
                </a:lnTo>
                <a:close/>
                <a:moveTo>
                  <a:pt x="8468" y="10926"/>
                </a:moveTo>
                <a:lnTo>
                  <a:pt x="8687" y="11096"/>
                </a:lnTo>
                <a:lnTo>
                  <a:pt x="8930" y="11291"/>
                </a:lnTo>
                <a:lnTo>
                  <a:pt x="9052" y="11437"/>
                </a:lnTo>
                <a:lnTo>
                  <a:pt x="9198" y="11583"/>
                </a:lnTo>
                <a:lnTo>
                  <a:pt x="9271" y="11656"/>
                </a:lnTo>
                <a:lnTo>
                  <a:pt x="9344" y="11705"/>
                </a:lnTo>
                <a:lnTo>
                  <a:pt x="9441" y="11753"/>
                </a:lnTo>
                <a:lnTo>
                  <a:pt x="9539" y="11753"/>
                </a:lnTo>
                <a:lnTo>
                  <a:pt x="8468" y="12824"/>
                </a:lnTo>
                <a:lnTo>
                  <a:pt x="8152" y="12532"/>
                </a:lnTo>
                <a:lnTo>
                  <a:pt x="7811" y="12240"/>
                </a:lnTo>
                <a:lnTo>
                  <a:pt x="7470" y="11899"/>
                </a:lnTo>
                <a:lnTo>
                  <a:pt x="7349" y="11826"/>
                </a:lnTo>
                <a:lnTo>
                  <a:pt x="7738" y="11534"/>
                </a:lnTo>
                <a:lnTo>
                  <a:pt x="7860" y="11705"/>
                </a:lnTo>
                <a:lnTo>
                  <a:pt x="8006" y="11875"/>
                </a:lnTo>
                <a:lnTo>
                  <a:pt x="8371" y="12264"/>
                </a:lnTo>
                <a:lnTo>
                  <a:pt x="8517" y="12434"/>
                </a:lnTo>
                <a:lnTo>
                  <a:pt x="8590" y="12483"/>
                </a:lnTo>
                <a:lnTo>
                  <a:pt x="8687" y="12507"/>
                </a:lnTo>
                <a:lnTo>
                  <a:pt x="8736" y="12507"/>
                </a:lnTo>
                <a:lnTo>
                  <a:pt x="8809" y="12483"/>
                </a:lnTo>
                <a:lnTo>
                  <a:pt x="8833" y="12434"/>
                </a:lnTo>
                <a:lnTo>
                  <a:pt x="8857" y="12386"/>
                </a:lnTo>
                <a:lnTo>
                  <a:pt x="8857" y="12289"/>
                </a:lnTo>
                <a:lnTo>
                  <a:pt x="8809" y="12191"/>
                </a:lnTo>
                <a:lnTo>
                  <a:pt x="8760" y="12094"/>
                </a:lnTo>
                <a:lnTo>
                  <a:pt x="8663" y="11997"/>
                </a:lnTo>
                <a:lnTo>
                  <a:pt x="8492" y="11826"/>
                </a:lnTo>
                <a:lnTo>
                  <a:pt x="8322" y="11680"/>
                </a:lnTo>
                <a:lnTo>
                  <a:pt x="8152" y="11510"/>
                </a:lnTo>
                <a:lnTo>
                  <a:pt x="7957" y="11364"/>
                </a:lnTo>
                <a:lnTo>
                  <a:pt x="8468" y="10926"/>
                </a:lnTo>
                <a:close/>
                <a:moveTo>
                  <a:pt x="11047" y="2312"/>
                </a:moveTo>
                <a:lnTo>
                  <a:pt x="11120" y="2434"/>
                </a:lnTo>
                <a:lnTo>
                  <a:pt x="11218" y="2531"/>
                </a:lnTo>
                <a:lnTo>
                  <a:pt x="11437" y="2750"/>
                </a:lnTo>
                <a:lnTo>
                  <a:pt x="11850" y="3213"/>
                </a:lnTo>
                <a:lnTo>
                  <a:pt x="11826" y="3213"/>
                </a:lnTo>
                <a:lnTo>
                  <a:pt x="11193" y="3748"/>
                </a:lnTo>
                <a:lnTo>
                  <a:pt x="10609" y="4283"/>
                </a:lnTo>
                <a:lnTo>
                  <a:pt x="10025" y="4867"/>
                </a:lnTo>
                <a:lnTo>
                  <a:pt x="9490" y="5500"/>
                </a:lnTo>
                <a:lnTo>
                  <a:pt x="9174" y="5865"/>
                </a:lnTo>
                <a:lnTo>
                  <a:pt x="8857" y="6254"/>
                </a:lnTo>
                <a:lnTo>
                  <a:pt x="8517" y="6595"/>
                </a:lnTo>
                <a:lnTo>
                  <a:pt x="8176" y="6935"/>
                </a:lnTo>
                <a:lnTo>
                  <a:pt x="7373" y="7617"/>
                </a:lnTo>
                <a:lnTo>
                  <a:pt x="6984" y="7933"/>
                </a:lnTo>
                <a:lnTo>
                  <a:pt x="6594" y="8274"/>
                </a:lnTo>
                <a:lnTo>
                  <a:pt x="6229" y="8639"/>
                </a:lnTo>
                <a:lnTo>
                  <a:pt x="5864" y="9004"/>
                </a:lnTo>
                <a:lnTo>
                  <a:pt x="5183" y="9782"/>
                </a:lnTo>
                <a:lnTo>
                  <a:pt x="4502" y="10537"/>
                </a:lnTo>
                <a:lnTo>
                  <a:pt x="4137" y="10902"/>
                </a:lnTo>
                <a:lnTo>
                  <a:pt x="3772" y="11242"/>
                </a:lnTo>
                <a:lnTo>
                  <a:pt x="3115" y="11802"/>
                </a:lnTo>
                <a:lnTo>
                  <a:pt x="2799" y="12118"/>
                </a:lnTo>
                <a:lnTo>
                  <a:pt x="2507" y="12434"/>
                </a:lnTo>
                <a:lnTo>
                  <a:pt x="2263" y="12702"/>
                </a:lnTo>
                <a:lnTo>
                  <a:pt x="2166" y="12848"/>
                </a:lnTo>
                <a:lnTo>
                  <a:pt x="2069" y="13018"/>
                </a:lnTo>
                <a:lnTo>
                  <a:pt x="1850" y="12824"/>
                </a:lnTo>
                <a:lnTo>
                  <a:pt x="1460" y="12459"/>
                </a:lnTo>
                <a:lnTo>
                  <a:pt x="1266" y="12264"/>
                </a:lnTo>
                <a:lnTo>
                  <a:pt x="1047" y="12118"/>
                </a:lnTo>
                <a:lnTo>
                  <a:pt x="1047" y="12070"/>
                </a:lnTo>
                <a:lnTo>
                  <a:pt x="1193" y="11997"/>
                </a:lnTo>
                <a:lnTo>
                  <a:pt x="1339" y="11924"/>
                </a:lnTo>
                <a:lnTo>
                  <a:pt x="1460" y="11826"/>
                </a:lnTo>
                <a:lnTo>
                  <a:pt x="1582" y="11705"/>
                </a:lnTo>
                <a:lnTo>
                  <a:pt x="2020" y="11218"/>
                </a:lnTo>
                <a:lnTo>
                  <a:pt x="2385" y="10853"/>
                </a:lnTo>
                <a:lnTo>
                  <a:pt x="2774" y="10537"/>
                </a:lnTo>
                <a:lnTo>
                  <a:pt x="3577" y="9880"/>
                </a:lnTo>
                <a:lnTo>
                  <a:pt x="3942" y="9539"/>
                </a:lnTo>
                <a:lnTo>
                  <a:pt x="4307" y="9198"/>
                </a:lnTo>
                <a:lnTo>
                  <a:pt x="5037" y="8468"/>
                </a:lnTo>
                <a:lnTo>
                  <a:pt x="5718" y="7738"/>
                </a:lnTo>
                <a:lnTo>
                  <a:pt x="6400" y="7008"/>
                </a:lnTo>
                <a:lnTo>
                  <a:pt x="7081" y="6303"/>
                </a:lnTo>
                <a:lnTo>
                  <a:pt x="7787" y="5621"/>
                </a:lnTo>
                <a:lnTo>
                  <a:pt x="8468" y="4940"/>
                </a:lnTo>
                <a:lnTo>
                  <a:pt x="9149" y="4259"/>
                </a:lnTo>
                <a:lnTo>
                  <a:pt x="10074" y="3261"/>
                </a:lnTo>
                <a:lnTo>
                  <a:pt x="10561" y="2775"/>
                </a:lnTo>
                <a:lnTo>
                  <a:pt x="11047" y="2312"/>
                </a:lnTo>
                <a:close/>
                <a:moveTo>
                  <a:pt x="7154" y="11997"/>
                </a:moveTo>
                <a:lnTo>
                  <a:pt x="7203" y="12094"/>
                </a:lnTo>
                <a:lnTo>
                  <a:pt x="7251" y="12167"/>
                </a:lnTo>
                <a:lnTo>
                  <a:pt x="7422" y="12386"/>
                </a:lnTo>
                <a:lnTo>
                  <a:pt x="7592" y="12580"/>
                </a:lnTo>
                <a:lnTo>
                  <a:pt x="7884" y="12872"/>
                </a:lnTo>
                <a:lnTo>
                  <a:pt x="8030" y="12994"/>
                </a:lnTo>
                <a:lnTo>
                  <a:pt x="8200" y="13091"/>
                </a:lnTo>
                <a:lnTo>
                  <a:pt x="7835" y="13481"/>
                </a:lnTo>
                <a:lnTo>
                  <a:pt x="7811" y="13432"/>
                </a:lnTo>
                <a:lnTo>
                  <a:pt x="7787" y="13408"/>
                </a:lnTo>
                <a:lnTo>
                  <a:pt x="7616" y="13262"/>
                </a:lnTo>
                <a:lnTo>
                  <a:pt x="7446" y="13140"/>
                </a:lnTo>
                <a:lnTo>
                  <a:pt x="7251" y="13018"/>
                </a:lnTo>
                <a:lnTo>
                  <a:pt x="7057" y="12872"/>
                </a:lnTo>
                <a:lnTo>
                  <a:pt x="6716" y="12580"/>
                </a:lnTo>
                <a:lnTo>
                  <a:pt x="6643" y="12532"/>
                </a:lnTo>
                <a:lnTo>
                  <a:pt x="6594" y="12507"/>
                </a:lnTo>
                <a:lnTo>
                  <a:pt x="6862" y="12240"/>
                </a:lnTo>
                <a:lnTo>
                  <a:pt x="7154" y="11997"/>
                </a:lnTo>
                <a:close/>
                <a:moveTo>
                  <a:pt x="6424" y="12702"/>
                </a:moveTo>
                <a:lnTo>
                  <a:pt x="6448" y="12775"/>
                </a:lnTo>
                <a:lnTo>
                  <a:pt x="6473" y="12848"/>
                </a:lnTo>
                <a:lnTo>
                  <a:pt x="6667" y="13043"/>
                </a:lnTo>
                <a:lnTo>
                  <a:pt x="6862" y="13213"/>
                </a:lnTo>
                <a:lnTo>
                  <a:pt x="7032" y="13359"/>
                </a:lnTo>
                <a:lnTo>
                  <a:pt x="7227" y="13481"/>
                </a:lnTo>
                <a:lnTo>
                  <a:pt x="7446" y="13602"/>
                </a:lnTo>
                <a:lnTo>
                  <a:pt x="7568" y="13627"/>
                </a:lnTo>
                <a:lnTo>
                  <a:pt x="7689" y="13627"/>
                </a:lnTo>
                <a:lnTo>
                  <a:pt x="7470" y="13846"/>
                </a:lnTo>
                <a:lnTo>
                  <a:pt x="7300" y="14040"/>
                </a:lnTo>
                <a:lnTo>
                  <a:pt x="7276" y="14016"/>
                </a:lnTo>
                <a:lnTo>
                  <a:pt x="6911" y="13797"/>
                </a:lnTo>
                <a:lnTo>
                  <a:pt x="6570" y="13554"/>
                </a:lnTo>
                <a:lnTo>
                  <a:pt x="6302" y="13335"/>
                </a:lnTo>
                <a:lnTo>
                  <a:pt x="6035" y="13164"/>
                </a:lnTo>
                <a:lnTo>
                  <a:pt x="6108" y="13043"/>
                </a:lnTo>
                <a:lnTo>
                  <a:pt x="6424" y="12702"/>
                </a:lnTo>
                <a:close/>
                <a:moveTo>
                  <a:pt x="5889" y="13335"/>
                </a:moveTo>
                <a:lnTo>
                  <a:pt x="5962" y="13456"/>
                </a:lnTo>
                <a:lnTo>
                  <a:pt x="6059" y="13578"/>
                </a:lnTo>
                <a:lnTo>
                  <a:pt x="6278" y="13797"/>
                </a:lnTo>
                <a:lnTo>
                  <a:pt x="6643" y="14089"/>
                </a:lnTo>
                <a:lnTo>
                  <a:pt x="6813" y="14211"/>
                </a:lnTo>
                <a:lnTo>
                  <a:pt x="7032" y="14308"/>
                </a:lnTo>
                <a:lnTo>
                  <a:pt x="6692" y="14673"/>
                </a:lnTo>
                <a:lnTo>
                  <a:pt x="6619" y="14624"/>
                </a:lnTo>
                <a:lnTo>
                  <a:pt x="6497" y="14600"/>
                </a:lnTo>
                <a:lnTo>
                  <a:pt x="6375" y="14527"/>
                </a:lnTo>
                <a:lnTo>
                  <a:pt x="6254" y="14454"/>
                </a:lnTo>
                <a:lnTo>
                  <a:pt x="6132" y="14381"/>
                </a:lnTo>
                <a:lnTo>
                  <a:pt x="5913" y="14186"/>
                </a:lnTo>
                <a:lnTo>
                  <a:pt x="5718" y="14016"/>
                </a:lnTo>
                <a:lnTo>
                  <a:pt x="5597" y="13943"/>
                </a:lnTo>
                <a:lnTo>
                  <a:pt x="5451" y="13846"/>
                </a:lnTo>
                <a:lnTo>
                  <a:pt x="5889" y="13335"/>
                </a:lnTo>
                <a:close/>
                <a:moveTo>
                  <a:pt x="12191" y="3553"/>
                </a:moveTo>
                <a:lnTo>
                  <a:pt x="12653" y="4040"/>
                </a:lnTo>
                <a:lnTo>
                  <a:pt x="13432" y="4916"/>
                </a:lnTo>
                <a:lnTo>
                  <a:pt x="13164" y="5208"/>
                </a:lnTo>
                <a:lnTo>
                  <a:pt x="12896" y="5500"/>
                </a:lnTo>
                <a:lnTo>
                  <a:pt x="12361" y="6108"/>
                </a:lnTo>
                <a:lnTo>
                  <a:pt x="12045" y="6424"/>
                </a:lnTo>
                <a:lnTo>
                  <a:pt x="11729" y="6716"/>
                </a:lnTo>
                <a:lnTo>
                  <a:pt x="11388" y="7008"/>
                </a:lnTo>
                <a:lnTo>
                  <a:pt x="11047" y="7300"/>
                </a:lnTo>
                <a:lnTo>
                  <a:pt x="10731" y="7617"/>
                </a:lnTo>
                <a:lnTo>
                  <a:pt x="10415" y="7957"/>
                </a:lnTo>
                <a:lnTo>
                  <a:pt x="9806" y="8687"/>
                </a:lnTo>
                <a:lnTo>
                  <a:pt x="9247" y="9417"/>
                </a:lnTo>
                <a:lnTo>
                  <a:pt x="8638" y="10147"/>
                </a:lnTo>
                <a:lnTo>
                  <a:pt x="8346" y="10464"/>
                </a:lnTo>
                <a:lnTo>
                  <a:pt x="8006" y="10756"/>
                </a:lnTo>
                <a:lnTo>
                  <a:pt x="7324" y="11340"/>
                </a:lnTo>
                <a:lnTo>
                  <a:pt x="6643" y="11899"/>
                </a:lnTo>
                <a:lnTo>
                  <a:pt x="6302" y="12191"/>
                </a:lnTo>
                <a:lnTo>
                  <a:pt x="6010" y="12532"/>
                </a:lnTo>
                <a:lnTo>
                  <a:pt x="5475" y="13164"/>
                </a:lnTo>
                <a:lnTo>
                  <a:pt x="4940" y="13773"/>
                </a:lnTo>
                <a:lnTo>
                  <a:pt x="4672" y="14016"/>
                </a:lnTo>
                <a:lnTo>
                  <a:pt x="4404" y="14235"/>
                </a:lnTo>
                <a:lnTo>
                  <a:pt x="4137" y="14454"/>
                </a:lnTo>
                <a:lnTo>
                  <a:pt x="4015" y="14600"/>
                </a:lnTo>
                <a:lnTo>
                  <a:pt x="3918" y="14722"/>
                </a:lnTo>
                <a:lnTo>
                  <a:pt x="3480" y="14284"/>
                </a:lnTo>
                <a:lnTo>
                  <a:pt x="3042" y="13846"/>
                </a:lnTo>
                <a:lnTo>
                  <a:pt x="2361" y="13262"/>
                </a:lnTo>
                <a:lnTo>
                  <a:pt x="2482" y="13164"/>
                </a:lnTo>
                <a:lnTo>
                  <a:pt x="2604" y="13043"/>
                </a:lnTo>
                <a:lnTo>
                  <a:pt x="2774" y="12799"/>
                </a:lnTo>
                <a:lnTo>
                  <a:pt x="3066" y="12507"/>
                </a:lnTo>
                <a:lnTo>
                  <a:pt x="3358" y="12216"/>
                </a:lnTo>
                <a:lnTo>
                  <a:pt x="3967" y="11680"/>
                </a:lnTo>
                <a:lnTo>
                  <a:pt x="4380" y="11315"/>
                </a:lnTo>
                <a:lnTo>
                  <a:pt x="4745" y="10950"/>
                </a:lnTo>
                <a:lnTo>
                  <a:pt x="5475" y="10172"/>
                </a:lnTo>
                <a:lnTo>
                  <a:pt x="6181" y="9393"/>
                </a:lnTo>
                <a:lnTo>
                  <a:pt x="6546" y="9004"/>
                </a:lnTo>
                <a:lnTo>
                  <a:pt x="6935" y="8614"/>
                </a:lnTo>
                <a:lnTo>
                  <a:pt x="7324" y="8274"/>
                </a:lnTo>
                <a:lnTo>
                  <a:pt x="7714" y="7933"/>
                </a:lnTo>
                <a:lnTo>
                  <a:pt x="8517" y="7276"/>
                </a:lnTo>
                <a:lnTo>
                  <a:pt x="8857" y="6935"/>
                </a:lnTo>
                <a:lnTo>
                  <a:pt x="9198" y="6595"/>
                </a:lnTo>
                <a:lnTo>
                  <a:pt x="9514" y="6205"/>
                </a:lnTo>
                <a:lnTo>
                  <a:pt x="9831" y="5840"/>
                </a:lnTo>
                <a:lnTo>
                  <a:pt x="10171" y="5427"/>
                </a:lnTo>
                <a:lnTo>
                  <a:pt x="10488" y="5062"/>
                </a:lnTo>
                <a:lnTo>
                  <a:pt x="10853" y="4697"/>
                </a:lnTo>
                <a:lnTo>
                  <a:pt x="11242" y="4356"/>
                </a:lnTo>
                <a:lnTo>
                  <a:pt x="11729" y="3967"/>
                </a:lnTo>
                <a:lnTo>
                  <a:pt x="11972" y="3772"/>
                </a:lnTo>
                <a:lnTo>
                  <a:pt x="12191" y="3553"/>
                </a:lnTo>
                <a:close/>
                <a:moveTo>
                  <a:pt x="5232" y="14065"/>
                </a:moveTo>
                <a:lnTo>
                  <a:pt x="5353" y="14186"/>
                </a:lnTo>
                <a:lnTo>
                  <a:pt x="5451" y="14308"/>
                </a:lnTo>
                <a:lnTo>
                  <a:pt x="5645" y="14454"/>
                </a:lnTo>
                <a:lnTo>
                  <a:pt x="5816" y="14624"/>
                </a:lnTo>
                <a:lnTo>
                  <a:pt x="5986" y="14770"/>
                </a:lnTo>
                <a:lnTo>
                  <a:pt x="6181" y="14892"/>
                </a:lnTo>
                <a:lnTo>
                  <a:pt x="6375" y="14989"/>
                </a:lnTo>
                <a:lnTo>
                  <a:pt x="6108" y="15281"/>
                </a:lnTo>
                <a:lnTo>
                  <a:pt x="5937" y="15452"/>
                </a:lnTo>
                <a:lnTo>
                  <a:pt x="5937" y="15403"/>
                </a:lnTo>
                <a:lnTo>
                  <a:pt x="5889" y="15354"/>
                </a:lnTo>
                <a:lnTo>
                  <a:pt x="5597" y="15038"/>
                </a:lnTo>
                <a:lnTo>
                  <a:pt x="5280" y="14746"/>
                </a:lnTo>
                <a:lnTo>
                  <a:pt x="5086" y="14576"/>
                </a:lnTo>
                <a:lnTo>
                  <a:pt x="4964" y="14503"/>
                </a:lnTo>
                <a:lnTo>
                  <a:pt x="4867" y="14430"/>
                </a:lnTo>
                <a:lnTo>
                  <a:pt x="5037" y="14284"/>
                </a:lnTo>
                <a:lnTo>
                  <a:pt x="5232" y="14065"/>
                </a:lnTo>
                <a:close/>
                <a:moveTo>
                  <a:pt x="852" y="15476"/>
                </a:moveTo>
                <a:lnTo>
                  <a:pt x="974" y="15598"/>
                </a:lnTo>
                <a:lnTo>
                  <a:pt x="1412" y="16036"/>
                </a:lnTo>
                <a:lnTo>
                  <a:pt x="1363" y="16011"/>
                </a:lnTo>
                <a:lnTo>
                  <a:pt x="1290" y="15987"/>
                </a:lnTo>
                <a:lnTo>
                  <a:pt x="852" y="15476"/>
                </a:lnTo>
                <a:close/>
                <a:moveTo>
                  <a:pt x="4575" y="14673"/>
                </a:moveTo>
                <a:lnTo>
                  <a:pt x="4696" y="14795"/>
                </a:lnTo>
                <a:lnTo>
                  <a:pt x="4818" y="14892"/>
                </a:lnTo>
                <a:lnTo>
                  <a:pt x="5037" y="15087"/>
                </a:lnTo>
                <a:lnTo>
                  <a:pt x="5329" y="15354"/>
                </a:lnTo>
                <a:lnTo>
                  <a:pt x="5597" y="15622"/>
                </a:lnTo>
                <a:lnTo>
                  <a:pt x="5670" y="15671"/>
                </a:lnTo>
                <a:lnTo>
                  <a:pt x="5718" y="15671"/>
                </a:lnTo>
                <a:lnTo>
                  <a:pt x="5378" y="15987"/>
                </a:lnTo>
                <a:lnTo>
                  <a:pt x="5232" y="16109"/>
                </a:lnTo>
                <a:lnTo>
                  <a:pt x="5183" y="16060"/>
                </a:lnTo>
                <a:lnTo>
                  <a:pt x="5110" y="16036"/>
                </a:lnTo>
                <a:lnTo>
                  <a:pt x="4088" y="14916"/>
                </a:lnTo>
                <a:lnTo>
                  <a:pt x="4210" y="14868"/>
                </a:lnTo>
                <a:lnTo>
                  <a:pt x="4331" y="14819"/>
                </a:lnTo>
                <a:lnTo>
                  <a:pt x="4453" y="14746"/>
                </a:lnTo>
                <a:lnTo>
                  <a:pt x="4575" y="14673"/>
                </a:lnTo>
                <a:close/>
                <a:moveTo>
                  <a:pt x="755" y="16230"/>
                </a:moveTo>
                <a:lnTo>
                  <a:pt x="1071" y="16498"/>
                </a:lnTo>
                <a:lnTo>
                  <a:pt x="1071" y="16522"/>
                </a:lnTo>
                <a:lnTo>
                  <a:pt x="998" y="16474"/>
                </a:lnTo>
                <a:lnTo>
                  <a:pt x="925" y="16449"/>
                </a:lnTo>
                <a:lnTo>
                  <a:pt x="852" y="16376"/>
                </a:lnTo>
                <a:lnTo>
                  <a:pt x="755" y="16230"/>
                </a:lnTo>
                <a:close/>
                <a:moveTo>
                  <a:pt x="1047" y="12532"/>
                </a:moveTo>
                <a:lnTo>
                  <a:pt x="1168" y="12678"/>
                </a:lnTo>
                <a:lnTo>
                  <a:pt x="1314" y="12824"/>
                </a:lnTo>
                <a:lnTo>
                  <a:pt x="1582" y="13067"/>
                </a:lnTo>
                <a:lnTo>
                  <a:pt x="2166" y="13602"/>
                </a:lnTo>
                <a:lnTo>
                  <a:pt x="2750" y="14113"/>
                </a:lnTo>
                <a:lnTo>
                  <a:pt x="3018" y="14357"/>
                </a:lnTo>
                <a:lnTo>
                  <a:pt x="3261" y="14600"/>
                </a:lnTo>
                <a:lnTo>
                  <a:pt x="3723" y="15135"/>
                </a:lnTo>
                <a:lnTo>
                  <a:pt x="4185" y="15646"/>
                </a:lnTo>
                <a:lnTo>
                  <a:pt x="4672" y="16157"/>
                </a:lnTo>
                <a:lnTo>
                  <a:pt x="4404" y="16230"/>
                </a:lnTo>
                <a:lnTo>
                  <a:pt x="4112" y="16303"/>
                </a:lnTo>
                <a:lnTo>
                  <a:pt x="3553" y="16376"/>
                </a:lnTo>
                <a:lnTo>
                  <a:pt x="2969" y="16425"/>
                </a:lnTo>
                <a:lnTo>
                  <a:pt x="2409" y="16498"/>
                </a:lnTo>
                <a:lnTo>
                  <a:pt x="2288" y="16522"/>
                </a:lnTo>
                <a:lnTo>
                  <a:pt x="2263" y="16474"/>
                </a:lnTo>
                <a:lnTo>
                  <a:pt x="2142" y="16230"/>
                </a:lnTo>
                <a:lnTo>
                  <a:pt x="1996" y="16011"/>
                </a:lnTo>
                <a:lnTo>
                  <a:pt x="1801" y="15792"/>
                </a:lnTo>
                <a:lnTo>
                  <a:pt x="1606" y="15598"/>
                </a:lnTo>
                <a:lnTo>
                  <a:pt x="1168" y="15233"/>
                </a:lnTo>
                <a:lnTo>
                  <a:pt x="730" y="14892"/>
                </a:lnTo>
                <a:lnTo>
                  <a:pt x="779" y="14600"/>
                </a:lnTo>
                <a:lnTo>
                  <a:pt x="925" y="13262"/>
                </a:lnTo>
                <a:lnTo>
                  <a:pt x="1047" y="12532"/>
                </a:lnTo>
                <a:close/>
                <a:moveTo>
                  <a:pt x="1436" y="16644"/>
                </a:moveTo>
                <a:lnTo>
                  <a:pt x="1533" y="16717"/>
                </a:lnTo>
                <a:lnTo>
                  <a:pt x="1387" y="16741"/>
                </a:lnTo>
                <a:lnTo>
                  <a:pt x="1436" y="16644"/>
                </a:lnTo>
                <a:close/>
                <a:moveTo>
                  <a:pt x="536" y="16741"/>
                </a:moveTo>
                <a:lnTo>
                  <a:pt x="584" y="16766"/>
                </a:lnTo>
                <a:lnTo>
                  <a:pt x="609" y="16766"/>
                </a:lnTo>
                <a:lnTo>
                  <a:pt x="682" y="16814"/>
                </a:lnTo>
                <a:lnTo>
                  <a:pt x="779" y="16839"/>
                </a:lnTo>
                <a:lnTo>
                  <a:pt x="876" y="16839"/>
                </a:lnTo>
                <a:lnTo>
                  <a:pt x="974" y="16814"/>
                </a:lnTo>
                <a:lnTo>
                  <a:pt x="974" y="16839"/>
                </a:lnTo>
                <a:lnTo>
                  <a:pt x="755" y="16887"/>
                </a:lnTo>
                <a:lnTo>
                  <a:pt x="511" y="16936"/>
                </a:lnTo>
                <a:lnTo>
                  <a:pt x="536" y="16741"/>
                </a:lnTo>
                <a:close/>
                <a:moveTo>
                  <a:pt x="13967" y="1"/>
                </a:moveTo>
                <a:lnTo>
                  <a:pt x="13602" y="25"/>
                </a:lnTo>
                <a:lnTo>
                  <a:pt x="13261" y="74"/>
                </a:lnTo>
                <a:lnTo>
                  <a:pt x="12945" y="195"/>
                </a:lnTo>
                <a:lnTo>
                  <a:pt x="12629" y="341"/>
                </a:lnTo>
                <a:lnTo>
                  <a:pt x="12337" y="560"/>
                </a:lnTo>
                <a:lnTo>
                  <a:pt x="12021" y="828"/>
                </a:lnTo>
                <a:lnTo>
                  <a:pt x="11875" y="974"/>
                </a:lnTo>
                <a:lnTo>
                  <a:pt x="11826" y="1071"/>
                </a:lnTo>
                <a:lnTo>
                  <a:pt x="11777" y="1169"/>
                </a:lnTo>
                <a:lnTo>
                  <a:pt x="11704" y="1193"/>
                </a:lnTo>
                <a:lnTo>
                  <a:pt x="11339" y="1485"/>
                </a:lnTo>
                <a:lnTo>
                  <a:pt x="10999" y="1777"/>
                </a:lnTo>
                <a:lnTo>
                  <a:pt x="10317" y="2385"/>
                </a:lnTo>
                <a:lnTo>
                  <a:pt x="9685" y="3042"/>
                </a:lnTo>
                <a:lnTo>
                  <a:pt x="9052" y="3699"/>
                </a:lnTo>
                <a:lnTo>
                  <a:pt x="8395" y="4405"/>
                </a:lnTo>
                <a:lnTo>
                  <a:pt x="7714" y="5086"/>
                </a:lnTo>
                <a:lnTo>
                  <a:pt x="7032" y="5743"/>
                </a:lnTo>
                <a:lnTo>
                  <a:pt x="6351" y="6449"/>
                </a:lnTo>
                <a:lnTo>
                  <a:pt x="4964" y="7933"/>
                </a:lnTo>
                <a:lnTo>
                  <a:pt x="4258" y="8663"/>
                </a:lnTo>
                <a:lnTo>
                  <a:pt x="3894" y="9004"/>
                </a:lnTo>
                <a:lnTo>
                  <a:pt x="3529" y="9344"/>
                </a:lnTo>
                <a:lnTo>
                  <a:pt x="2190" y="10537"/>
                </a:lnTo>
                <a:lnTo>
                  <a:pt x="1558" y="11145"/>
                </a:lnTo>
                <a:lnTo>
                  <a:pt x="925" y="11778"/>
                </a:lnTo>
                <a:lnTo>
                  <a:pt x="876" y="11753"/>
                </a:lnTo>
                <a:lnTo>
                  <a:pt x="803" y="11778"/>
                </a:lnTo>
                <a:lnTo>
                  <a:pt x="755" y="11802"/>
                </a:lnTo>
                <a:lnTo>
                  <a:pt x="706" y="11851"/>
                </a:lnTo>
                <a:lnTo>
                  <a:pt x="609" y="12118"/>
                </a:lnTo>
                <a:lnTo>
                  <a:pt x="511" y="12386"/>
                </a:lnTo>
                <a:lnTo>
                  <a:pt x="463" y="12702"/>
                </a:lnTo>
                <a:lnTo>
                  <a:pt x="414" y="12994"/>
                </a:lnTo>
                <a:lnTo>
                  <a:pt x="365" y="13627"/>
                </a:lnTo>
                <a:lnTo>
                  <a:pt x="292" y="14211"/>
                </a:lnTo>
                <a:lnTo>
                  <a:pt x="98" y="15646"/>
                </a:lnTo>
                <a:lnTo>
                  <a:pt x="25" y="16376"/>
                </a:lnTo>
                <a:lnTo>
                  <a:pt x="0" y="16717"/>
                </a:lnTo>
                <a:lnTo>
                  <a:pt x="0" y="17082"/>
                </a:lnTo>
                <a:lnTo>
                  <a:pt x="0" y="17155"/>
                </a:lnTo>
                <a:lnTo>
                  <a:pt x="25" y="17204"/>
                </a:lnTo>
                <a:lnTo>
                  <a:pt x="122" y="17277"/>
                </a:lnTo>
                <a:lnTo>
                  <a:pt x="219" y="17325"/>
                </a:lnTo>
                <a:lnTo>
                  <a:pt x="341" y="17325"/>
                </a:lnTo>
                <a:lnTo>
                  <a:pt x="438" y="17350"/>
                </a:lnTo>
                <a:lnTo>
                  <a:pt x="560" y="17374"/>
                </a:lnTo>
                <a:lnTo>
                  <a:pt x="803" y="17398"/>
                </a:lnTo>
                <a:lnTo>
                  <a:pt x="1047" y="17350"/>
                </a:lnTo>
                <a:lnTo>
                  <a:pt x="1339" y="17301"/>
                </a:lnTo>
                <a:lnTo>
                  <a:pt x="1874" y="17131"/>
                </a:lnTo>
                <a:lnTo>
                  <a:pt x="2312" y="17009"/>
                </a:lnTo>
                <a:lnTo>
                  <a:pt x="2677" y="16936"/>
                </a:lnTo>
                <a:lnTo>
                  <a:pt x="3018" y="16887"/>
                </a:lnTo>
                <a:lnTo>
                  <a:pt x="3723" y="16839"/>
                </a:lnTo>
                <a:lnTo>
                  <a:pt x="4088" y="16790"/>
                </a:lnTo>
                <a:lnTo>
                  <a:pt x="4429" y="16741"/>
                </a:lnTo>
                <a:lnTo>
                  <a:pt x="4769" y="16644"/>
                </a:lnTo>
                <a:lnTo>
                  <a:pt x="5110" y="16522"/>
                </a:lnTo>
                <a:lnTo>
                  <a:pt x="5159" y="16498"/>
                </a:lnTo>
                <a:lnTo>
                  <a:pt x="5207" y="16449"/>
                </a:lnTo>
                <a:lnTo>
                  <a:pt x="5353" y="16401"/>
                </a:lnTo>
                <a:lnTo>
                  <a:pt x="5499" y="16328"/>
                </a:lnTo>
                <a:lnTo>
                  <a:pt x="5645" y="16255"/>
                </a:lnTo>
                <a:lnTo>
                  <a:pt x="5791" y="16133"/>
                </a:lnTo>
                <a:lnTo>
                  <a:pt x="6035" y="15890"/>
                </a:lnTo>
                <a:lnTo>
                  <a:pt x="6254" y="15671"/>
                </a:lnTo>
                <a:lnTo>
                  <a:pt x="6959" y="14965"/>
                </a:lnTo>
                <a:lnTo>
                  <a:pt x="7641" y="14284"/>
                </a:lnTo>
                <a:lnTo>
                  <a:pt x="9101" y="12824"/>
                </a:lnTo>
                <a:lnTo>
                  <a:pt x="10536" y="11364"/>
                </a:lnTo>
                <a:lnTo>
                  <a:pt x="11218" y="10658"/>
                </a:lnTo>
                <a:lnTo>
                  <a:pt x="11875" y="9904"/>
                </a:lnTo>
                <a:lnTo>
                  <a:pt x="12531" y="9174"/>
                </a:lnTo>
                <a:lnTo>
                  <a:pt x="13213" y="8444"/>
                </a:lnTo>
                <a:lnTo>
                  <a:pt x="13870" y="7811"/>
                </a:lnTo>
                <a:lnTo>
                  <a:pt x="14527" y="7179"/>
                </a:lnTo>
                <a:lnTo>
                  <a:pt x="15184" y="6522"/>
                </a:lnTo>
                <a:lnTo>
                  <a:pt x="15500" y="6205"/>
                </a:lnTo>
                <a:lnTo>
                  <a:pt x="15816" y="5840"/>
                </a:lnTo>
                <a:lnTo>
                  <a:pt x="15889" y="5792"/>
                </a:lnTo>
                <a:lnTo>
                  <a:pt x="15987" y="5767"/>
                </a:lnTo>
                <a:lnTo>
                  <a:pt x="16060" y="5694"/>
                </a:lnTo>
                <a:lnTo>
                  <a:pt x="16108" y="5621"/>
                </a:lnTo>
                <a:lnTo>
                  <a:pt x="16133" y="5524"/>
                </a:lnTo>
                <a:lnTo>
                  <a:pt x="16376" y="5208"/>
                </a:lnTo>
                <a:lnTo>
                  <a:pt x="16595" y="4891"/>
                </a:lnTo>
                <a:lnTo>
                  <a:pt x="16814" y="4551"/>
                </a:lnTo>
                <a:lnTo>
                  <a:pt x="16984" y="4210"/>
                </a:lnTo>
                <a:lnTo>
                  <a:pt x="17106" y="3845"/>
                </a:lnTo>
                <a:lnTo>
                  <a:pt x="17203" y="3480"/>
                </a:lnTo>
                <a:lnTo>
                  <a:pt x="17228" y="3140"/>
                </a:lnTo>
                <a:lnTo>
                  <a:pt x="17203" y="2799"/>
                </a:lnTo>
                <a:lnTo>
                  <a:pt x="17130" y="2458"/>
                </a:lnTo>
                <a:lnTo>
                  <a:pt x="17009" y="2142"/>
                </a:lnTo>
                <a:lnTo>
                  <a:pt x="16863" y="1826"/>
                </a:lnTo>
                <a:lnTo>
                  <a:pt x="16668" y="1534"/>
                </a:lnTo>
                <a:lnTo>
                  <a:pt x="16449" y="1266"/>
                </a:lnTo>
                <a:lnTo>
                  <a:pt x="16230" y="998"/>
                </a:lnTo>
                <a:lnTo>
                  <a:pt x="15962" y="779"/>
                </a:lnTo>
                <a:lnTo>
                  <a:pt x="15670" y="560"/>
                </a:lnTo>
                <a:lnTo>
                  <a:pt x="15354" y="390"/>
                </a:lnTo>
                <a:lnTo>
                  <a:pt x="15013" y="244"/>
                </a:lnTo>
                <a:lnTo>
                  <a:pt x="14673" y="122"/>
                </a:lnTo>
                <a:lnTo>
                  <a:pt x="14332" y="49"/>
                </a:lnTo>
                <a:lnTo>
                  <a:pt x="1396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2"/>
          <p:cNvSpPr txBox="1"/>
          <p:nvPr>
            <p:ph type="ctrTitle"/>
          </p:nvPr>
        </p:nvSpPr>
        <p:spPr>
          <a:xfrm>
            <a:off x="921200" y="1713304"/>
            <a:ext cx="7205700" cy="154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9FC5E8"/>
                </a:solidFill>
              </a:rPr>
              <a:t>3</a:t>
            </a:r>
            <a:endParaRPr sz="6000">
              <a:solidFill>
                <a:srgbClr val="9FC5E8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DEVELOP A SOLUTION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3"/>
          <p:cNvSpPr txBox="1"/>
          <p:nvPr>
            <p:ph idx="1" type="body"/>
          </p:nvPr>
        </p:nvSpPr>
        <p:spPr>
          <a:xfrm>
            <a:off x="343225" y="627075"/>
            <a:ext cx="5639100" cy="461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spcBef>
                <a:spcPts val="600"/>
              </a:spcBef>
              <a:spcAft>
                <a:spcPts val="0"/>
              </a:spcAft>
              <a:buSzPts val="3000"/>
              <a:buChar char="▪"/>
            </a:pPr>
            <a:r>
              <a:rPr lang="en"/>
              <a:t>N</a:t>
            </a:r>
            <a:r>
              <a:rPr lang="en"/>
              <a:t>arrow down your list of ideas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419100" lvl="0" marL="457200" rtl="0" algn="l">
              <a:spcBef>
                <a:spcPts val="600"/>
              </a:spcBef>
              <a:spcAft>
                <a:spcPts val="0"/>
              </a:spcAft>
              <a:buSzPts val="3000"/>
              <a:buChar char="▪"/>
            </a:pPr>
            <a:r>
              <a:rPr lang="en"/>
              <a:t>Choose the </a:t>
            </a:r>
            <a:r>
              <a:rPr lang="en" u="sng"/>
              <a:t>best option</a:t>
            </a:r>
            <a:r>
              <a:rPr lang="en"/>
              <a:t> to pursue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419100" lvl="0" marL="457200" rtl="0" algn="l">
              <a:spcBef>
                <a:spcPts val="600"/>
              </a:spcBef>
              <a:spcAft>
                <a:spcPts val="0"/>
              </a:spcAft>
              <a:buSzPts val="3000"/>
              <a:buChar char="▪"/>
            </a:pPr>
            <a:r>
              <a:rPr lang="en"/>
              <a:t>Use a </a:t>
            </a:r>
            <a:r>
              <a:rPr b="1" lang="en" u="sng"/>
              <a:t>decision matrix</a:t>
            </a:r>
            <a:r>
              <a:rPr lang="en"/>
              <a:t> to choose a final solution</a:t>
            </a:r>
            <a:endParaRPr/>
          </a:p>
        </p:txBody>
      </p:sp>
      <p:sp>
        <p:nvSpPr>
          <p:cNvPr id="159" name="Google Shape;159;p23"/>
          <p:cNvSpPr txBox="1"/>
          <p:nvPr/>
        </p:nvSpPr>
        <p:spPr>
          <a:xfrm>
            <a:off x="101825" y="118775"/>
            <a:ext cx="8983800" cy="56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rPr>
              <a:t>STEP 3: DEVELOP A SOLUTION</a:t>
            </a:r>
            <a:endParaRPr b="1" sz="2400">
              <a:solidFill>
                <a:schemeClr val="lt1"/>
              </a:solidFill>
              <a:latin typeface="Cousine"/>
              <a:ea typeface="Cousine"/>
              <a:cs typeface="Cousine"/>
              <a:sym typeface="Cousine"/>
            </a:endParaRPr>
          </a:p>
        </p:txBody>
      </p:sp>
      <p:sp>
        <p:nvSpPr>
          <p:cNvPr id="160" name="Google Shape;160;p23"/>
          <p:cNvSpPr/>
          <p:nvPr/>
        </p:nvSpPr>
        <p:spPr>
          <a:xfrm>
            <a:off x="6486518" y="2654639"/>
            <a:ext cx="1703239" cy="1548719"/>
          </a:xfrm>
          <a:custGeom>
            <a:rect b="b" l="l" r="r" t="t"/>
            <a:pathLst>
              <a:path extrusionOk="0" h="15890" w="17204">
                <a:moveTo>
                  <a:pt x="1241" y="6108"/>
                </a:moveTo>
                <a:lnTo>
                  <a:pt x="1022" y="6376"/>
                </a:lnTo>
                <a:lnTo>
                  <a:pt x="852" y="6644"/>
                </a:lnTo>
                <a:lnTo>
                  <a:pt x="755" y="6765"/>
                </a:lnTo>
                <a:lnTo>
                  <a:pt x="730" y="6425"/>
                </a:lnTo>
                <a:lnTo>
                  <a:pt x="682" y="6108"/>
                </a:lnTo>
                <a:close/>
                <a:moveTo>
                  <a:pt x="3188" y="6181"/>
                </a:moveTo>
                <a:lnTo>
                  <a:pt x="3918" y="6206"/>
                </a:lnTo>
                <a:lnTo>
                  <a:pt x="3772" y="6327"/>
                </a:lnTo>
                <a:lnTo>
                  <a:pt x="3626" y="6498"/>
                </a:lnTo>
                <a:lnTo>
                  <a:pt x="3382" y="6814"/>
                </a:lnTo>
                <a:lnTo>
                  <a:pt x="3236" y="7009"/>
                </a:lnTo>
                <a:lnTo>
                  <a:pt x="3115" y="6936"/>
                </a:lnTo>
                <a:lnTo>
                  <a:pt x="2969" y="6911"/>
                </a:lnTo>
                <a:lnTo>
                  <a:pt x="2896" y="6887"/>
                </a:lnTo>
                <a:lnTo>
                  <a:pt x="2798" y="6863"/>
                </a:lnTo>
                <a:lnTo>
                  <a:pt x="2725" y="6863"/>
                </a:lnTo>
                <a:lnTo>
                  <a:pt x="2969" y="6546"/>
                </a:lnTo>
                <a:lnTo>
                  <a:pt x="3188" y="6230"/>
                </a:lnTo>
                <a:lnTo>
                  <a:pt x="3188" y="6181"/>
                </a:lnTo>
                <a:close/>
                <a:moveTo>
                  <a:pt x="4112" y="6206"/>
                </a:moveTo>
                <a:lnTo>
                  <a:pt x="4064" y="6376"/>
                </a:lnTo>
                <a:lnTo>
                  <a:pt x="4039" y="6546"/>
                </a:lnTo>
                <a:lnTo>
                  <a:pt x="4039" y="6863"/>
                </a:lnTo>
                <a:lnTo>
                  <a:pt x="3991" y="7398"/>
                </a:lnTo>
                <a:lnTo>
                  <a:pt x="3796" y="7617"/>
                </a:lnTo>
                <a:lnTo>
                  <a:pt x="3626" y="7860"/>
                </a:lnTo>
                <a:lnTo>
                  <a:pt x="3650" y="7714"/>
                </a:lnTo>
                <a:lnTo>
                  <a:pt x="3650" y="7568"/>
                </a:lnTo>
                <a:lnTo>
                  <a:pt x="3626" y="7447"/>
                </a:lnTo>
                <a:lnTo>
                  <a:pt x="3577" y="7325"/>
                </a:lnTo>
                <a:lnTo>
                  <a:pt x="3504" y="7203"/>
                </a:lnTo>
                <a:lnTo>
                  <a:pt x="3820" y="6717"/>
                </a:lnTo>
                <a:lnTo>
                  <a:pt x="3966" y="6473"/>
                </a:lnTo>
                <a:lnTo>
                  <a:pt x="4088" y="6206"/>
                </a:lnTo>
                <a:close/>
                <a:moveTo>
                  <a:pt x="2701" y="7301"/>
                </a:moveTo>
                <a:lnTo>
                  <a:pt x="2750" y="7325"/>
                </a:lnTo>
                <a:lnTo>
                  <a:pt x="2823" y="7325"/>
                </a:lnTo>
                <a:lnTo>
                  <a:pt x="2969" y="7374"/>
                </a:lnTo>
                <a:lnTo>
                  <a:pt x="3090" y="7447"/>
                </a:lnTo>
                <a:lnTo>
                  <a:pt x="3163" y="7568"/>
                </a:lnTo>
                <a:lnTo>
                  <a:pt x="3188" y="7690"/>
                </a:lnTo>
                <a:lnTo>
                  <a:pt x="3188" y="7836"/>
                </a:lnTo>
                <a:lnTo>
                  <a:pt x="3139" y="7982"/>
                </a:lnTo>
                <a:lnTo>
                  <a:pt x="3042" y="8104"/>
                </a:lnTo>
                <a:lnTo>
                  <a:pt x="2920" y="8201"/>
                </a:lnTo>
                <a:lnTo>
                  <a:pt x="2847" y="8225"/>
                </a:lnTo>
                <a:lnTo>
                  <a:pt x="2774" y="8250"/>
                </a:lnTo>
                <a:lnTo>
                  <a:pt x="2677" y="8225"/>
                </a:lnTo>
                <a:lnTo>
                  <a:pt x="2604" y="8201"/>
                </a:lnTo>
                <a:lnTo>
                  <a:pt x="2531" y="8152"/>
                </a:lnTo>
                <a:lnTo>
                  <a:pt x="2482" y="8079"/>
                </a:lnTo>
                <a:lnTo>
                  <a:pt x="2433" y="8031"/>
                </a:lnTo>
                <a:lnTo>
                  <a:pt x="2409" y="7958"/>
                </a:lnTo>
                <a:lnTo>
                  <a:pt x="2385" y="7836"/>
                </a:lnTo>
                <a:lnTo>
                  <a:pt x="2385" y="7714"/>
                </a:lnTo>
                <a:lnTo>
                  <a:pt x="2433" y="7593"/>
                </a:lnTo>
                <a:lnTo>
                  <a:pt x="2482" y="7495"/>
                </a:lnTo>
                <a:lnTo>
                  <a:pt x="2579" y="7374"/>
                </a:lnTo>
                <a:lnTo>
                  <a:pt x="2701" y="7301"/>
                </a:lnTo>
                <a:close/>
                <a:moveTo>
                  <a:pt x="1582" y="6133"/>
                </a:moveTo>
                <a:lnTo>
                  <a:pt x="1898" y="6157"/>
                </a:lnTo>
                <a:lnTo>
                  <a:pt x="2239" y="6157"/>
                </a:lnTo>
                <a:lnTo>
                  <a:pt x="3042" y="6181"/>
                </a:lnTo>
                <a:lnTo>
                  <a:pt x="2823" y="6303"/>
                </a:lnTo>
                <a:lnTo>
                  <a:pt x="2628" y="6473"/>
                </a:lnTo>
                <a:lnTo>
                  <a:pt x="2458" y="6692"/>
                </a:lnTo>
                <a:lnTo>
                  <a:pt x="2287" y="6911"/>
                </a:lnTo>
                <a:lnTo>
                  <a:pt x="1995" y="7398"/>
                </a:lnTo>
                <a:lnTo>
                  <a:pt x="1728" y="7836"/>
                </a:lnTo>
                <a:lnTo>
                  <a:pt x="1485" y="8225"/>
                </a:lnTo>
                <a:lnTo>
                  <a:pt x="1193" y="8639"/>
                </a:lnTo>
                <a:lnTo>
                  <a:pt x="925" y="9053"/>
                </a:lnTo>
                <a:lnTo>
                  <a:pt x="657" y="9466"/>
                </a:lnTo>
                <a:lnTo>
                  <a:pt x="633" y="8639"/>
                </a:lnTo>
                <a:lnTo>
                  <a:pt x="755" y="8566"/>
                </a:lnTo>
                <a:lnTo>
                  <a:pt x="852" y="8469"/>
                </a:lnTo>
                <a:lnTo>
                  <a:pt x="1047" y="8225"/>
                </a:lnTo>
                <a:lnTo>
                  <a:pt x="1193" y="7982"/>
                </a:lnTo>
                <a:lnTo>
                  <a:pt x="1314" y="7714"/>
                </a:lnTo>
                <a:lnTo>
                  <a:pt x="1436" y="7544"/>
                </a:lnTo>
                <a:lnTo>
                  <a:pt x="1582" y="7349"/>
                </a:lnTo>
                <a:lnTo>
                  <a:pt x="1874" y="6984"/>
                </a:lnTo>
                <a:lnTo>
                  <a:pt x="1995" y="6790"/>
                </a:lnTo>
                <a:lnTo>
                  <a:pt x="2141" y="6619"/>
                </a:lnTo>
                <a:lnTo>
                  <a:pt x="2239" y="6425"/>
                </a:lnTo>
                <a:lnTo>
                  <a:pt x="2312" y="6206"/>
                </a:lnTo>
                <a:lnTo>
                  <a:pt x="2312" y="6181"/>
                </a:lnTo>
                <a:lnTo>
                  <a:pt x="2287" y="6181"/>
                </a:lnTo>
                <a:lnTo>
                  <a:pt x="2117" y="6279"/>
                </a:lnTo>
                <a:lnTo>
                  <a:pt x="1971" y="6400"/>
                </a:lnTo>
                <a:lnTo>
                  <a:pt x="1825" y="6546"/>
                </a:lnTo>
                <a:lnTo>
                  <a:pt x="1703" y="6692"/>
                </a:lnTo>
                <a:lnTo>
                  <a:pt x="1460" y="7009"/>
                </a:lnTo>
                <a:lnTo>
                  <a:pt x="1217" y="7325"/>
                </a:lnTo>
                <a:lnTo>
                  <a:pt x="925" y="7714"/>
                </a:lnTo>
                <a:lnTo>
                  <a:pt x="657" y="8152"/>
                </a:lnTo>
                <a:lnTo>
                  <a:pt x="657" y="8128"/>
                </a:lnTo>
                <a:lnTo>
                  <a:pt x="730" y="7398"/>
                </a:lnTo>
                <a:lnTo>
                  <a:pt x="828" y="7276"/>
                </a:lnTo>
                <a:lnTo>
                  <a:pt x="901" y="7130"/>
                </a:lnTo>
                <a:lnTo>
                  <a:pt x="1047" y="6887"/>
                </a:lnTo>
                <a:lnTo>
                  <a:pt x="1339" y="6522"/>
                </a:lnTo>
                <a:lnTo>
                  <a:pt x="1460" y="6327"/>
                </a:lnTo>
                <a:lnTo>
                  <a:pt x="1582" y="6133"/>
                </a:lnTo>
                <a:close/>
                <a:moveTo>
                  <a:pt x="1971" y="7982"/>
                </a:moveTo>
                <a:lnTo>
                  <a:pt x="1995" y="8104"/>
                </a:lnTo>
                <a:lnTo>
                  <a:pt x="2044" y="8225"/>
                </a:lnTo>
                <a:lnTo>
                  <a:pt x="2117" y="8323"/>
                </a:lnTo>
                <a:lnTo>
                  <a:pt x="2190" y="8396"/>
                </a:lnTo>
                <a:lnTo>
                  <a:pt x="1533" y="9369"/>
                </a:lnTo>
                <a:lnTo>
                  <a:pt x="682" y="10658"/>
                </a:lnTo>
                <a:lnTo>
                  <a:pt x="682" y="10512"/>
                </a:lnTo>
                <a:lnTo>
                  <a:pt x="657" y="10123"/>
                </a:lnTo>
                <a:lnTo>
                  <a:pt x="1241" y="9150"/>
                </a:lnTo>
                <a:lnTo>
                  <a:pt x="1849" y="8201"/>
                </a:lnTo>
                <a:lnTo>
                  <a:pt x="1971" y="7982"/>
                </a:lnTo>
                <a:close/>
                <a:moveTo>
                  <a:pt x="3188" y="8566"/>
                </a:moveTo>
                <a:lnTo>
                  <a:pt x="2312" y="9928"/>
                </a:lnTo>
                <a:lnTo>
                  <a:pt x="1436" y="11242"/>
                </a:lnTo>
                <a:lnTo>
                  <a:pt x="1047" y="11753"/>
                </a:lnTo>
                <a:lnTo>
                  <a:pt x="828" y="11997"/>
                </a:lnTo>
                <a:lnTo>
                  <a:pt x="657" y="12264"/>
                </a:lnTo>
                <a:lnTo>
                  <a:pt x="657" y="11242"/>
                </a:lnTo>
                <a:lnTo>
                  <a:pt x="974" y="10780"/>
                </a:lnTo>
                <a:lnTo>
                  <a:pt x="1922" y="9369"/>
                </a:lnTo>
                <a:lnTo>
                  <a:pt x="2458" y="8590"/>
                </a:lnTo>
                <a:lnTo>
                  <a:pt x="2579" y="8639"/>
                </a:lnTo>
                <a:lnTo>
                  <a:pt x="2725" y="8663"/>
                </a:lnTo>
                <a:lnTo>
                  <a:pt x="2871" y="8663"/>
                </a:lnTo>
                <a:lnTo>
                  <a:pt x="2993" y="8639"/>
                </a:lnTo>
                <a:lnTo>
                  <a:pt x="3090" y="8615"/>
                </a:lnTo>
                <a:lnTo>
                  <a:pt x="3188" y="8566"/>
                </a:lnTo>
                <a:close/>
                <a:moveTo>
                  <a:pt x="3991" y="7787"/>
                </a:moveTo>
                <a:lnTo>
                  <a:pt x="3991" y="8834"/>
                </a:lnTo>
                <a:lnTo>
                  <a:pt x="3820" y="8980"/>
                </a:lnTo>
                <a:lnTo>
                  <a:pt x="3650" y="9174"/>
                </a:lnTo>
                <a:lnTo>
                  <a:pt x="3358" y="9588"/>
                </a:lnTo>
                <a:lnTo>
                  <a:pt x="2823" y="10342"/>
                </a:lnTo>
                <a:lnTo>
                  <a:pt x="2555" y="10707"/>
                </a:lnTo>
                <a:lnTo>
                  <a:pt x="2287" y="11096"/>
                </a:lnTo>
                <a:lnTo>
                  <a:pt x="1436" y="12143"/>
                </a:lnTo>
                <a:lnTo>
                  <a:pt x="1022" y="12654"/>
                </a:lnTo>
                <a:lnTo>
                  <a:pt x="633" y="13189"/>
                </a:lnTo>
                <a:lnTo>
                  <a:pt x="633" y="12946"/>
                </a:lnTo>
                <a:lnTo>
                  <a:pt x="633" y="12775"/>
                </a:lnTo>
                <a:lnTo>
                  <a:pt x="755" y="12654"/>
                </a:lnTo>
                <a:lnTo>
                  <a:pt x="876" y="12532"/>
                </a:lnTo>
                <a:lnTo>
                  <a:pt x="1120" y="12264"/>
                </a:lnTo>
                <a:lnTo>
                  <a:pt x="1509" y="11680"/>
                </a:lnTo>
                <a:lnTo>
                  <a:pt x="2020" y="10975"/>
                </a:lnTo>
                <a:lnTo>
                  <a:pt x="2506" y="10245"/>
                </a:lnTo>
                <a:lnTo>
                  <a:pt x="2993" y="9490"/>
                </a:lnTo>
                <a:lnTo>
                  <a:pt x="3455" y="8736"/>
                </a:lnTo>
                <a:lnTo>
                  <a:pt x="3723" y="8274"/>
                </a:lnTo>
                <a:lnTo>
                  <a:pt x="3869" y="8031"/>
                </a:lnTo>
                <a:lnTo>
                  <a:pt x="3991" y="7787"/>
                </a:lnTo>
                <a:close/>
                <a:moveTo>
                  <a:pt x="4039" y="14065"/>
                </a:moveTo>
                <a:lnTo>
                  <a:pt x="4039" y="14430"/>
                </a:lnTo>
                <a:lnTo>
                  <a:pt x="3820" y="14430"/>
                </a:lnTo>
                <a:lnTo>
                  <a:pt x="4015" y="14089"/>
                </a:lnTo>
                <a:lnTo>
                  <a:pt x="4039" y="14065"/>
                </a:lnTo>
                <a:close/>
                <a:moveTo>
                  <a:pt x="4039" y="12921"/>
                </a:moveTo>
                <a:lnTo>
                  <a:pt x="4039" y="13140"/>
                </a:lnTo>
                <a:lnTo>
                  <a:pt x="4039" y="13554"/>
                </a:lnTo>
                <a:lnTo>
                  <a:pt x="3918" y="13724"/>
                </a:lnTo>
                <a:lnTo>
                  <a:pt x="3820" y="13870"/>
                </a:lnTo>
                <a:lnTo>
                  <a:pt x="3577" y="14235"/>
                </a:lnTo>
                <a:lnTo>
                  <a:pt x="3431" y="14454"/>
                </a:lnTo>
                <a:lnTo>
                  <a:pt x="2993" y="14454"/>
                </a:lnTo>
                <a:lnTo>
                  <a:pt x="3431" y="13797"/>
                </a:lnTo>
                <a:lnTo>
                  <a:pt x="3747" y="13359"/>
                </a:lnTo>
                <a:lnTo>
                  <a:pt x="4039" y="12921"/>
                </a:lnTo>
                <a:close/>
                <a:moveTo>
                  <a:pt x="4039" y="11826"/>
                </a:moveTo>
                <a:lnTo>
                  <a:pt x="4039" y="12483"/>
                </a:lnTo>
                <a:lnTo>
                  <a:pt x="3845" y="12678"/>
                </a:lnTo>
                <a:lnTo>
                  <a:pt x="3650" y="12873"/>
                </a:lnTo>
                <a:lnTo>
                  <a:pt x="3334" y="13311"/>
                </a:lnTo>
                <a:lnTo>
                  <a:pt x="2896" y="13895"/>
                </a:lnTo>
                <a:lnTo>
                  <a:pt x="2677" y="14187"/>
                </a:lnTo>
                <a:lnTo>
                  <a:pt x="2482" y="14503"/>
                </a:lnTo>
                <a:lnTo>
                  <a:pt x="2312" y="14503"/>
                </a:lnTo>
                <a:lnTo>
                  <a:pt x="2433" y="14333"/>
                </a:lnTo>
                <a:lnTo>
                  <a:pt x="2555" y="14162"/>
                </a:lnTo>
                <a:lnTo>
                  <a:pt x="2871" y="13651"/>
                </a:lnTo>
                <a:lnTo>
                  <a:pt x="3188" y="13116"/>
                </a:lnTo>
                <a:lnTo>
                  <a:pt x="3504" y="12581"/>
                </a:lnTo>
                <a:lnTo>
                  <a:pt x="3845" y="12070"/>
                </a:lnTo>
                <a:lnTo>
                  <a:pt x="4039" y="11826"/>
                </a:lnTo>
                <a:close/>
                <a:moveTo>
                  <a:pt x="4015" y="10391"/>
                </a:moveTo>
                <a:lnTo>
                  <a:pt x="4015" y="11218"/>
                </a:lnTo>
                <a:lnTo>
                  <a:pt x="4039" y="11364"/>
                </a:lnTo>
                <a:lnTo>
                  <a:pt x="3869" y="11486"/>
                </a:lnTo>
                <a:lnTo>
                  <a:pt x="3723" y="11656"/>
                </a:lnTo>
                <a:lnTo>
                  <a:pt x="3577" y="11826"/>
                </a:lnTo>
                <a:lnTo>
                  <a:pt x="3455" y="12021"/>
                </a:lnTo>
                <a:lnTo>
                  <a:pt x="3236" y="12386"/>
                </a:lnTo>
                <a:lnTo>
                  <a:pt x="3042" y="12702"/>
                </a:lnTo>
                <a:lnTo>
                  <a:pt x="2725" y="13238"/>
                </a:lnTo>
                <a:lnTo>
                  <a:pt x="2409" y="13773"/>
                </a:lnTo>
                <a:lnTo>
                  <a:pt x="2263" y="13968"/>
                </a:lnTo>
                <a:lnTo>
                  <a:pt x="2117" y="14138"/>
                </a:lnTo>
                <a:lnTo>
                  <a:pt x="1971" y="14333"/>
                </a:lnTo>
                <a:lnTo>
                  <a:pt x="1849" y="14527"/>
                </a:lnTo>
                <a:lnTo>
                  <a:pt x="1047" y="14600"/>
                </a:lnTo>
                <a:lnTo>
                  <a:pt x="1460" y="14089"/>
                </a:lnTo>
                <a:lnTo>
                  <a:pt x="1825" y="13554"/>
                </a:lnTo>
                <a:lnTo>
                  <a:pt x="2214" y="13019"/>
                </a:lnTo>
                <a:lnTo>
                  <a:pt x="2604" y="12508"/>
                </a:lnTo>
                <a:lnTo>
                  <a:pt x="2823" y="12240"/>
                </a:lnTo>
                <a:lnTo>
                  <a:pt x="3017" y="11972"/>
                </a:lnTo>
                <a:lnTo>
                  <a:pt x="3382" y="11388"/>
                </a:lnTo>
                <a:lnTo>
                  <a:pt x="3723" y="10902"/>
                </a:lnTo>
                <a:lnTo>
                  <a:pt x="3869" y="10634"/>
                </a:lnTo>
                <a:lnTo>
                  <a:pt x="4015" y="10391"/>
                </a:lnTo>
                <a:close/>
                <a:moveTo>
                  <a:pt x="4015" y="9271"/>
                </a:moveTo>
                <a:lnTo>
                  <a:pt x="4015" y="10147"/>
                </a:lnTo>
                <a:lnTo>
                  <a:pt x="3893" y="10220"/>
                </a:lnTo>
                <a:lnTo>
                  <a:pt x="3796" y="10318"/>
                </a:lnTo>
                <a:lnTo>
                  <a:pt x="3626" y="10512"/>
                </a:lnTo>
                <a:lnTo>
                  <a:pt x="3455" y="10731"/>
                </a:lnTo>
                <a:lnTo>
                  <a:pt x="3285" y="10975"/>
                </a:lnTo>
                <a:lnTo>
                  <a:pt x="2847" y="11632"/>
                </a:lnTo>
                <a:lnTo>
                  <a:pt x="2628" y="11972"/>
                </a:lnTo>
                <a:lnTo>
                  <a:pt x="2385" y="12289"/>
                </a:lnTo>
                <a:lnTo>
                  <a:pt x="1947" y="12873"/>
                </a:lnTo>
                <a:lnTo>
                  <a:pt x="1509" y="13481"/>
                </a:lnTo>
                <a:lnTo>
                  <a:pt x="1071" y="14065"/>
                </a:lnTo>
                <a:lnTo>
                  <a:pt x="828" y="14333"/>
                </a:lnTo>
                <a:lnTo>
                  <a:pt x="584" y="14625"/>
                </a:lnTo>
                <a:lnTo>
                  <a:pt x="609" y="14430"/>
                </a:lnTo>
                <a:lnTo>
                  <a:pt x="609" y="14235"/>
                </a:lnTo>
                <a:lnTo>
                  <a:pt x="609" y="13895"/>
                </a:lnTo>
                <a:lnTo>
                  <a:pt x="1120" y="13213"/>
                </a:lnTo>
                <a:lnTo>
                  <a:pt x="1631" y="12556"/>
                </a:lnTo>
                <a:lnTo>
                  <a:pt x="2677" y="11242"/>
                </a:lnTo>
                <a:lnTo>
                  <a:pt x="3090" y="10658"/>
                </a:lnTo>
                <a:lnTo>
                  <a:pt x="3480" y="10050"/>
                </a:lnTo>
                <a:lnTo>
                  <a:pt x="3747" y="9661"/>
                </a:lnTo>
                <a:lnTo>
                  <a:pt x="4015" y="9271"/>
                </a:lnTo>
                <a:close/>
                <a:moveTo>
                  <a:pt x="10341" y="488"/>
                </a:moveTo>
                <a:lnTo>
                  <a:pt x="10536" y="512"/>
                </a:lnTo>
                <a:lnTo>
                  <a:pt x="10755" y="536"/>
                </a:lnTo>
                <a:lnTo>
                  <a:pt x="10950" y="585"/>
                </a:lnTo>
                <a:lnTo>
                  <a:pt x="11071" y="609"/>
                </a:lnTo>
                <a:lnTo>
                  <a:pt x="11169" y="658"/>
                </a:lnTo>
                <a:lnTo>
                  <a:pt x="11266" y="731"/>
                </a:lnTo>
                <a:lnTo>
                  <a:pt x="11339" y="828"/>
                </a:lnTo>
                <a:lnTo>
                  <a:pt x="11485" y="999"/>
                </a:lnTo>
                <a:lnTo>
                  <a:pt x="11582" y="1217"/>
                </a:lnTo>
                <a:lnTo>
                  <a:pt x="11655" y="1436"/>
                </a:lnTo>
                <a:lnTo>
                  <a:pt x="11704" y="1680"/>
                </a:lnTo>
                <a:lnTo>
                  <a:pt x="11728" y="1923"/>
                </a:lnTo>
                <a:lnTo>
                  <a:pt x="11728" y="2385"/>
                </a:lnTo>
                <a:lnTo>
                  <a:pt x="11680" y="2848"/>
                </a:lnTo>
                <a:lnTo>
                  <a:pt x="11582" y="3310"/>
                </a:lnTo>
                <a:lnTo>
                  <a:pt x="11461" y="3772"/>
                </a:lnTo>
                <a:lnTo>
                  <a:pt x="11315" y="4210"/>
                </a:lnTo>
                <a:lnTo>
                  <a:pt x="10974" y="5111"/>
                </a:lnTo>
                <a:lnTo>
                  <a:pt x="10804" y="5549"/>
                </a:lnTo>
                <a:lnTo>
                  <a:pt x="10658" y="5987"/>
                </a:lnTo>
                <a:lnTo>
                  <a:pt x="10658" y="6084"/>
                </a:lnTo>
                <a:lnTo>
                  <a:pt x="10658" y="6181"/>
                </a:lnTo>
                <a:lnTo>
                  <a:pt x="10731" y="6254"/>
                </a:lnTo>
                <a:lnTo>
                  <a:pt x="10779" y="6303"/>
                </a:lnTo>
                <a:lnTo>
                  <a:pt x="10877" y="6327"/>
                </a:lnTo>
                <a:lnTo>
                  <a:pt x="10950" y="6327"/>
                </a:lnTo>
                <a:lnTo>
                  <a:pt x="11047" y="6303"/>
                </a:lnTo>
                <a:lnTo>
                  <a:pt x="11120" y="6279"/>
                </a:lnTo>
                <a:lnTo>
                  <a:pt x="11388" y="6303"/>
                </a:lnTo>
                <a:lnTo>
                  <a:pt x="11655" y="6327"/>
                </a:lnTo>
                <a:lnTo>
                  <a:pt x="12215" y="6352"/>
                </a:lnTo>
                <a:lnTo>
                  <a:pt x="12775" y="6327"/>
                </a:lnTo>
                <a:lnTo>
                  <a:pt x="13310" y="6327"/>
                </a:lnTo>
                <a:lnTo>
                  <a:pt x="13748" y="6352"/>
                </a:lnTo>
                <a:lnTo>
                  <a:pt x="14210" y="6425"/>
                </a:lnTo>
                <a:lnTo>
                  <a:pt x="14673" y="6498"/>
                </a:lnTo>
                <a:lnTo>
                  <a:pt x="15111" y="6595"/>
                </a:lnTo>
                <a:lnTo>
                  <a:pt x="15476" y="6668"/>
                </a:lnTo>
                <a:lnTo>
                  <a:pt x="15841" y="6790"/>
                </a:lnTo>
                <a:lnTo>
                  <a:pt x="16011" y="6887"/>
                </a:lnTo>
                <a:lnTo>
                  <a:pt x="16157" y="6960"/>
                </a:lnTo>
                <a:lnTo>
                  <a:pt x="16327" y="7082"/>
                </a:lnTo>
                <a:lnTo>
                  <a:pt x="16449" y="7203"/>
                </a:lnTo>
                <a:lnTo>
                  <a:pt x="16546" y="7301"/>
                </a:lnTo>
                <a:lnTo>
                  <a:pt x="16619" y="7398"/>
                </a:lnTo>
                <a:lnTo>
                  <a:pt x="16644" y="7520"/>
                </a:lnTo>
                <a:lnTo>
                  <a:pt x="16668" y="7641"/>
                </a:lnTo>
                <a:lnTo>
                  <a:pt x="16692" y="7763"/>
                </a:lnTo>
                <a:lnTo>
                  <a:pt x="16668" y="7885"/>
                </a:lnTo>
                <a:lnTo>
                  <a:pt x="16644" y="8031"/>
                </a:lnTo>
                <a:lnTo>
                  <a:pt x="16595" y="8152"/>
                </a:lnTo>
                <a:lnTo>
                  <a:pt x="16473" y="8371"/>
                </a:lnTo>
                <a:lnTo>
                  <a:pt x="16303" y="8566"/>
                </a:lnTo>
                <a:lnTo>
                  <a:pt x="16206" y="8663"/>
                </a:lnTo>
                <a:lnTo>
                  <a:pt x="16108" y="8736"/>
                </a:lnTo>
                <a:lnTo>
                  <a:pt x="15987" y="8785"/>
                </a:lnTo>
                <a:lnTo>
                  <a:pt x="15889" y="8834"/>
                </a:lnTo>
                <a:lnTo>
                  <a:pt x="15792" y="8882"/>
                </a:lnTo>
                <a:lnTo>
                  <a:pt x="15719" y="8955"/>
                </a:lnTo>
                <a:lnTo>
                  <a:pt x="15695" y="9053"/>
                </a:lnTo>
                <a:lnTo>
                  <a:pt x="15719" y="9150"/>
                </a:lnTo>
                <a:lnTo>
                  <a:pt x="15743" y="9247"/>
                </a:lnTo>
                <a:lnTo>
                  <a:pt x="15816" y="9296"/>
                </a:lnTo>
                <a:lnTo>
                  <a:pt x="15914" y="9344"/>
                </a:lnTo>
                <a:lnTo>
                  <a:pt x="16035" y="9344"/>
                </a:lnTo>
                <a:lnTo>
                  <a:pt x="16157" y="9296"/>
                </a:lnTo>
                <a:lnTo>
                  <a:pt x="16279" y="9393"/>
                </a:lnTo>
                <a:lnTo>
                  <a:pt x="16376" y="9490"/>
                </a:lnTo>
                <a:lnTo>
                  <a:pt x="16425" y="9636"/>
                </a:lnTo>
                <a:lnTo>
                  <a:pt x="16473" y="9782"/>
                </a:lnTo>
                <a:lnTo>
                  <a:pt x="16473" y="9953"/>
                </a:lnTo>
                <a:lnTo>
                  <a:pt x="16449" y="10123"/>
                </a:lnTo>
                <a:lnTo>
                  <a:pt x="16376" y="10415"/>
                </a:lnTo>
                <a:lnTo>
                  <a:pt x="16303" y="10610"/>
                </a:lnTo>
                <a:lnTo>
                  <a:pt x="16206" y="10756"/>
                </a:lnTo>
                <a:lnTo>
                  <a:pt x="16084" y="10902"/>
                </a:lnTo>
                <a:lnTo>
                  <a:pt x="15938" y="11023"/>
                </a:lnTo>
                <a:lnTo>
                  <a:pt x="15743" y="11145"/>
                </a:lnTo>
                <a:lnTo>
                  <a:pt x="15670" y="11194"/>
                </a:lnTo>
                <a:lnTo>
                  <a:pt x="15622" y="11315"/>
                </a:lnTo>
                <a:lnTo>
                  <a:pt x="15622" y="11388"/>
                </a:lnTo>
                <a:lnTo>
                  <a:pt x="15646" y="11437"/>
                </a:lnTo>
                <a:lnTo>
                  <a:pt x="15670" y="11486"/>
                </a:lnTo>
                <a:lnTo>
                  <a:pt x="15719" y="11510"/>
                </a:lnTo>
                <a:lnTo>
                  <a:pt x="15792" y="11559"/>
                </a:lnTo>
                <a:lnTo>
                  <a:pt x="15889" y="11583"/>
                </a:lnTo>
                <a:lnTo>
                  <a:pt x="15962" y="11753"/>
                </a:lnTo>
                <a:lnTo>
                  <a:pt x="15987" y="11924"/>
                </a:lnTo>
                <a:lnTo>
                  <a:pt x="16011" y="12070"/>
                </a:lnTo>
                <a:lnTo>
                  <a:pt x="15987" y="12410"/>
                </a:lnTo>
                <a:lnTo>
                  <a:pt x="15962" y="12678"/>
                </a:lnTo>
                <a:lnTo>
                  <a:pt x="15914" y="12824"/>
                </a:lnTo>
                <a:lnTo>
                  <a:pt x="15865" y="12994"/>
                </a:lnTo>
                <a:lnTo>
                  <a:pt x="15792" y="13140"/>
                </a:lnTo>
                <a:lnTo>
                  <a:pt x="15719" y="13262"/>
                </a:lnTo>
                <a:lnTo>
                  <a:pt x="15622" y="13335"/>
                </a:lnTo>
                <a:lnTo>
                  <a:pt x="15549" y="13359"/>
                </a:lnTo>
                <a:lnTo>
                  <a:pt x="15500" y="13359"/>
                </a:lnTo>
                <a:lnTo>
                  <a:pt x="15403" y="13384"/>
                </a:lnTo>
                <a:lnTo>
                  <a:pt x="15330" y="13432"/>
                </a:lnTo>
                <a:lnTo>
                  <a:pt x="15281" y="13505"/>
                </a:lnTo>
                <a:lnTo>
                  <a:pt x="15257" y="13578"/>
                </a:lnTo>
                <a:lnTo>
                  <a:pt x="15257" y="13676"/>
                </a:lnTo>
                <a:lnTo>
                  <a:pt x="15281" y="13749"/>
                </a:lnTo>
                <a:lnTo>
                  <a:pt x="15354" y="13797"/>
                </a:lnTo>
                <a:lnTo>
                  <a:pt x="15427" y="13846"/>
                </a:lnTo>
                <a:lnTo>
                  <a:pt x="15524" y="13846"/>
                </a:lnTo>
                <a:lnTo>
                  <a:pt x="15573" y="14089"/>
                </a:lnTo>
                <a:lnTo>
                  <a:pt x="15622" y="14357"/>
                </a:lnTo>
                <a:lnTo>
                  <a:pt x="15622" y="14479"/>
                </a:lnTo>
                <a:lnTo>
                  <a:pt x="15622" y="14600"/>
                </a:lnTo>
                <a:lnTo>
                  <a:pt x="15597" y="14722"/>
                </a:lnTo>
                <a:lnTo>
                  <a:pt x="15549" y="14868"/>
                </a:lnTo>
                <a:lnTo>
                  <a:pt x="15476" y="14965"/>
                </a:lnTo>
                <a:lnTo>
                  <a:pt x="15403" y="15063"/>
                </a:lnTo>
                <a:lnTo>
                  <a:pt x="15305" y="15136"/>
                </a:lnTo>
                <a:lnTo>
                  <a:pt x="15208" y="15184"/>
                </a:lnTo>
                <a:lnTo>
                  <a:pt x="15208" y="15184"/>
                </a:lnTo>
                <a:lnTo>
                  <a:pt x="15257" y="14917"/>
                </a:lnTo>
                <a:lnTo>
                  <a:pt x="15330" y="14625"/>
                </a:lnTo>
                <a:lnTo>
                  <a:pt x="15330" y="14600"/>
                </a:lnTo>
                <a:lnTo>
                  <a:pt x="15330" y="14552"/>
                </a:lnTo>
                <a:lnTo>
                  <a:pt x="15281" y="14527"/>
                </a:lnTo>
                <a:lnTo>
                  <a:pt x="15208" y="14503"/>
                </a:lnTo>
                <a:lnTo>
                  <a:pt x="15184" y="14527"/>
                </a:lnTo>
                <a:lnTo>
                  <a:pt x="15159" y="14552"/>
                </a:lnTo>
                <a:lnTo>
                  <a:pt x="15013" y="14917"/>
                </a:lnTo>
                <a:lnTo>
                  <a:pt x="14965" y="15087"/>
                </a:lnTo>
                <a:lnTo>
                  <a:pt x="14965" y="15282"/>
                </a:lnTo>
                <a:lnTo>
                  <a:pt x="14648" y="15355"/>
                </a:lnTo>
                <a:lnTo>
                  <a:pt x="14721" y="15038"/>
                </a:lnTo>
                <a:lnTo>
                  <a:pt x="14819" y="14673"/>
                </a:lnTo>
                <a:lnTo>
                  <a:pt x="14867" y="14308"/>
                </a:lnTo>
                <a:lnTo>
                  <a:pt x="14867" y="14284"/>
                </a:lnTo>
                <a:lnTo>
                  <a:pt x="14843" y="14235"/>
                </a:lnTo>
                <a:lnTo>
                  <a:pt x="14794" y="14211"/>
                </a:lnTo>
                <a:lnTo>
                  <a:pt x="14721" y="14235"/>
                </a:lnTo>
                <a:lnTo>
                  <a:pt x="14673" y="14260"/>
                </a:lnTo>
                <a:lnTo>
                  <a:pt x="14673" y="14284"/>
                </a:lnTo>
                <a:lnTo>
                  <a:pt x="14551" y="14625"/>
                </a:lnTo>
                <a:lnTo>
                  <a:pt x="14454" y="14965"/>
                </a:lnTo>
                <a:lnTo>
                  <a:pt x="14356" y="15184"/>
                </a:lnTo>
                <a:lnTo>
                  <a:pt x="14332" y="15306"/>
                </a:lnTo>
                <a:lnTo>
                  <a:pt x="14332" y="15403"/>
                </a:lnTo>
                <a:lnTo>
                  <a:pt x="14064" y="15428"/>
                </a:lnTo>
                <a:lnTo>
                  <a:pt x="14064" y="15428"/>
                </a:lnTo>
                <a:lnTo>
                  <a:pt x="14089" y="15379"/>
                </a:lnTo>
                <a:lnTo>
                  <a:pt x="14089" y="15330"/>
                </a:lnTo>
                <a:lnTo>
                  <a:pt x="14113" y="15063"/>
                </a:lnTo>
                <a:lnTo>
                  <a:pt x="14162" y="14771"/>
                </a:lnTo>
                <a:lnTo>
                  <a:pt x="14235" y="14503"/>
                </a:lnTo>
                <a:lnTo>
                  <a:pt x="14356" y="14260"/>
                </a:lnTo>
                <a:lnTo>
                  <a:pt x="14356" y="14211"/>
                </a:lnTo>
                <a:lnTo>
                  <a:pt x="14332" y="14162"/>
                </a:lnTo>
                <a:lnTo>
                  <a:pt x="14283" y="14138"/>
                </a:lnTo>
                <a:lnTo>
                  <a:pt x="14235" y="14162"/>
                </a:lnTo>
                <a:lnTo>
                  <a:pt x="14064" y="14430"/>
                </a:lnTo>
                <a:lnTo>
                  <a:pt x="13918" y="14722"/>
                </a:lnTo>
                <a:lnTo>
                  <a:pt x="13845" y="14868"/>
                </a:lnTo>
                <a:lnTo>
                  <a:pt x="13821" y="15014"/>
                </a:lnTo>
                <a:lnTo>
                  <a:pt x="13797" y="15160"/>
                </a:lnTo>
                <a:lnTo>
                  <a:pt x="13797" y="15330"/>
                </a:lnTo>
                <a:lnTo>
                  <a:pt x="13821" y="15379"/>
                </a:lnTo>
                <a:lnTo>
                  <a:pt x="13845" y="15428"/>
                </a:lnTo>
                <a:lnTo>
                  <a:pt x="13383" y="15428"/>
                </a:lnTo>
                <a:lnTo>
                  <a:pt x="13432" y="15209"/>
                </a:lnTo>
                <a:lnTo>
                  <a:pt x="13456" y="14990"/>
                </a:lnTo>
                <a:lnTo>
                  <a:pt x="13505" y="14771"/>
                </a:lnTo>
                <a:lnTo>
                  <a:pt x="13578" y="14552"/>
                </a:lnTo>
                <a:lnTo>
                  <a:pt x="13748" y="14114"/>
                </a:lnTo>
                <a:lnTo>
                  <a:pt x="13748" y="14089"/>
                </a:lnTo>
                <a:lnTo>
                  <a:pt x="13748" y="14065"/>
                </a:lnTo>
                <a:lnTo>
                  <a:pt x="13699" y="14016"/>
                </a:lnTo>
                <a:lnTo>
                  <a:pt x="13651" y="14016"/>
                </a:lnTo>
                <a:lnTo>
                  <a:pt x="13602" y="14065"/>
                </a:lnTo>
                <a:lnTo>
                  <a:pt x="13456" y="14260"/>
                </a:lnTo>
                <a:lnTo>
                  <a:pt x="13334" y="14454"/>
                </a:lnTo>
                <a:lnTo>
                  <a:pt x="13237" y="14673"/>
                </a:lnTo>
                <a:lnTo>
                  <a:pt x="13140" y="14917"/>
                </a:lnTo>
                <a:lnTo>
                  <a:pt x="13067" y="15136"/>
                </a:lnTo>
                <a:lnTo>
                  <a:pt x="13042" y="15282"/>
                </a:lnTo>
                <a:lnTo>
                  <a:pt x="13042" y="15403"/>
                </a:lnTo>
                <a:lnTo>
                  <a:pt x="12556" y="15330"/>
                </a:lnTo>
                <a:lnTo>
                  <a:pt x="12604" y="15038"/>
                </a:lnTo>
                <a:lnTo>
                  <a:pt x="12677" y="14746"/>
                </a:lnTo>
                <a:lnTo>
                  <a:pt x="12775" y="14479"/>
                </a:lnTo>
                <a:lnTo>
                  <a:pt x="12921" y="14211"/>
                </a:lnTo>
                <a:lnTo>
                  <a:pt x="12921" y="14162"/>
                </a:lnTo>
                <a:lnTo>
                  <a:pt x="12896" y="14114"/>
                </a:lnTo>
                <a:lnTo>
                  <a:pt x="12799" y="14114"/>
                </a:lnTo>
                <a:lnTo>
                  <a:pt x="12702" y="14235"/>
                </a:lnTo>
                <a:lnTo>
                  <a:pt x="12604" y="14357"/>
                </a:lnTo>
                <a:lnTo>
                  <a:pt x="12507" y="14479"/>
                </a:lnTo>
                <a:lnTo>
                  <a:pt x="12410" y="14649"/>
                </a:lnTo>
                <a:lnTo>
                  <a:pt x="12337" y="14795"/>
                </a:lnTo>
                <a:lnTo>
                  <a:pt x="12288" y="14965"/>
                </a:lnTo>
                <a:lnTo>
                  <a:pt x="12239" y="15136"/>
                </a:lnTo>
                <a:lnTo>
                  <a:pt x="12239" y="15282"/>
                </a:lnTo>
                <a:lnTo>
                  <a:pt x="11801" y="15233"/>
                </a:lnTo>
                <a:lnTo>
                  <a:pt x="11753" y="15209"/>
                </a:lnTo>
                <a:lnTo>
                  <a:pt x="11874" y="14941"/>
                </a:lnTo>
                <a:lnTo>
                  <a:pt x="11947" y="14673"/>
                </a:lnTo>
                <a:lnTo>
                  <a:pt x="12118" y="14114"/>
                </a:lnTo>
                <a:lnTo>
                  <a:pt x="12118" y="14089"/>
                </a:lnTo>
                <a:lnTo>
                  <a:pt x="12118" y="14065"/>
                </a:lnTo>
                <a:lnTo>
                  <a:pt x="12093" y="14065"/>
                </a:lnTo>
                <a:lnTo>
                  <a:pt x="12069" y="14089"/>
                </a:lnTo>
                <a:lnTo>
                  <a:pt x="11874" y="14357"/>
                </a:lnTo>
                <a:lnTo>
                  <a:pt x="11680" y="14600"/>
                </a:lnTo>
                <a:lnTo>
                  <a:pt x="11509" y="14868"/>
                </a:lnTo>
                <a:lnTo>
                  <a:pt x="11363" y="15136"/>
                </a:lnTo>
                <a:lnTo>
                  <a:pt x="11363" y="15160"/>
                </a:lnTo>
                <a:lnTo>
                  <a:pt x="10974" y="15087"/>
                </a:lnTo>
                <a:lnTo>
                  <a:pt x="11096" y="14990"/>
                </a:lnTo>
                <a:lnTo>
                  <a:pt x="11169" y="14868"/>
                </a:lnTo>
                <a:lnTo>
                  <a:pt x="11290" y="14600"/>
                </a:lnTo>
                <a:lnTo>
                  <a:pt x="11655" y="13870"/>
                </a:lnTo>
                <a:lnTo>
                  <a:pt x="11680" y="13846"/>
                </a:lnTo>
                <a:lnTo>
                  <a:pt x="11680" y="13822"/>
                </a:lnTo>
                <a:lnTo>
                  <a:pt x="11631" y="13773"/>
                </a:lnTo>
                <a:lnTo>
                  <a:pt x="11558" y="13773"/>
                </a:lnTo>
                <a:lnTo>
                  <a:pt x="11534" y="13797"/>
                </a:lnTo>
                <a:lnTo>
                  <a:pt x="11144" y="14406"/>
                </a:lnTo>
                <a:lnTo>
                  <a:pt x="10974" y="14722"/>
                </a:lnTo>
                <a:lnTo>
                  <a:pt x="10901" y="14868"/>
                </a:lnTo>
                <a:lnTo>
                  <a:pt x="10877" y="14941"/>
                </a:lnTo>
                <a:lnTo>
                  <a:pt x="10877" y="15038"/>
                </a:lnTo>
                <a:lnTo>
                  <a:pt x="10901" y="15063"/>
                </a:lnTo>
                <a:lnTo>
                  <a:pt x="10341" y="14941"/>
                </a:lnTo>
                <a:lnTo>
                  <a:pt x="10487" y="14625"/>
                </a:lnTo>
                <a:lnTo>
                  <a:pt x="10633" y="14333"/>
                </a:lnTo>
                <a:lnTo>
                  <a:pt x="10804" y="14041"/>
                </a:lnTo>
                <a:lnTo>
                  <a:pt x="10998" y="13773"/>
                </a:lnTo>
                <a:lnTo>
                  <a:pt x="11023" y="13724"/>
                </a:lnTo>
                <a:lnTo>
                  <a:pt x="10998" y="13700"/>
                </a:lnTo>
                <a:lnTo>
                  <a:pt x="10950" y="13676"/>
                </a:lnTo>
                <a:lnTo>
                  <a:pt x="10901" y="13700"/>
                </a:lnTo>
                <a:lnTo>
                  <a:pt x="10658" y="13943"/>
                </a:lnTo>
                <a:lnTo>
                  <a:pt x="10414" y="14211"/>
                </a:lnTo>
                <a:lnTo>
                  <a:pt x="10317" y="14357"/>
                </a:lnTo>
                <a:lnTo>
                  <a:pt x="10220" y="14503"/>
                </a:lnTo>
                <a:lnTo>
                  <a:pt x="10147" y="14673"/>
                </a:lnTo>
                <a:lnTo>
                  <a:pt x="10098" y="14844"/>
                </a:lnTo>
                <a:lnTo>
                  <a:pt x="10098" y="14892"/>
                </a:lnTo>
                <a:lnTo>
                  <a:pt x="9709" y="14771"/>
                </a:lnTo>
                <a:lnTo>
                  <a:pt x="9757" y="14576"/>
                </a:lnTo>
                <a:lnTo>
                  <a:pt x="9830" y="14381"/>
                </a:lnTo>
                <a:lnTo>
                  <a:pt x="10001" y="13968"/>
                </a:lnTo>
                <a:lnTo>
                  <a:pt x="10147" y="13530"/>
                </a:lnTo>
                <a:lnTo>
                  <a:pt x="10147" y="13505"/>
                </a:lnTo>
                <a:lnTo>
                  <a:pt x="10122" y="13530"/>
                </a:lnTo>
                <a:lnTo>
                  <a:pt x="9879" y="13919"/>
                </a:lnTo>
                <a:lnTo>
                  <a:pt x="9636" y="14308"/>
                </a:lnTo>
                <a:lnTo>
                  <a:pt x="9539" y="14503"/>
                </a:lnTo>
                <a:lnTo>
                  <a:pt x="9466" y="14698"/>
                </a:lnTo>
                <a:lnTo>
                  <a:pt x="8906" y="14527"/>
                </a:lnTo>
                <a:lnTo>
                  <a:pt x="8979" y="14430"/>
                </a:lnTo>
                <a:lnTo>
                  <a:pt x="9028" y="14308"/>
                </a:lnTo>
                <a:lnTo>
                  <a:pt x="9149" y="14089"/>
                </a:lnTo>
                <a:lnTo>
                  <a:pt x="9344" y="13724"/>
                </a:lnTo>
                <a:lnTo>
                  <a:pt x="9417" y="13554"/>
                </a:lnTo>
                <a:lnTo>
                  <a:pt x="9490" y="13359"/>
                </a:lnTo>
                <a:lnTo>
                  <a:pt x="9490" y="13311"/>
                </a:lnTo>
                <a:lnTo>
                  <a:pt x="9441" y="13286"/>
                </a:lnTo>
                <a:lnTo>
                  <a:pt x="9393" y="13262"/>
                </a:lnTo>
                <a:lnTo>
                  <a:pt x="9368" y="13311"/>
                </a:lnTo>
                <a:lnTo>
                  <a:pt x="9247" y="13481"/>
                </a:lnTo>
                <a:lnTo>
                  <a:pt x="9149" y="13627"/>
                </a:lnTo>
                <a:lnTo>
                  <a:pt x="8906" y="13943"/>
                </a:lnTo>
                <a:lnTo>
                  <a:pt x="8736" y="14162"/>
                </a:lnTo>
                <a:lnTo>
                  <a:pt x="8663" y="14284"/>
                </a:lnTo>
                <a:lnTo>
                  <a:pt x="8638" y="14430"/>
                </a:lnTo>
                <a:lnTo>
                  <a:pt x="8419" y="14333"/>
                </a:lnTo>
                <a:lnTo>
                  <a:pt x="8492" y="14065"/>
                </a:lnTo>
                <a:lnTo>
                  <a:pt x="8541" y="13846"/>
                </a:lnTo>
                <a:lnTo>
                  <a:pt x="8711" y="13384"/>
                </a:lnTo>
                <a:lnTo>
                  <a:pt x="8833" y="13165"/>
                </a:lnTo>
                <a:lnTo>
                  <a:pt x="8955" y="12946"/>
                </a:lnTo>
                <a:lnTo>
                  <a:pt x="8955" y="12897"/>
                </a:lnTo>
                <a:lnTo>
                  <a:pt x="8930" y="12848"/>
                </a:lnTo>
                <a:lnTo>
                  <a:pt x="8882" y="12848"/>
                </a:lnTo>
                <a:lnTo>
                  <a:pt x="8833" y="12873"/>
                </a:lnTo>
                <a:lnTo>
                  <a:pt x="8687" y="13092"/>
                </a:lnTo>
                <a:lnTo>
                  <a:pt x="8565" y="13286"/>
                </a:lnTo>
                <a:lnTo>
                  <a:pt x="8444" y="13505"/>
                </a:lnTo>
                <a:lnTo>
                  <a:pt x="8322" y="13749"/>
                </a:lnTo>
                <a:lnTo>
                  <a:pt x="8225" y="13968"/>
                </a:lnTo>
                <a:lnTo>
                  <a:pt x="8176" y="14089"/>
                </a:lnTo>
                <a:lnTo>
                  <a:pt x="8152" y="14211"/>
                </a:lnTo>
                <a:lnTo>
                  <a:pt x="7762" y="14041"/>
                </a:lnTo>
                <a:lnTo>
                  <a:pt x="7908" y="13627"/>
                </a:lnTo>
                <a:lnTo>
                  <a:pt x="8103" y="13213"/>
                </a:lnTo>
                <a:lnTo>
                  <a:pt x="8322" y="12800"/>
                </a:lnTo>
                <a:lnTo>
                  <a:pt x="8322" y="12751"/>
                </a:lnTo>
                <a:lnTo>
                  <a:pt x="8298" y="12727"/>
                </a:lnTo>
                <a:lnTo>
                  <a:pt x="8249" y="12727"/>
                </a:lnTo>
                <a:lnTo>
                  <a:pt x="7908" y="13140"/>
                </a:lnTo>
                <a:lnTo>
                  <a:pt x="7762" y="13335"/>
                </a:lnTo>
                <a:lnTo>
                  <a:pt x="7616" y="13578"/>
                </a:lnTo>
                <a:lnTo>
                  <a:pt x="7543" y="13700"/>
                </a:lnTo>
                <a:lnTo>
                  <a:pt x="7470" y="13870"/>
                </a:lnTo>
                <a:lnTo>
                  <a:pt x="7130" y="13700"/>
                </a:lnTo>
                <a:lnTo>
                  <a:pt x="7154" y="13554"/>
                </a:lnTo>
                <a:lnTo>
                  <a:pt x="7178" y="13408"/>
                </a:lnTo>
                <a:lnTo>
                  <a:pt x="7300" y="13165"/>
                </a:lnTo>
                <a:lnTo>
                  <a:pt x="7495" y="12751"/>
                </a:lnTo>
                <a:lnTo>
                  <a:pt x="7689" y="12313"/>
                </a:lnTo>
                <a:lnTo>
                  <a:pt x="7689" y="12289"/>
                </a:lnTo>
                <a:lnTo>
                  <a:pt x="7665" y="12264"/>
                </a:lnTo>
                <a:lnTo>
                  <a:pt x="7641" y="12264"/>
                </a:lnTo>
                <a:lnTo>
                  <a:pt x="7616" y="12289"/>
                </a:lnTo>
                <a:lnTo>
                  <a:pt x="7397" y="12581"/>
                </a:lnTo>
                <a:lnTo>
                  <a:pt x="7178" y="12873"/>
                </a:lnTo>
                <a:lnTo>
                  <a:pt x="7081" y="13043"/>
                </a:lnTo>
                <a:lnTo>
                  <a:pt x="7008" y="13189"/>
                </a:lnTo>
                <a:lnTo>
                  <a:pt x="6935" y="13359"/>
                </a:lnTo>
                <a:lnTo>
                  <a:pt x="6886" y="13530"/>
                </a:lnTo>
                <a:lnTo>
                  <a:pt x="6570" y="13335"/>
                </a:lnTo>
                <a:lnTo>
                  <a:pt x="6692" y="13043"/>
                </a:lnTo>
                <a:lnTo>
                  <a:pt x="6813" y="12751"/>
                </a:lnTo>
                <a:lnTo>
                  <a:pt x="7105" y="12216"/>
                </a:lnTo>
                <a:lnTo>
                  <a:pt x="7130" y="12191"/>
                </a:lnTo>
                <a:lnTo>
                  <a:pt x="7105" y="12167"/>
                </a:lnTo>
                <a:lnTo>
                  <a:pt x="7057" y="12167"/>
                </a:lnTo>
                <a:lnTo>
                  <a:pt x="6838" y="12386"/>
                </a:lnTo>
                <a:lnTo>
                  <a:pt x="6619" y="12629"/>
                </a:lnTo>
                <a:lnTo>
                  <a:pt x="6448" y="12897"/>
                </a:lnTo>
                <a:lnTo>
                  <a:pt x="6327" y="13165"/>
                </a:lnTo>
                <a:lnTo>
                  <a:pt x="6254" y="13165"/>
                </a:lnTo>
                <a:lnTo>
                  <a:pt x="6181" y="13189"/>
                </a:lnTo>
                <a:lnTo>
                  <a:pt x="6132" y="13238"/>
                </a:lnTo>
                <a:lnTo>
                  <a:pt x="6083" y="13286"/>
                </a:lnTo>
                <a:lnTo>
                  <a:pt x="5937" y="13238"/>
                </a:lnTo>
                <a:lnTo>
                  <a:pt x="5791" y="13213"/>
                </a:lnTo>
                <a:lnTo>
                  <a:pt x="5816" y="13140"/>
                </a:lnTo>
                <a:lnTo>
                  <a:pt x="6059" y="12654"/>
                </a:lnTo>
                <a:lnTo>
                  <a:pt x="6254" y="12264"/>
                </a:lnTo>
                <a:lnTo>
                  <a:pt x="6351" y="12045"/>
                </a:lnTo>
                <a:lnTo>
                  <a:pt x="6424" y="11851"/>
                </a:lnTo>
                <a:lnTo>
                  <a:pt x="6424" y="11826"/>
                </a:lnTo>
                <a:lnTo>
                  <a:pt x="6400" y="11802"/>
                </a:lnTo>
                <a:lnTo>
                  <a:pt x="6375" y="11802"/>
                </a:lnTo>
                <a:lnTo>
                  <a:pt x="6351" y="11826"/>
                </a:lnTo>
                <a:lnTo>
                  <a:pt x="6108" y="12143"/>
                </a:lnTo>
                <a:lnTo>
                  <a:pt x="5864" y="12459"/>
                </a:lnTo>
                <a:lnTo>
                  <a:pt x="5743" y="12654"/>
                </a:lnTo>
                <a:lnTo>
                  <a:pt x="5621" y="12824"/>
                </a:lnTo>
                <a:lnTo>
                  <a:pt x="5548" y="13019"/>
                </a:lnTo>
                <a:lnTo>
                  <a:pt x="5475" y="13213"/>
                </a:lnTo>
                <a:lnTo>
                  <a:pt x="5451" y="13213"/>
                </a:lnTo>
                <a:lnTo>
                  <a:pt x="5183" y="13189"/>
                </a:lnTo>
                <a:lnTo>
                  <a:pt x="4891" y="13213"/>
                </a:lnTo>
                <a:lnTo>
                  <a:pt x="5037" y="12921"/>
                </a:lnTo>
                <a:lnTo>
                  <a:pt x="5353" y="12410"/>
                </a:lnTo>
                <a:lnTo>
                  <a:pt x="5451" y="12240"/>
                </a:lnTo>
                <a:lnTo>
                  <a:pt x="5524" y="12070"/>
                </a:lnTo>
                <a:lnTo>
                  <a:pt x="5548" y="11972"/>
                </a:lnTo>
                <a:lnTo>
                  <a:pt x="5548" y="11899"/>
                </a:lnTo>
                <a:lnTo>
                  <a:pt x="5524" y="11802"/>
                </a:lnTo>
                <a:lnTo>
                  <a:pt x="5475" y="11729"/>
                </a:lnTo>
                <a:lnTo>
                  <a:pt x="5451" y="11729"/>
                </a:lnTo>
                <a:lnTo>
                  <a:pt x="5451" y="11753"/>
                </a:lnTo>
                <a:lnTo>
                  <a:pt x="5426" y="11802"/>
                </a:lnTo>
                <a:lnTo>
                  <a:pt x="5378" y="11875"/>
                </a:lnTo>
                <a:lnTo>
                  <a:pt x="5280" y="11997"/>
                </a:lnTo>
                <a:lnTo>
                  <a:pt x="4988" y="12435"/>
                </a:lnTo>
                <a:lnTo>
                  <a:pt x="4745" y="12800"/>
                </a:lnTo>
                <a:lnTo>
                  <a:pt x="4623" y="13019"/>
                </a:lnTo>
                <a:lnTo>
                  <a:pt x="4599" y="13140"/>
                </a:lnTo>
                <a:lnTo>
                  <a:pt x="4599" y="13238"/>
                </a:lnTo>
                <a:lnTo>
                  <a:pt x="4599" y="13262"/>
                </a:lnTo>
                <a:lnTo>
                  <a:pt x="4575" y="13262"/>
                </a:lnTo>
                <a:lnTo>
                  <a:pt x="4550" y="11802"/>
                </a:lnTo>
                <a:lnTo>
                  <a:pt x="4550" y="10537"/>
                </a:lnTo>
                <a:lnTo>
                  <a:pt x="4526" y="9271"/>
                </a:lnTo>
                <a:lnTo>
                  <a:pt x="4477" y="8396"/>
                </a:lnTo>
                <a:lnTo>
                  <a:pt x="4477" y="7520"/>
                </a:lnTo>
                <a:lnTo>
                  <a:pt x="4453" y="7130"/>
                </a:lnTo>
                <a:lnTo>
                  <a:pt x="4453" y="6863"/>
                </a:lnTo>
                <a:lnTo>
                  <a:pt x="4453" y="6595"/>
                </a:lnTo>
                <a:lnTo>
                  <a:pt x="4648" y="6619"/>
                </a:lnTo>
                <a:lnTo>
                  <a:pt x="4818" y="6619"/>
                </a:lnTo>
                <a:lnTo>
                  <a:pt x="5183" y="6595"/>
                </a:lnTo>
                <a:lnTo>
                  <a:pt x="5791" y="6595"/>
                </a:lnTo>
                <a:lnTo>
                  <a:pt x="6010" y="6571"/>
                </a:lnTo>
                <a:lnTo>
                  <a:pt x="6108" y="6522"/>
                </a:lnTo>
                <a:lnTo>
                  <a:pt x="6156" y="6449"/>
                </a:lnTo>
                <a:lnTo>
                  <a:pt x="6546" y="6230"/>
                </a:lnTo>
                <a:lnTo>
                  <a:pt x="6935" y="5962"/>
                </a:lnTo>
                <a:lnTo>
                  <a:pt x="7300" y="5646"/>
                </a:lnTo>
                <a:lnTo>
                  <a:pt x="7665" y="5330"/>
                </a:lnTo>
                <a:lnTo>
                  <a:pt x="8006" y="4989"/>
                </a:lnTo>
                <a:lnTo>
                  <a:pt x="8322" y="4648"/>
                </a:lnTo>
                <a:lnTo>
                  <a:pt x="8930" y="3943"/>
                </a:lnTo>
                <a:lnTo>
                  <a:pt x="9003" y="3870"/>
                </a:lnTo>
                <a:lnTo>
                  <a:pt x="9003" y="3797"/>
                </a:lnTo>
                <a:lnTo>
                  <a:pt x="9003" y="3699"/>
                </a:lnTo>
                <a:lnTo>
                  <a:pt x="8979" y="3626"/>
                </a:lnTo>
                <a:lnTo>
                  <a:pt x="9125" y="3456"/>
                </a:lnTo>
                <a:lnTo>
                  <a:pt x="9247" y="3286"/>
                </a:lnTo>
                <a:lnTo>
                  <a:pt x="9514" y="2872"/>
                </a:lnTo>
                <a:lnTo>
                  <a:pt x="9709" y="2434"/>
                </a:lnTo>
                <a:lnTo>
                  <a:pt x="9855" y="2020"/>
                </a:lnTo>
                <a:lnTo>
                  <a:pt x="10074" y="1266"/>
                </a:lnTo>
                <a:lnTo>
                  <a:pt x="10195" y="877"/>
                </a:lnTo>
                <a:lnTo>
                  <a:pt x="10341" y="512"/>
                </a:lnTo>
                <a:lnTo>
                  <a:pt x="10341" y="488"/>
                </a:lnTo>
                <a:close/>
                <a:moveTo>
                  <a:pt x="10536" y="1"/>
                </a:moveTo>
                <a:lnTo>
                  <a:pt x="10366" y="25"/>
                </a:lnTo>
                <a:lnTo>
                  <a:pt x="10195" y="74"/>
                </a:lnTo>
                <a:lnTo>
                  <a:pt x="10049" y="171"/>
                </a:lnTo>
                <a:lnTo>
                  <a:pt x="10025" y="196"/>
                </a:lnTo>
                <a:lnTo>
                  <a:pt x="9952" y="244"/>
                </a:lnTo>
                <a:lnTo>
                  <a:pt x="9903" y="293"/>
                </a:lnTo>
                <a:lnTo>
                  <a:pt x="9782" y="415"/>
                </a:lnTo>
                <a:lnTo>
                  <a:pt x="9709" y="585"/>
                </a:lnTo>
                <a:lnTo>
                  <a:pt x="9636" y="780"/>
                </a:lnTo>
                <a:lnTo>
                  <a:pt x="9539" y="1169"/>
                </a:lnTo>
                <a:lnTo>
                  <a:pt x="9466" y="1509"/>
                </a:lnTo>
                <a:lnTo>
                  <a:pt x="9320" y="1972"/>
                </a:lnTo>
                <a:lnTo>
                  <a:pt x="9247" y="2215"/>
                </a:lnTo>
                <a:lnTo>
                  <a:pt x="9149" y="2458"/>
                </a:lnTo>
                <a:lnTo>
                  <a:pt x="9003" y="2726"/>
                </a:lnTo>
                <a:lnTo>
                  <a:pt x="8833" y="2994"/>
                </a:lnTo>
                <a:lnTo>
                  <a:pt x="8663" y="3286"/>
                </a:lnTo>
                <a:lnTo>
                  <a:pt x="8614" y="3407"/>
                </a:lnTo>
                <a:lnTo>
                  <a:pt x="8565" y="3578"/>
                </a:lnTo>
                <a:lnTo>
                  <a:pt x="7324" y="4867"/>
                </a:lnTo>
                <a:lnTo>
                  <a:pt x="6692" y="5500"/>
                </a:lnTo>
                <a:lnTo>
                  <a:pt x="6035" y="6108"/>
                </a:lnTo>
                <a:lnTo>
                  <a:pt x="5937" y="6084"/>
                </a:lnTo>
                <a:lnTo>
                  <a:pt x="5524" y="6084"/>
                </a:lnTo>
                <a:lnTo>
                  <a:pt x="5110" y="6133"/>
                </a:lnTo>
                <a:lnTo>
                  <a:pt x="4867" y="6133"/>
                </a:lnTo>
                <a:lnTo>
                  <a:pt x="4599" y="6157"/>
                </a:lnTo>
                <a:lnTo>
                  <a:pt x="4599" y="6157"/>
                </a:lnTo>
                <a:lnTo>
                  <a:pt x="4623" y="6133"/>
                </a:lnTo>
                <a:lnTo>
                  <a:pt x="4623" y="6084"/>
                </a:lnTo>
                <a:lnTo>
                  <a:pt x="4599" y="5987"/>
                </a:lnTo>
                <a:lnTo>
                  <a:pt x="4526" y="5914"/>
                </a:lnTo>
                <a:lnTo>
                  <a:pt x="4453" y="5889"/>
                </a:lnTo>
                <a:lnTo>
                  <a:pt x="4404" y="5816"/>
                </a:lnTo>
                <a:lnTo>
                  <a:pt x="4331" y="5768"/>
                </a:lnTo>
                <a:lnTo>
                  <a:pt x="4112" y="5670"/>
                </a:lnTo>
                <a:lnTo>
                  <a:pt x="3869" y="5622"/>
                </a:lnTo>
                <a:lnTo>
                  <a:pt x="3626" y="5597"/>
                </a:lnTo>
                <a:lnTo>
                  <a:pt x="2871" y="5597"/>
                </a:lnTo>
                <a:lnTo>
                  <a:pt x="2385" y="5646"/>
                </a:lnTo>
                <a:lnTo>
                  <a:pt x="2166" y="5646"/>
                </a:lnTo>
                <a:lnTo>
                  <a:pt x="1922" y="5622"/>
                </a:lnTo>
                <a:lnTo>
                  <a:pt x="1412" y="5597"/>
                </a:lnTo>
                <a:lnTo>
                  <a:pt x="1144" y="5597"/>
                </a:lnTo>
                <a:lnTo>
                  <a:pt x="901" y="5622"/>
                </a:lnTo>
                <a:lnTo>
                  <a:pt x="682" y="5670"/>
                </a:lnTo>
                <a:lnTo>
                  <a:pt x="463" y="5792"/>
                </a:lnTo>
                <a:lnTo>
                  <a:pt x="365" y="5792"/>
                </a:lnTo>
                <a:lnTo>
                  <a:pt x="317" y="5841"/>
                </a:lnTo>
                <a:lnTo>
                  <a:pt x="292" y="5889"/>
                </a:lnTo>
                <a:lnTo>
                  <a:pt x="244" y="6133"/>
                </a:lnTo>
                <a:lnTo>
                  <a:pt x="219" y="6400"/>
                </a:lnTo>
                <a:lnTo>
                  <a:pt x="219" y="6911"/>
                </a:lnTo>
                <a:lnTo>
                  <a:pt x="195" y="7422"/>
                </a:lnTo>
                <a:lnTo>
                  <a:pt x="171" y="7933"/>
                </a:lnTo>
                <a:lnTo>
                  <a:pt x="146" y="8493"/>
                </a:lnTo>
                <a:lnTo>
                  <a:pt x="146" y="9028"/>
                </a:lnTo>
                <a:lnTo>
                  <a:pt x="146" y="10123"/>
                </a:lnTo>
                <a:lnTo>
                  <a:pt x="171" y="10707"/>
                </a:lnTo>
                <a:lnTo>
                  <a:pt x="171" y="11267"/>
                </a:lnTo>
                <a:lnTo>
                  <a:pt x="122" y="12386"/>
                </a:lnTo>
                <a:lnTo>
                  <a:pt x="98" y="13530"/>
                </a:lnTo>
                <a:lnTo>
                  <a:pt x="98" y="14162"/>
                </a:lnTo>
                <a:lnTo>
                  <a:pt x="73" y="14479"/>
                </a:lnTo>
                <a:lnTo>
                  <a:pt x="25" y="14795"/>
                </a:lnTo>
                <a:lnTo>
                  <a:pt x="0" y="14868"/>
                </a:lnTo>
                <a:lnTo>
                  <a:pt x="25" y="14965"/>
                </a:lnTo>
                <a:lnTo>
                  <a:pt x="73" y="15014"/>
                </a:lnTo>
                <a:lnTo>
                  <a:pt x="122" y="15063"/>
                </a:lnTo>
                <a:lnTo>
                  <a:pt x="195" y="15087"/>
                </a:lnTo>
                <a:lnTo>
                  <a:pt x="268" y="15111"/>
                </a:lnTo>
                <a:lnTo>
                  <a:pt x="341" y="15087"/>
                </a:lnTo>
                <a:lnTo>
                  <a:pt x="414" y="15038"/>
                </a:lnTo>
                <a:lnTo>
                  <a:pt x="463" y="15087"/>
                </a:lnTo>
                <a:lnTo>
                  <a:pt x="536" y="15111"/>
                </a:lnTo>
                <a:lnTo>
                  <a:pt x="998" y="15136"/>
                </a:lnTo>
                <a:lnTo>
                  <a:pt x="1460" y="15136"/>
                </a:lnTo>
                <a:lnTo>
                  <a:pt x="1922" y="15111"/>
                </a:lnTo>
                <a:lnTo>
                  <a:pt x="2385" y="15087"/>
                </a:lnTo>
                <a:lnTo>
                  <a:pt x="2482" y="15087"/>
                </a:lnTo>
                <a:lnTo>
                  <a:pt x="3309" y="15014"/>
                </a:lnTo>
                <a:lnTo>
                  <a:pt x="3723" y="14990"/>
                </a:lnTo>
                <a:lnTo>
                  <a:pt x="4112" y="14965"/>
                </a:lnTo>
                <a:lnTo>
                  <a:pt x="4137" y="14965"/>
                </a:lnTo>
                <a:lnTo>
                  <a:pt x="4185" y="14990"/>
                </a:lnTo>
                <a:lnTo>
                  <a:pt x="4234" y="15014"/>
                </a:lnTo>
                <a:lnTo>
                  <a:pt x="4356" y="15014"/>
                </a:lnTo>
                <a:lnTo>
                  <a:pt x="4453" y="14941"/>
                </a:lnTo>
                <a:lnTo>
                  <a:pt x="4502" y="14917"/>
                </a:lnTo>
                <a:lnTo>
                  <a:pt x="4526" y="14868"/>
                </a:lnTo>
                <a:lnTo>
                  <a:pt x="4575" y="14746"/>
                </a:lnTo>
                <a:lnTo>
                  <a:pt x="4599" y="14600"/>
                </a:lnTo>
                <a:lnTo>
                  <a:pt x="4599" y="14333"/>
                </a:lnTo>
                <a:lnTo>
                  <a:pt x="4599" y="14065"/>
                </a:lnTo>
                <a:lnTo>
                  <a:pt x="4575" y="13797"/>
                </a:lnTo>
                <a:lnTo>
                  <a:pt x="4599" y="13773"/>
                </a:lnTo>
                <a:lnTo>
                  <a:pt x="5037" y="13724"/>
                </a:lnTo>
                <a:lnTo>
                  <a:pt x="5451" y="13676"/>
                </a:lnTo>
                <a:lnTo>
                  <a:pt x="5791" y="13700"/>
                </a:lnTo>
                <a:lnTo>
                  <a:pt x="5986" y="13676"/>
                </a:lnTo>
                <a:lnTo>
                  <a:pt x="6132" y="13627"/>
                </a:lnTo>
                <a:lnTo>
                  <a:pt x="6156" y="13651"/>
                </a:lnTo>
                <a:lnTo>
                  <a:pt x="6521" y="13895"/>
                </a:lnTo>
                <a:lnTo>
                  <a:pt x="6886" y="14138"/>
                </a:lnTo>
                <a:lnTo>
                  <a:pt x="7276" y="14357"/>
                </a:lnTo>
                <a:lnTo>
                  <a:pt x="7665" y="14552"/>
                </a:lnTo>
                <a:lnTo>
                  <a:pt x="8054" y="14722"/>
                </a:lnTo>
                <a:lnTo>
                  <a:pt x="8444" y="14892"/>
                </a:lnTo>
                <a:lnTo>
                  <a:pt x="8833" y="15038"/>
                </a:lnTo>
                <a:lnTo>
                  <a:pt x="9247" y="15160"/>
                </a:lnTo>
                <a:lnTo>
                  <a:pt x="10074" y="15403"/>
                </a:lnTo>
                <a:lnTo>
                  <a:pt x="10925" y="15574"/>
                </a:lnTo>
                <a:lnTo>
                  <a:pt x="11777" y="15695"/>
                </a:lnTo>
                <a:lnTo>
                  <a:pt x="12653" y="15817"/>
                </a:lnTo>
                <a:lnTo>
                  <a:pt x="13310" y="15866"/>
                </a:lnTo>
                <a:lnTo>
                  <a:pt x="13651" y="15890"/>
                </a:lnTo>
                <a:lnTo>
                  <a:pt x="14016" y="15866"/>
                </a:lnTo>
                <a:lnTo>
                  <a:pt x="14356" y="15866"/>
                </a:lnTo>
                <a:lnTo>
                  <a:pt x="14697" y="15793"/>
                </a:lnTo>
                <a:lnTo>
                  <a:pt x="15013" y="15720"/>
                </a:lnTo>
                <a:lnTo>
                  <a:pt x="15330" y="15598"/>
                </a:lnTo>
                <a:lnTo>
                  <a:pt x="15476" y="15525"/>
                </a:lnTo>
                <a:lnTo>
                  <a:pt x="15597" y="15452"/>
                </a:lnTo>
                <a:lnTo>
                  <a:pt x="15719" y="15355"/>
                </a:lnTo>
                <a:lnTo>
                  <a:pt x="15792" y="15257"/>
                </a:lnTo>
                <a:lnTo>
                  <a:pt x="15865" y="15160"/>
                </a:lnTo>
                <a:lnTo>
                  <a:pt x="15914" y="15038"/>
                </a:lnTo>
                <a:lnTo>
                  <a:pt x="15962" y="14941"/>
                </a:lnTo>
                <a:lnTo>
                  <a:pt x="15987" y="14819"/>
                </a:lnTo>
                <a:lnTo>
                  <a:pt x="16011" y="14552"/>
                </a:lnTo>
                <a:lnTo>
                  <a:pt x="15987" y="14284"/>
                </a:lnTo>
                <a:lnTo>
                  <a:pt x="15938" y="14016"/>
                </a:lnTo>
                <a:lnTo>
                  <a:pt x="15865" y="13749"/>
                </a:lnTo>
                <a:lnTo>
                  <a:pt x="15987" y="13651"/>
                </a:lnTo>
                <a:lnTo>
                  <a:pt x="16084" y="13530"/>
                </a:lnTo>
                <a:lnTo>
                  <a:pt x="16181" y="13408"/>
                </a:lnTo>
                <a:lnTo>
                  <a:pt x="16254" y="13262"/>
                </a:lnTo>
                <a:lnTo>
                  <a:pt x="16376" y="12946"/>
                </a:lnTo>
                <a:lnTo>
                  <a:pt x="16425" y="12654"/>
                </a:lnTo>
                <a:lnTo>
                  <a:pt x="16449" y="12410"/>
                </a:lnTo>
                <a:lnTo>
                  <a:pt x="16449" y="12070"/>
                </a:lnTo>
                <a:lnTo>
                  <a:pt x="16425" y="11875"/>
                </a:lnTo>
                <a:lnTo>
                  <a:pt x="16400" y="11680"/>
                </a:lnTo>
                <a:lnTo>
                  <a:pt x="16352" y="11534"/>
                </a:lnTo>
                <a:lnTo>
                  <a:pt x="16279" y="11388"/>
                </a:lnTo>
                <a:lnTo>
                  <a:pt x="16425" y="11267"/>
                </a:lnTo>
                <a:lnTo>
                  <a:pt x="16546" y="11096"/>
                </a:lnTo>
                <a:lnTo>
                  <a:pt x="16668" y="10926"/>
                </a:lnTo>
                <a:lnTo>
                  <a:pt x="16765" y="10756"/>
                </a:lnTo>
                <a:lnTo>
                  <a:pt x="16838" y="10561"/>
                </a:lnTo>
                <a:lnTo>
                  <a:pt x="16887" y="10342"/>
                </a:lnTo>
                <a:lnTo>
                  <a:pt x="16911" y="10147"/>
                </a:lnTo>
                <a:lnTo>
                  <a:pt x="16936" y="9953"/>
                </a:lnTo>
                <a:lnTo>
                  <a:pt x="16911" y="9758"/>
                </a:lnTo>
                <a:lnTo>
                  <a:pt x="16838" y="9515"/>
                </a:lnTo>
                <a:lnTo>
                  <a:pt x="16717" y="9271"/>
                </a:lnTo>
                <a:lnTo>
                  <a:pt x="16571" y="9053"/>
                </a:lnTo>
                <a:lnTo>
                  <a:pt x="16717" y="8931"/>
                </a:lnTo>
                <a:lnTo>
                  <a:pt x="16838" y="8785"/>
                </a:lnTo>
                <a:lnTo>
                  <a:pt x="16936" y="8615"/>
                </a:lnTo>
                <a:lnTo>
                  <a:pt x="17033" y="8444"/>
                </a:lnTo>
                <a:lnTo>
                  <a:pt x="17106" y="8274"/>
                </a:lnTo>
                <a:lnTo>
                  <a:pt x="17155" y="8079"/>
                </a:lnTo>
                <a:lnTo>
                  <a:pt x="17179" y="7885"/>
                </a:lnTo>
                <a:lnTo>
                  <a:pt x="17203" y="7690"/>
                </a:lnTo>
                <a:lnTo>
                  <a:pt x="17179" y="7447"/>
                </a:lnTo>
                <a:lnTo>
                  <a:pt x="17106" y="7252"/>
                </a:lnTo>
                <a:lnTo>
                  <a:pt x="17009" y="7057"/>
                </a:lnTo>
                <a:lnTo>
                  <a:pt x="16887" y="6887"/>
                </a:lnTo>
                <a:lnTo>
                  <a:pt x="16717" y="6741"/>
                </a:lnTo>
                <a:lnTo>
                  <a:pt x="16546" y="6619"/>
                </a:lnTo>
                <a:lnTo>
                  <a:pt x="16352" y="6498"/>
                </a:lnTo>
                <a:lnTo>
                  <a:pt x="16157" y="6400"/>
                </a:lnTo>
                <a:lnTo>
                  <a:pt x="15938" y="6303"/>
                </a:lnTo>
                <a:lnTo>
                  <a:pt x="15719" y="6206"/>
                </a:lnTo>
                <a:lnTo>
                  <a:pt x="15232" y="6084"/>
                </a:lnTo>
                <a:lnTo>
                  <a:pt x="14746" y="5987"/>
                </a:lnTo>
                <a:lnTo>
                  <a:pt x="14259" y="5938"/>
                </a:lnTo>
                <a:lnTo>
                  <a:pt x="13845" y="5889"/>
                </a:lnTo>
                <a:lnTo>
                  <a:pt x="13432" y="5865"/>
                </a:lnTo>
                <a:lnTo>
                  <a:pt x="12604" y="5841"/>
                </a:lnTo>
                <a:lnTo>
                  <a:pt x="11607" y="5841"/>
                </a:lnTo>
                <a:lnTo>
                  <a:pt x="11266" y="5865"/>
                </a:lnTo>
                <a:lnTo>
                  <a:pt x="11461" y="5354"/>
                </a:lnTo>
                <a:lnTo>
                  <a:pt x="11655" y="4843"/>
                </a:lnTo>
                <a:lnTo>
                  <a:pt x="11826" y="4308"/>
                </a:lnTo>
                <a:lnTo>
                  <a:pt x="11996" y="3797"/>
                </a:lnTo>
                <a:lnTo>
                  <a:pt x="12142" y="3261"/>
                </a:lnTo>
                <a:lnTo>
                  <a:pt x="12239" y="2726"/>
                </a:lnTo>
                <a:lnTo>
                  <a:pt x="12264" y="2458"/>
                </a:lnTo>
                <a:lnTo>
                  <a:pt x="12264" y="2191"/>
                </a:lnTo>
                <a:lnTo>
                  <a:pt x="12239" y="1899"/>
                </a:lnTo>
                <a:lnTo>
                  <a:pt x="12215" y="1631"/>
                </a:lnTo>
                <a:lnTo>
                  <a:pt x="12166" y="1412"/>
                </a:lnTo>
                <a:lnTo>
                  <a:pt x="12118" y="1217"/>
                </a:lnTo>
                <a:lnTo>
                  <a:pt x="12045" y="1023"/>
                </a:lnTo>
                <a:lnTo>
                  <a:pt x="11972" y="853"/>
                </a:lnTo>
                <a:lnTo>
                  <a:pt x="11850" y="682"/>
                </a:lnTo>
                <a:lnTo>
                  <a:pt x="11728" y="512"/>
                </a:lnTo>
                <a:lnTo>
                  <a:pt x="11582" y="366"/>
                </a:lnTo>
                <a:lnTo>
                  <a:pt x="11412" y="220"/>
                </a:lnTo>
                <a:lnTo>
                  <a:pt x="11266" y="147"/>
                </a:lnTo>
                <a:lnTo>
                  <a:pt x="11120" y="74"/>
                </a:lnTo>
                <a:lnTo>
                  <a:pt x="10925" y="25"/>
                </a:lnTo>
                <a:lnTo>
                  <a:pt x="1073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23"/>
          <p:cNvSpPr txBox="1"/>
          <p:nvPr/>
        </p:nvSpPr>
        <p:spPr>
          <a:xfrm>
            <a:off x="383825" y="5445150"/>
            <a:ext cx="8724600" cy="115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419100" lvl="0" marL="45720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ousine"/>
              <a:buChar char="▪"/>
            </a:pPr>
            <a:r>
              <a:rPr lang="en" sz="3000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rPr>
              <a:t>Create a drawing, bill of materials, and detailed </a:t>
            </a:r>
            <a:r>
              <a:rPr lang="en" sz="3000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rPr>
              <a:t>assembly</a:t>
            </a:r>
            <a:r>
              <a:rPr lang="en" sz="3000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rPr>
              <a:t> directions</a:t>
            </a:r>
            <a:endParaRPr sz="3000">
              <a:solidFill>
                <a:schemeClr val="lt1"/>
              </a:solidFill>
              <a:latin typeface="Cousine"/>
              <a:ea typeface="Cousine"/>
              <a:cs typeface="Cousine"/>
              <a:sym typeface="Cousine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4"/>
          <p:cNvSpPr txBox="1"/>
          <p:nvPr/>
        </p:nvSpPr>
        <p:spPr>
          <a:xfrm>
            <a:off x="101825" y="118775"/>
            <a:ext cx="8983800" cy="56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rPr>
              <a:t>STEP 3: DEVELOP A SOLUTION</a:t>
            </a:r>
            <a:endParaRPr b="1" sz="2400">
              <a:solidFill>
                <a:schemeClr val="lt1"/>
              </a:solidFill>
              <a:latin typeface="Cousine"/>
              <a:ea typeface="Cousine"/>
              <a:cs typeface="Cousine"/>
              <a:sym typeface="Cousine"/>
            </a:endParaRPr>
          </a:p>
        </p:txBody>
      </p:sp>
      <p:sp>
        <p:nvSpPr>
          <p:cNvPr id="167" name="Google Shape;167;p24"/>
          <p:cNvSpPr txBox="1"/>
          <p:nvPr>
            <p:ph idx="4294967295" type="ctrTitle"/>
          </p:nvPr>
        </p:nvSpPr>
        <p:spPr>
          <a:xfrm>
            <a:off x="764975" y="4224322"/>
            <a:ext cx="7772400" cy="110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/>
              <a:t>DECISION MATRIX</a:t>
            </a:r>
            <a:endParaRPr b="1" sz="6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/>
              <a:t>A tool used to compare ideas against one another using specific </a:t>
            </a:r>
            <a:r>
              <a:rPr b="1" lang="en" sz="3000" u="sng"/>
              <a:t>criteria</a:t>
            </a:r>
            <a:endParaRPr b="1" sz="3000" u="sng"/>
          </a:p>
        </p:txBody>
      </p:sp>
      <p:pic>
        <p:nvPicPr>
          <p:cNvPr id="168" name="Google Shape;168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42775" y="590000"/>
            <a:ext cx="5016799" cy="3857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5"/>
          <p:cNvSpPr txBox="1"/>
          <p:nvPr/>
        </p:nvSpPr>
        <p:spPr>
          <a:xfrm>
            <a:off x="101825" y="118775"/>
            <a:ext cx="8983800" cy="56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rPr>
              <a:t>STEP 3: DEVELOP A SOLUTION</a:t>
            </a:r>
            <a:endParaRPr b="1" sz="2400">
              <a:solidFill>
                <a:schemeClr val="lt1"/>
              </a:solidFill>
              <a:latin typeface="Cousine"/>
              <a:ea typeface="Cousine"/>
              <a:cs typeface="Cousine"/>
              <a:sym typeface="Cousine"/>
            </a:endParaRPr>
          </a:p>
        </p:txBody>
      </p:sp>
      <p:graphicFrame>
        <p:nvGraphicFramePr>
          <p:cNvPr id="174" name="Google Shape;174;p25"/>
          <p:cNvGraphicFramePr/>
          <p:nvPr/>
        </p:nvGraphicFramePr>
        <p:xfrm>
          <a:off x="1162050" y="1009325"/>
          <a:ext cx="3000000" cy="3000000"/>
        </p:xfrm>
        <a:graphic>
          <a:graphicData uri="http://schemas.openxmlformats.org/drawingml/2006/table">
            <a:tbl>
              <a:tblPr bandCol="1" bandRow="1">
                <a:noFill/>
                <a:tableStyleId>{AA22A9A0-AA4A-433A-B9CA-119863DECB31}</a:tableStyleId>
              </a:tblPr>
              <a:tblGrid>
                <a:gridCol w="1181100"/>
                <a:gridCol w="923925"/>
                <a:gridCol w="923925"/>
                <a:gridCol w="923925"/>
                <a:gridCol w="923925"/>
                <a:gridCol w="923925"/>
                <a:gridCol w="1019175"/>
              </a:tblGrid>
              <a:tr h="3556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0" marB="0" marR="73025" marL="73025" anchor="ctr"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gridSpan="5"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/>
                        <a:t>SPECIFICATIONS - CRITERIA &amp; CONSTRAINTS</a:t>
                      </a:r>
                      <a:endParaRPr b="1" sz="1200"/>
                    </a:p>
                  </a:txBody>
                  <a:tcPr marT="0" marB="0" marR="73025" marL="73025" anchor="ctr">
                    <a:solidFill>
                      <a:srgbClr val="FFFFFF"/>
                    </a:solidFill>
                  </a:tcPr>
                </a:tc>
                <a:tc hMerge="1"/>
                <a:tc hMerge="1"/>
                <a:tc hMerge="1"/>
                <a:tc hMerge="1"/>
                <a:tc>
                  <a:txBody>
                    <a:bodyPr>
                      <a:noAutofit/>
                    </a:bodyPr>
                    <a:lstStyle/>
                    <a:p>
                      <a:pPr indent="0" lvl="0" marL="22860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200"/>
                    </a:p>
                  </a:txBody>
                  <a:tcPr marT="0" marB="0" marR="73025" marL="73025" anchor="ctr"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1557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/>
                        <a:t>Ideas</a:t>
                      </a:r>
                      <a:endParaRPr sz="1200"/>
                    </a:p>
                  </a:txBody>
                  <a:tcPr marT="0" marB="0" marR="73025" marL="73025" anchor="ctr"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rgbClr val="FF0000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rgbClr val="FF0000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rgbClr val="FF0000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rgbClr val="FF0000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rgbClr val="FF0000"/>
                        </a:solidFill>
                      </a:endParaRPr>
                    </a:p>
                  </a:txBody>
                  <a:tcPr marT="0" marB="0" marR="73025" marL="73025" anchor="ctr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000"/>
                    </a:p>
                  </a:txBody>
                  <a:tcPr marT="0" marB="0" marR="73025" marL="73025" anchor="ctr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rgbClr val="FF0000"/>
                        </a:solidFill>
                      </a:endParaRPr>
                    </a:p>
                  </a:txBody>
                  <a:tcPr marT="0" marB="0" marR="73025" marL="73025" anchor="ctr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rgbClr val="FF0000"/>
                        </a:solidFill>
                      </a:endParaRPr>
                    </a:p>
                  </a:txBody>
                  <a:tcPr marT="0" marB="0" marR="73025" marL="73025" anchor="ctr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rgbClr val="FF0000"/>
                        </a:solidFill>
                      </a:endParaRPr>
                    </a:p>
                  </a:txBody>
                  <a:tcPr marT="0" marB="0" marR="73025" marL="73025" anchor="ctr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/>
                        <a:t>Totals</a:t>
                      </a:r>
                      <a:endParaRPr sz="1200"/>
                    </a:p>
                  </a:txBody>
                  <a:tcPr marT="0" marB="0" marR="73025" marL="73025" anchor="ctr"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5715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/>
                        <a:t>IDEA #1</a:t>
                      </a:r>
                      <a:endParaRPr b="1" sz="1200"/>
                    </a:p>
                  </a:txBody>
                  <a:tcPr marT="0" marB="0" marR="73025" marL="73025" anchor="ctr"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0" marB="0" marR="73025" marL="73025" anchor="ctr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0" marB="0" marR="73025" marL="73025" anchor="ctr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0" marB="0" marR="73025" marL="73025" anchor="ctr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0" marB="0" marR="73025" marL="73025" anchor="ctr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0" marB="0" marR="73025" marL="73025" anchor="ctr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0" marB="0" marR="73025" marL="73025" anchor="ctr"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FFFFFF"/>
                    </a:solidFill>
                  </a:tcPr>
                </a:tc>
              </a:tr>
              <a:tr h="5715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/>
                        <a:t>IDEA #2</a:t>
                      </a:r>
                      <a:endParaRPr b="1" sz="1200"/>
                    </a:p>
                  </a:txBody>
                  <a:tcPr marT="0" marB="0" marR="73025" marL="73025" anchor="ctr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0" marB="0" marR="73025" marL="73025" anchor="ctr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0" marB="0" marR="73025" marL="73025" anchor="ctr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0" marB="0" marR="73025" marL="73025" anchor="ctr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0" marB="0" marR="73025" marL="73025" anchor="ctr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0" marB="0" marR="73025" marL="73025" anchor="ctr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0" marB="0" marR="73025" marL="73025" anchor="ctr">
                    <a:solidFill>
                      <a:srgbClr val="FFFFFF"/>
                    </a:solidFill>
                  </a:tcPr>
                </a:tc>
              </a:tr>
              <a:tr h="5715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/>
                        <a:t>IDEA #3</a:t>
                      </a:r>
                      <a:endParaRPr b="1" sz="1200"/>
                    </a:p>
                  </a:txBody>
                  <a:tcPr marT="0" marB="0" marR="73025" marL="73025" anchor="ctr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0" marB="0" marR="73025" marL="73025" anchor="ctr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0" marB="0" marR="73025" marL="73025" anchor="ctr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0" marB="0" marR="73025" marL="73025" anchor="ctr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0" marB="0" marR="73025" marL="73025" anchor="ctr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0" marB="0" marR="73025" marL="73025" anchor="ctr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0" marB="0" marR="73025" marL="73025" anchor="ctr">
                    <a:solidFill>
                      <a:srgbClr val="FFFFFF"/>
                    </a:solidFill>
                  </a:tcPr>
                </a:tc>
              </a:tr>
              <a:tr h="5715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/>
                        <a:t>IDEA #4</a:t>
                      </a:r>
                      <a:endParaRPr b="1" sz="1200"/>
                    </a:p>
                  </a:txBody>
                  <a:tcPr marT="0" marB="0" marR="73025" marL="73025" anchor="ctr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0" marB="0" marR="73025" marL="73025" anchor="ctr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0" marB="0" marR="73025" marL="73025" anchor="ctr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0" marB="0" marR="73025" marL="73025" anchor="ctr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0" marB="0" marR="73025" marL="73025" anchor="ctr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0" marB="0" marR="73025" marL="73025" anchor="ctr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0" marB="0" marR="73025" marL="73025" anchor="ctr">
                    <a:solidFill>
                      <a:srgbClr val="FFFFFF"/>
                    </a:solidFill>
                  </a:tcPr>
                </a:tc>
              </a:tr>
              <a:tr h="5715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/>
                        <a:t>IDEA #5</a:t>
                      </a:r>
                      <a:endParaRPr b="1" sz="1200"/>
                    </a:p>
                  </a:txBody>
                  <a:tcPr marT="0" marB="0" marR="73025" marL="73025" anchor="ctr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0" marB="0" marR="73025" marL="73025" anchor="ctr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0" marB="0" marR="73025" marL="73025" anchor="ctr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0" marB="0" marR="73025" marL="73025" anchor="ctr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0" marB="0" marR="73025" marL="73025" anchor="ctr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0" marB="0" marR="73025" marL="73025" anchor="ctr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0" marB="0" marR="73025" marL="73025" anchor="ctr"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5" name="Google Shape;175;p25"/>
          <p:cNvGraphicFramePr/>
          <p:nvPr/>
        </p:nvGraphicFramePr>
        <p:xfrm>
          <a:off x="2011650" y="58121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{AA22A9A0-AA4A-433A-B9CA-119863DECB31}</a:tableStyleId>
              </a:tblPr>
              <a:tblGrid>
                <a:gridCol w="548650"/>
                <a:gridCol w="548650"/>
                <a:gridCol w="548650"/>
                <a:gridCol w="548650"/>
                <a:gridCol w="1828800"/>
                <a:gridCol w="548650"/>
                <a:gridCol w="548650"/>
              </a:tblGrid>
              <a:tr h="3175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4</a:t>
                      </a:r>
                      <a:endParaRPr sz="1200"/>
                    </a:p>
                  </a:txBody>
                  <a:tcPr marT="63500" marB="63500" marR="63500" marL="63500" anchor="ctr">
                    <a:solidFill>
                      <a:srgbClr val="D9D9D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3</a:t>
                      </a:r>
                      <a:endParaRPr sz="1200"/>
                    </a:p>
                  </a:txBody>
                  <a:tcPr marT="63500" marB="63500" marR="63500" marL="63500" anchor="ctr">
                    <a:solidFill>
                      <a:srgbClr val="D9D9D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2</a:t>
                      </a:r>
                      <a:endParaRPr sz="1200"/>
                    </a:p>
                  </a:txBody>
                  <a:tcPr marT="63500" marB="63500" marR="63500" marL="63500" anchor="ctr">
                    <a:solidFill>
                      <a:srgbClr val="D9D9D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1</a:t>
                      </a:r>
                      <a:endParaRPr sz="1200"/>
                    </a:p>
                  </a:txBody>
                  <a:tcPr marT="63500" marB="63500" marR="63500" marL="63500" anchor="ctr">
                    <a:solidFill>
                      <a:srgbClr val="D9D9D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63500" marB="63500" marR="63500" marL="63500" anchor="ctr"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2</a:t>
                      </a:r>
                      <a:endParaRPr sz="1200"/>
                    </a:p>
                  </a:txBody>
                  <a:tcPr marT="63500" marB="63500" marR="63500" marL="63500" anchor="ctr">
                    <a:solidFill>
                      <a:srgbClr val="D9D9D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1</a:t>
                      </a:r>
                      <a:endParaRPr sz="1200"/>
                    </a:p>
                  </a:txBody>
                  <a:tcPr marT="63500" marB="63500" marR="63500" marL="63500" anchor="ctr">
                    <a:solidFill>
                      <a:srgbClr val="D9D9D9"/>
                    </a:solidFill>
                  </a:tcPr>
                </a:tc>
              </a:tr>
              <a:tr h="3175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Best</a:t>
                      </a:r>
                      <a:endParaRPr sz="1200"/>
                    </a:p>
                  </a:txBody>
                  <a:tcPr marT="63500" marB="63500" marR="63500" marL="63500" anchor="ctr">
                    <a:solidFill>
                      <a:srgbClr val="D9D9D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63500" marB="63500" marR="63500" marL="63500" anchor="ctr">
                    <a:solidFill>
                      <a:srgbClr val="D9D9D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63500" marB="63500" marR="63500" marL="63500" anchor="ctr">
                    <a:solidFill>
                      <a:srgbClr val="D9D9D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Worst</a:t>
                      </a:r>
                      <a:endParaRPr sz="1200"/>
                    </a:p>
                  </a:txBody>
                  <a:tcPr marT="63500" marB="63500" marR="63500" marL="63500" anchor="ctr">
                    <a:solidFill>
                      <a:srgbClr val="D9D9D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63500" marB="63500" marR="63500" marL="63500" anchor="ctr"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Yes</a:t>
                      </a:r>
                      <a:endParaRPr sz="1200"/>
                    </a:p>
                  </a:txBody>
                  <a:tcPr marT="63500" marB="63500" marR="63500" marL="63500" anchor="ctr">
                    <a:solidFill>
                      <a:srgbClr val="D9D9D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No</a:t>
                      </a:r>
                      <a:endParaRPr sz="1200"/>
                    </a:p>
                  </a:txBody>
                  <a:tcPr marT="63500" marB="63500" marR="63500" marL="63500" anchor="ctr"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6"/>
          <p:cNvSpPr txBox="1"/>
          <p:nvPr>
            <p:ph idx="1" type="body"/>
          </p:nvPr>
        </p:nvSpPr>
        <p:spPr>
          <a:xfrm>
            <a:off x="336575" y="1577050"/>
            <a:ext cx="4717200" cy="496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/>
              <a:t>A good way to design the solution is to create a series of  sketches that increase in detail.</a:t>
            </a:r>
            <a:endParaRPr sz="24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/>
          </a:p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SzPts val="2400"/>
              <a:buChar char="▪"/>
            </a:pPr>
            <a:r>
              <a:rPr lang="en" sz="2400" u="sng"/>
              <a:t>Thumbnail Sketches</a:t>
            </a:r>
            <a:endParaRPr sz="2400" u="sng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" sz="2400" u="sng"/>
              <a:t>Rough Sketches</a:t>
            </a:r>
            <a:endParaRPr sz="2400" u="sng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" sz="2400" u="sng"/>
              <a:t>Comprehensive Drawings</a:t>
            </a:r>
            <a:endParaRPr sz="2400" u="sng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" sz="2400" u="sng"/>
              <a:t>Technical Drawings</a:t>
            </a:r>
            <a:endParaRPr sz="2400" u="sng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grpSp>
        <p:nvGrpSpPr>
          <p:cNvPr id="181" name="Google Shape;181;p26"/>
          <p:cNvGrpSpPr/>
          <p:nvPr/>
        </p:nvGrpSpPr>
        <p:grpSpPr>
          <a:xfrm rot="5400000">
            <a:off x="4976066" y="1581847"/>
            <a:ext cx="3945636" cy="3790142"/>
            <a:chOff x="5708850" y="3417450"/>
            <a:chExt cx="2931161" cy="2815646"/>
          </a:xfrm>
        </p:grpSpPr>
        <p:sp>
          <p:nvSpPr>
            <p:cNvPr id="182" name="Google Shape;182;p26"/>
            <p:cNvSpPr/>
            <p:nvPr/>
          </p:nvSpPr>
          <p:spPr>
            <a:xfrm>
              <a:off x="6102011" y="3942011"/>
              <a:ext cx="2283300" cy="2283300"/>
            </a:xfrm>
            <a:prstGeom prst="rect">
              <a:avLst/>
            </a:prstGeom>
            <a:noFill/>
            <a:ln cap="flat" cmpd="sng" w="9525">
              <a:solidFill>
                <a:srgbClr val="FFFFFF"/>
              </a:solidFill>
              <a:prstDash val="dash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Google Shape;183;p26"/>
            <p:cNvSpPr/>
            <p:nvPr/>
          </p:nvSpPr>
          <p:spPr>
            <a:xfrm>
              <a:off x="8516561" y="3942000"/>
              <a:ext cx="123450" cy="2275725"/>
            </a:xfrm>
            <a:custGeom>
              <a:rect b="b" l="l" r="r" t="t"/>
              <a:pathLst>
                <a:path extrusionOk="0" h="91029" w="4938">
                  <a:moveTo>
                    <a:pt x="0" y="0"/>
                  </a:moveTo>
                  <a:lnTo>
                    <a:pt x="4938" y="0"/>
                  </a:lnTo>
                  <a:lnTo>
                    <a:pt x="4938" y="91029"/>
                  </a:lnTo>
                  <a:lnTo>
                    <a:pt x="0" y="91029"/>
                  </a:lnTo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miter lim="8000"/>
              <a:headEnd len="med" w="med" type="none"/>
              <a:tailEnd len="med" w="med" type="none"/>
            </a:ln>
          </p:spPr>
        </p:sp>
        <p:sp>
          <p:nvSpPr>
            <p:cNvPr id="184" name="Google Shape;184;p26"/>
            <p:cNvSpPr/>
            <p:nvPr/>
          </p:nvSpPr>
          <p:spPr>
            <a:xfrm rot="-5400000">
              <a:off x="7180125" y="2605525"/>
              <a:ext cx="123450" cy="2275725"/>
            </a:xfrm>
            <a:custGeom>
              <a:rect b="b" l="l" r="r" t="t"/>
              <a:pathLst>
                <a:path extrusionOk="0" h="91029" w="4938">
                  <a:moveTo>
                    <a:pt x="0" y="0"/>
                  </a:moveTo>
                  <a:lnTo>
                    <a:pt x="4938" y="0"/>
                  </a:lnTo>
                  <a:lnTo>
                    <a:pt x="4938" y="91029"/>
                  </a:lnTo>
                  <a:lnTo>
                    <a:pt x="0" y="91029"/>
                  </a:lnTo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miter lim="8000"/>
              <a:headEnd len="med" w="med" type="none"/>
              <a:tailEnd len="med" w="med" type="none"/>
            </a:ln>
          </p:spPr>
        </p:sp>
        <p:sp>
          <p:nvSpPr>
            <p:cNvPr id="185" name="Google Shape;185;p26"/>
            <p:cNvSpPr/>
            <p:nvPr/>
          </p:nvSpPr>
          <p:spPr>
            <a:xfrm rot="-5400000">
              <a:off x="5708850" y="3417450"/>
              <a:ext cx="1326900" cy="1326900"/>
            </a:xfrm>
            <a:prstGeom prst="arc">
              <a:avLst>
                <a:gd fmla="val 16200000" name="adj1"/>
                <a:gd fmla="val 0" name="adj2"/>
              </a:avLst>
            </a:prstGeom>
            <a:noFill/>
            <a:ln cap="flat" cmpd="sng" w="9525">
              <a:solidFill>
                <a:srgbClr val="FFFFFF"/>
              </a:solidFill>
              <a:prstDash val="dash"/>
              <a:round/>
              <a:headEnd len="sm" w="sm" type="triangle"/>
              <a:tailEnd len="sm" w="sm" type="triangl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186" name="Google Shape;186;p26"/>
            <p:cNvCxnSpPr/>
            <p:nvPr/>
          </p:nvCxnSpPr>
          <p:spPr>
            <a:xfrm>
              <a:off x="6109725" y="3957425"/>
              <a:ext cx="2268000" cy="2268000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dash"/>
              <a:round/>
              <a:headEnd len="med" w="med" type="none"/>
              <a:tailEnd len="med" w="med" type="none"/>
            </a:ln>
          </p:spPr>
        </p:cxnSp>
        <p:cxnSp>
          <p:nvCxnSpPr>
            <p:cNvPr id="187" name="Google Shape;187;p26"/>
            <p:cNvCxnSpPr/>
            <p:nvPr/>
          </p:nvCxnSpPr>
          <p:spPr>
            <a:xfrm flipH="1">
              <a:off x="6102050" y="3941996"/>
              <a:ext cx="2291100" cy="2291100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dash"/>
              <a:round/>
              <a:headEnd len="med" w="med" type="none"/>
              <a:tailEnd len="med" w="med" type="none"/>
            </a:ln>
          </p:spPr>
        </p:cxnSp>
        <p:cxnSp>
          <p:nvCxnSpPr>
            <p:cNvPr id="188" name="Google Shape;188;p26"/>
            <p:cNvCxnSpPr/>
            <p:nvPr/>
          </p:nvCxnSpPr>
          <p:spPr>
            <a:xfrm>
              <a:off x="5978575" y="3949725"/>
              <a:ext cx="0" cy="2283300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sm" w="sm" type="triangle"/>
              <a:tailEnd len="sm" w="sm" type="triangle"/>
            </a:ln>
          </p:spPr>
        </p:cxnSp>
      </p:grpSp>
      <p:pic>
        <p:nvPicPr>
          <p:cNvPr descr="Free photo Project Architecture Technical Drawing Rules - Max Pixel" id="189" name="Google Shape;189;p26"/>
          <p:cNvPicPr preferRelativeResize="0"/>
          <p:nvPr/>
        </p:nvPicPr>
        <p:blipFill rotWithShape="1">
          <a:blip r:embed="rId3">
            <a:alphaModFix/>
          </a:blip>
          <a:srcRect b="0" l="16666" r="16666" t="0"/>
          <a:stretch/>
        </p:blipFill>
        <p:spPr>
          <a:xfrm>
            <a:off x="5255975" y="2238400"/>
            <a:ext cx="2682024" cy="2682050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26"/>
          <p:cNvSpPr txBox="1"/>
          <p:nvPr/>
        </p:nvSpPr>
        <p:spPr>
          <a:xfrm>
            <a:off x="101825" y="118775"/>
            <a:ext cx="8983800" cy="56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rPr>
              <a:t>STEP 3: DEVELOP A SOLUTION</a:t>
            </a:r>
            <a:endParaRPr b="1" sz="2400">
              <a:solidFill>
                <a:schemeClr val="lt1"/>
              </a:solidFill>
              <a:latin typeface="Cousine"/>
              <a:ea typeface="Cousine"/>
              <a:cs typeface="Cousine"/>
              <a:sym typeface="Cousine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7"/>
          <p:cNvSpPr txBox="1"/>
          <p:nvPr>
            <p:ph idx="4294967295" type="ctrTitle"/>
          </p:nvPr>
        </p:nvSpPr>
        <p:spPr>
          <a:xfrm>
            <a:off x="291325" y="3748950"/>
            <a:ext cx="8559000" cy="104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/>
              <a:t>BILL OF MATERIALS</a:t>
            </a:r>
            <a:endParaRPr b="1" sz="6000"/>
          </a:p>
        </p:txBody>
      </p:sp>
      <p:sp>
        <p:nvSpPr>
          <p:cNvPr id="196" name="Google Shape;196;p27"/>
          <p:cNvSpPr txBox="1"/>
          <p:nvPr>
            <p:ph idx="4294967295" type="subTitle"/>
          </p:nvPr>
        </p:nvSpPr>
        <p:spPr>
          <a:xfrm>
            <a:off x="1613550" y="4884400"/>
            <a:ext cx="5916900" cy="104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list of materials needed to construct the solution</a:t>
            </a:r>
            <a:endParaRPr sz="2400"/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(</a:t>
            </a:r>
            <a:r>
              <a:rPr lang="en" sz="2400" u="sng"/>
              <a:t>material</a:t>
            </a:r>
            <a:r>
              <a:rPr lang="en" sz="2400"/>
              <a:t>, </a:t>
            </a:r>
            <a:r>
              <a:rPr lang="en" sz="2400" u="sng"/>
              <a:t>quantity</a:t>
            </a:r>
            <a:r>
              <a:rPr lang="en" sz="2400"/>
              <a:t>, </a:t>
            </a:r>
            <a:r>
              <a:rPr lang="en" sz="2400" u="sng"/>
              <a:t>unit</a:t>
            </a:r>
            <a:r>
              <a:rPr lang="en" sz="2400"/>
              <a:t>)</a:t>
            </a:r>
            <a:endParaRPr sz="2400"/>
          </a:p>
        </p:txBody>
      </p:sp>
      <p:grpSp>
        <p:nvGrpSpPr>
          <p:cNvPr id="197" name="Google Shape;197;p27"/>
          <p:cNvGrpSpPr/>
          <p:nvPr/>
        </p:nvGrpSpPr>
        <p:grpSpPr>
          <a:xfrm>
            <a:off x="3030219" y="756050"/>
            <a:ext cx="2931161" cy="2815726"/>
            <a:chOff x="3075562" y="756050"/>
            <a:chExt cx="2931161" cy="2815726"/>
          </a:xfrm>
        </p:grpSpPr>
        <p:sp>
          <p:nvSpPr>
            <p:cNvPr id="198" name="Google Shape;198;p27"/>
            <p:cNvSpPr/>
            <p:nvPr/>
          </p:nvSpPr>
          <p:spPr>
            <a:xfrm>
              <a:off x="3950843" y="1762696"/>
              <a:ext cx="1326900" cy="1326900"/>
            </a:xfrm>
            <a:prstGeom prst="ellipse">
              <a:avLst/>
            </a:prstGeom>
            <a:noFill/>
            <a:ln cap="flat" cmpd="sng" w="9525">
              <a:solidFill>
                <a:srgbClr val="FFFFFF"/>
              </a:solidFill>
              <a:prstDash val="dot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" name="Google Shape;199;p27"/>
            <p:cNvSpPr/>
            <p:nvPr/>
          </p:nvSpPr>
          <p:spPr>
            <a:xfrm>
              <a:off x="3472643" y="1284496"/>
              <a:ext cx="2283300" cy="2283300"/>
            </a:xfrm>
            <a:prstGeom prst="rect">
              <a:avLst/>
            </a:prstGeom>
            <a:noFill/>
            <a:ln cap="flat" cmpd="sng" w="9525">
              <a:solidFill>
                <a:srgbClr val="FFFFFF"/>
              </a:solidFill>
              <a:prstDash val="dash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" name="Google Shape;200;p27"/>
            <p:cNvSpPr/>
            <p:nvPr/>
          </p:nvSpPr>
          <p:spPr>
            <a:xfrm>
              <a:off x="5883273" y="1280600"/>
              <a:ext cx="123450" cy="2275725"/>
            </a:xfrm>
            <a:custGeom>
              <a:rect b="b" l="l" r="r" t="t"/>
              <a:pathLst>
                <a:path extrusionOk="0" h="91029" w="4938">
                  <a:moveTo>
                    <a:pt x="0" y="0"/>
                  </a:moveTo>
                  <a:lnTo>
                    <a:pt x="4938" y="0"/>
                  </a:lnTo>
                  <a:lnTo>
                    <a:pt x="4938" y="91029"/>
                  </a:lnTo>
                  <a:lnTo>
                    <a:pt x="0" y="91029"/>
                  </a:lnTo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miter lim="8000"/>
              <a:headEnd len="med" w="med" type="none"/>
              <a:tailEnd len="med" w="med" type="none"/>
            </a:ln>
          </p:spPr>
        </p:sp>
        <p:sp>
          <p:nvSpPr>
            <p:cNvPr id="201" name="Google Shape;201;p27"/>
            <p:cNvSpPr/>
            <p:nvPr/>
          </p:nvSpPr>
          <p:spPr>
            <a:xfrm rot="-5400000">
              <a:off x="4546838" y="-55875"/>
              <a:ext cx="123450" cy="2275725"/>
            </a:xfrm>
            <a:custGeom>
              <a:rect b="b" l="l" r="r" t="t"/>
              <a:pathLst>
                <a:path extrusionOk="0" h="91029" w="4938">
                  <a:moveTo>
                    <a:pt x="0" y="0"/>
                  </a:moveTo>
                  <a:lnTo>
                    <a:pt x="4938" y="0"/>
                  </a:lnTo>
                  <a:lnTo>
                    <a:pt x="4938" y="91029"/>
                  </a:lnTo>
                  <a:lnTo>
                    <a:pt x="0" y="91029"/>
                  </a:lnTo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miter lim="8000"/>
              <a:headEnd len="med" w="med" type="none"/>
              <a:tailEnd len="med" w="med" type="none"/>
            </a:ln>
          </p:spPr>
        </p:sp>
        <p:sp>
          <p:nvSpPr>
            <p:cNvPr id="202" name="Google Shape;202;p27"/>
            <p:cNvSpPr/>
            <p:nvPr/>
          </p:nvSpPr>
          <p:spPr>
            <a:xfrm rot="-5400000">
              <a:off x="3075562" y="756050"/>
              <a:ext cx="1326900" cy="1326900"/>
            </a:xfrm>
            <a:prstGeom prst="arc">
              <a:avLst>
                <a:gd fmla="val 16200000" name="adj1"/>
                <a:gd fmla="val 0" name="adj2"/>
              </a:avLst>
            </a:prstGeom>
            <a:noFill/>
            <a:ln cap="flat" cmpd="sng" w="9525">
              <a:solidFill>
                <a:srgbClr val="FFFFFF"/>
              </a:solidFill>
              <a:prstDash val="dash"/>
              <a:round/>
              <a:headEnd len="sm" w="sm" type="triangle"/>
              <a:tailEnd len="sm" w="sm" type="triangl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203" name="Google Shape;203;p27"/>
            <p:cNvCxnSpPr/>
            <p:nvPr/>
          </p:nvCxnSpPr>
          <p:spPr>
            <a:xfrm>
              <a:off x="3480293" y="1292146"/>
              <a:ext cx="2268000" cy="2268000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dash"/>
              <a:round/>
              <a:headEnd len="med" w="med" type="none"/>
              <a:tailEnd len="med" w="med" type="none"/>
            </a:ln>
          </p:spPr>
        </p:cxnSp>
        <p:cxnSp>
          <p:nvCxnSpPr>
            <p:cNvPr id="204" name="Google Shape;204;p27"/>
            <p:cNvCxnSpPr>
              <a:endCxn id="198" idx="7"/>
            </p:cNvCxnSpPr>
            <p:nvPr/>
          </p:nvCxnSpPr>
          <p:spPr>
            <a:xfrm flipH="1">
              <a:off x="5083423" y="1280516"/>
              <a:ext cx="676500" cy="676500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dash"/>
              <a:round/>
              <a:headEnd len="med" w="med" type="none"/>
              <a:tailEnd len="med" w="med" type="none"/>
            </a:ln>
          </p:spPr>
        </p:cxnSp>
        <p:cxnSp>
          <p:nvCxnSpPr>
            <p:cNvPr id="205" name="Google Shape;205;p27"/>
            <p:cNvCxnSpPr/>
            <p:nvPr/>
          </p:nvCxnSpPr>
          <p:spPr>
            <a:xfrm>
              <a:off x="3345288" y="1288325"/>
              <a:ext cx="0" cy="2283300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sm" w="sm" type="triangle"/>
              <a:tailEnd len="sm" w="sm" type="triangle"/>
            </a:ln>
          </p:spPr>
        </p:cxnSp>
        <p:cxnSp>
          <p:nvCxnSpPr>
            <p:cNvPr id="206" name="Google Shape;206;p27"/>
            <p:cNvCxnSpPr>
              <a:stCxn id="198" idx="3"/>
            </p:cNvCxnSpPr>
            <p:nvPr/>
          </p:nvCxnSpPr>
          <p:spPr>
            <a:xfrm flipH="1">
              <a:off x="3468663" y="2895276"/>
              <a:ext cx="676500" cy="676500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dash"/>
              <a:round/>
              <a:headEnd len="med" w="med" type="none"/>
              <a:tailEnd len="med" w="med" type="none"/>
            </a:ln>
          </p:spPr>
        </p:cxnSp>
      </p:grpSp>
      <p:sp>
        <p:nvSpPr>
          <p:cNvPr id="207" name="Google Shape;207;p27"/>
          <p:cNvSpPr/>
          <p:nvPr/>
        </p:nvSpPr>
        <p:spPr>
          <a:xfrm>
            <a:off x="4177025" y="1997048"/>
            <a:ext cx="789947" cy="797788"/>
          </a:xfrm>
          <a:custGeom>
            <a:rect b="b" l="l" r="r" t="t"/>
            <a:pathLst>
              <a:path extrusionOk="0" h="17399" w="17228">
                <a:moveTo>
                  <a:pt x="14162" y="439"/>
                </a:moveTo>
                <a:lnTo>
                  <a:pt x="14478" y="512"/>
                </a:lnTo>
                <a:lnTo>
                  <a:pt x="14794" y="609"/>
                </a:lnTo>
                <a:lnTo>
                  <a:pt x="15111" y="755"/>
                </a:lnTo>
                <a:lnTo>
                  <a:pt x="15403" y="925"/>
                </a:lnTo>
                <a:lnTo>
                  <a:pt x="15670" y="1120"/>
                </a:lnTo>
                <a:lnTo>
                  <a:pt x="15914" y="1315"/>
                </a:lnTo>
                <a:lnTo>
                  <a:pt x="16108" y="1534"/>
                </a:lnTo>
                <a:lnTo>
                  <a:pt x="15987" y="1558"/>
                </a:lnTo>
                <a:lnTo>
                  <a:pt x="15889" y="1607"/>
                </a:lnTo>
                <a:lnTo>
                  <a:pt x="15816" y="1655"/>
                </a:lnTo>
                <a:lnTo>
                  <a:pt x="15792" y="1680"/>
                </a:lnTo>
                <a:lnTo>
                  <a:pt x="15768" y="1728"/>
                </a:lnTo>
                <a:lnTo>
                  <a:pt x="15768" y="1777"/>
                </a:lnTo>
                <a:lnTo>
                  <a:pt x="15792" y="1826"/>
                </a:lnTo>
                <a:lnTo>
                  <a:pt x="15865" y="1850"/>
                </a:lnTo>
                <a:lnTo>
                  <a:pt x="15938" y="1874"/>
                </a:lnTo>
                <a:lnTo>
                  <a:pt x="16230" y="1874"/>
                </a:lnTo>
                <a:lnTo>
                  <a:pt x="16352" y="1850"/>
                </a:lnTo>
                <a:lnTo>
                  <a:pt x="16546" y="2166"/>
                </a:lnTo>
                <a:lnTo>
                  <a:pt x="16254" y="2142"/>
                </a:lnTo>
                <a:lnTo>
                  <a:pt x="16011" y="2142"/>
                </a:lnTo>
                <a:lnTo>
                  <a:pt x="15987" y="2166"/>
                </a:lnTo>
                <a:lnTo>
                  <a:pt x="15987" y="2191"/>
                </a:lnTo>
                <a:lnTo>
                  <a:pt x="16133" y="2312"/>
                </a:lnTo>
                <a:lnTo>
                  <a:pt x="16303" y="2410"/>
                </a:lnTo>
                <a:lnTo>
                  <a:pt x="16473" y="2458"/>
                </a:lnTo>
                <a:lnTo>
                  <a:pt x="16668" y="2507"/>
                </a:lnTo>
                <a:lnTo>
                  <a:pt x="16717" y="2750"/>
                </a:lnTo>
                <a:lnTo>
                  <a:pt x="16741" y="2994"/>
                </a:lnTo>
                <a:lnTo>
                  <a:pt x="16522" y="2872"/>
                </a:lnTo>
                <a:lnTo>
                  <a:pt x="16352" y="2799"/>
                </a:lnTo>
                <a:lnTo>
                  <a:pt x="16181" y="2702"/>
                </a:lnTo>
                <a:lnTo>
                  <a:pt x="16011" y="2653"/>
                </a:lnTo>
                <a:lnTo>
                  <a:pt x="15792" y="2653"/>
                </a:lnTo>
                <a:lnTo>
                  <a:pt x="15768" y="2677"/>
                </a:lnTo>
                <a:lnTo>
                  <a:pt x="15768" y="2702"/>
                </a:lnTo>
                <a:lnTo>
                  <a:pt x="15768" y="2726"/>
                </a:lnTo>
                <a:lnTo>
                  <a:pt x="15889" y="2872"/>
                </a:lnTo>
                <a:lnTo>
                  <a:pt x="16035" y="2994"/>
                </a:lnTo>
                <a:lnTo>
                  <a:pt x="16327" y="3213"/>
                </a:lnTo>
                <a:lnTo>
                  <a:pt x="16522" y="3334"/>
                </a:lnTo>
                <a:lnTo>
                  <a:pt x="16619" y="3407"/>
                </a:lnTo>
                <a:lnTo>
                  <a:pt x="16717" y="3456"/>
                </a:lnTo>
                <a:lnTo>
                  <a:pt x="16692" y="3651"/>
                </a:lnTo>
                <a:lnTo>
                  <a:pt x="16619" y="3845"/>
                </a:lnTo>
                <a:lnTo>
                  <a:pt x="16400" y="3602"/>
                </a:lnTo>
                <a:lnTo>
                  <a:pt x="16133" y="3407"/>
                </a:lnTo>
                <a:lnTo>
                  <a:pt x="15987" y="3310"/>
                </a:lnTo>
                <a:lnTo>
                  <a:pt x="15841" y="3237"/>
                </a:lnTo>
                <a:lnTo>
                  <a:pt x="15695" y="3188"/>
                </a:lnTo>
                <a:lnTo>
                  <a:pt x="15524" y="3164"/>
                </a:lnTo>
                <a:lnTo>
                  <a:pt x="15476" y="3188"/>
                </a:lnTo>
                <a:lnTo>
                  <a:pt x="15476" y="3213"/>
                </a:lnTo>
                <a:lnTo>
                  <a:pt x="15476" y="3237"/>
                </a:lnTo>
                <a:lnTo>
                  <a:pt x="15500" y="3261"/>
                </a:lnTo>
                <a:lnTo>
                  <a:pt x="15597" y="3359"/>
                </a:lnTo>
                <a:lnTo>
                  <a:pt x="15695" y="3432"/>
                </a:lnTo>
                <a:lnTo>
                  <a:pt x="15987" y="3699"/>
                </a:lnTo>
                <a:lnTo>
                  <a:pt x="16230" y="3918"/>
                </a:lnTo>
                <a:lnTo>
                  <a:pt x="16449" y="4162"/>
                </a:lnTo>
                <a:lnTo>
                  <a:pt x="16473" y="4186"/>
                </a:lnTo>
                <a:lnTo>
                  <a:pt x="16254" y="4526"/>
                </a:lnTo>
                <a:lnTo>
                  <a:pt x="16206" y="4453"/>
                </a:lnTo>
                <a:lnTo>
                  <a:pt x="16133" y="4380"/>
                </a:lnTo>
                <a:lnTo>
                  <a:pt x="15962" y="4259"/>
                </a:lnTo>
                <a:lnTo>
                  <a:pt x="15646" y="4040"/>
                </a:lnTo>
                <a:lnTo>
                  <a:pt x="15403" y="3821"/>
                </a:lnTo>
                <a:lnTo>
                  <a:pt x="15159" y="3626"/>
                </a:lnTo>
                <a:lnTo>
                  <a:pt x="15111" y="3626"/>
                </a:lnTo>
                <a:lnTo>
                  <a:pt x="15062" y="3651"/>
                </a:lnTo>
                <a:lnTo>
                  <a:pt x="15013" y="3724"/>
                </a:lnTo>
                <a:lnTo>
                  <a:pt x="15013" y="3821"/>
                </a:lnTo>
                <a:lnTo>
                  <a:pt x="15013" y="3894"/>
                </a:lnTo>
                <a:lnTo>
                  <a:pt x="15038" y="3991"/>
                </a:lnTo>
                <a:lnTo>
                  <a:pt x="15135" y="4137"/>
                </a:lnTo>
                <a:lnTo>
                  <a:pt x="15257" y="4283"/>
                </a:lnTo>
                <a:lnTo>
                  <a:pt x="15427" y="4453"/>
                </a:lnTo>
                <a:lnTo>
                  <a:pt x="15622" y="4599"/>
                </a:lnTo>
                <a:lnTo>
                  <a:pt x="15816" y="4745"/>
                </a:lnTo>
                <a:lnTo>
                  <a:pt x="15914" y="4818"/>
                </a:lnTo>
                <a:lnTo>
                  <a:pt x="16011" y="4843"/>
                </a:lnTo>
                <a:lnTo>
                  <a:pt x="15792" y="5135"/>
                </a:lnTo>
                <a:lnTo>
                  <a:pt x="14867" y="4162"/>
                </a:lnTo>
                <a:lnTo>
                  <a:pt x="13967" y="3213"/>
                </a:lnTo>
                <a:lnTo>
                  <a:pt x="13505" y="2750"/>
                </a:lnTo>
                <a:lnTo>
                  <a:pt x="13018" y="2288"/>
                </a:lnTo>
                <a:lnTo>
                  <a:pt x="12531" y="1850"/>
                </a:lnTo>
                <a:lnTo>
                  <a:pt x="12021" y="1461"/>
                </a:lnTo>
                <a:lnTo>
                  <a:pt x="12021" y="1388"/>
                </a:lnTo>
                <a:lnTo>
                  <a:pt x="12118" y="1315"/>
                </a:lnTo>
                <a:lnTo>
                  <a:pt x="12215" y="1242"/>
                </a:lnTo>
                <a:lnTo>
                  <a:pt x="12385" y="1047"/>
                </a:lnTo>
                <a:lnTo>
                  <a:pt x="12629" y="852"/>
                </a:lnTo>
                <a:lnTo>
                  <a:pt x="12921" y="682"/>
                </a:lnTo>
                <a:lnTo>
                  <a:pt x="13213" y="560"/>
                </a:lnTo>
                <a:lnTo>
                  <a:pt x="13505" y="463"/>
                </a:lnTo>
                <a:lnTo>
                  <a:pt x="13675" y="439"/>
                </a:lnTo>
                <a:close/>
                <a:moveTo>
                  <a:pt x="11753" y="1704"/>
                </a:moveTo>
                <a:lnTo>
                  <a:pt x="11826" y="1850"/>
                </a:lnTo>
                <a:lnTo>
                  <a:pt x="11948" y="1972"/>
                </a:lnTo>
                <a:lnTo>
                  <a:pt x="12093" y="2069"/>
                </a:lnTo>
                <a:lnTo>
                  <a:pt x="12385" y="2288"/>
                </a:lnTo>
                <a:lnTo>
                  <a:pt x="12677" y="2531"/>
                </a:lnTo>
                <a:lnTo>
                  <a:pt x="12945" y="2823"/>
                </a:lnTo>
                <a:lnTo>
                  <a:pt x="13480" y="3383"/>
                </a:lnTo>
                <a:lnTo>
                  <a:pt x="14478" y="4453"/>
                </a:lnTo>
                <a:lnTo>
                  <a:pt x="15500" y="5500"/>
                </a:lnTo>
                <a:lnTo>
                  <a:pt x="15111" y="5962"/>
                </a:lnTo>
                <a:lnTo>
                  <a:pt x="14600" y="5500"/>
                </a:lnTo>
                <a:lnTo>
                  <a:pt x="14113" y="5013"/>
                </a:lnTo>
                <a:lnTo>
                  <a:pt x="13213" y="4016"/>
                </a:lnTo>
                <a:lnTo>
                  <a:pt x="12750" y="3529"/>
                </a:lnTo>
                <a:lnTo>
                  <a:pt x="12264" y="3018"/>
                </a:lnTo>
                <a:lnTo>
                  <a:pt x="11777" y="2556"/>
                </a:lnTo>
                <a:lnTo>
                  <a:pt x="11266" y="2093"/>
                </a:lnTo>
                <a:lnTo>
                  <a:pt x="11753" y="1704"/>
                </a:lnTo>
                <a:close/>
                <a:moveTo>
                  <a:pt x="13724" y="5232"/>
                </a:moveTo>
                <a:lnTo>
                  <a:pt x="14235" y="5767"/>
                </a:lnTo>
                <a:lnTo>
                  <a:pt x="14794" y="6278"/>
                </a:lnTo>
                <a:lnTo>
                  <a:pt x="14575" y="6497"/>
                </a:lnTo>
                <a:lnTo>
                  <a:pt x="14259" y="6278"/>
                </a:lnTo>
                <a:lnTo>
                  <a:pt x="13967" y="6035"/>
                </a:lnTo>
                <a:lnTo>
                  <a:pt x="13699" y="5792"/>
                </a:lnTo>
                <a:lnTo>
                  <a:pt x="13432" y="5573"/>
                </a:lnTo>
                <a:lnTo>
                  <a:pt x="13724" y="5232"/>
                </a:lnTo>
                <a:close/>
                <a:moveTo>
                  <a:pt x="13261" y="5767"/>
                </a:moveTo>
                <a:lnTo>
                  <a:pt x="13359" y="5913"/>
                </a:lnTo>
                <a:lnTo>
                  <a:pt x="13456" y="6059"/>
                </a:lnTo>
                <a:lnTo>
                  <a:pt x="13724" y="6303"/>
                </a:lnTo>
                <a:lnTo>
                  <a:pt x="13991" y="6546"/>
                </a:lnTo>
                <a:lnTo>
                  <a:pt x="14137" y="6668"/>
                </a:lnTo>
                <a:lnTo>
                  <a:pt x="14308" y="6765"/>
                </a:lnTo>
                <a:lnTo>
                  <a:pt x="14235" y="6814"/>
                </a:lnTo>
                <a:lnTo>
                  <a:pt x="14137" y="6692"/>
                </a:lnTo>
                <a:lnTo>
                  <a:pt x="13991" y="6595"/>
                </a:lnTo>
                <a:lnTo>
                  <a:pt x="13699" y="6400"/>
                </a:lnTo>
                <a:lnTo>
                  <a:pt x="13359" y="6230"/>
                </a:lnTo>
                <a:lnTo>
                  <a:pt x="13188" y="6132"/>
                </a:lnTo>
                <a:lnTo>
                  <a:pt x="13042" y="6011"/>
                </a:lnTo>
                <a:lnTo>
                  <a:pt x="13261" y="5767"/>
                </a:lnTo>
                <a:close/>
                <a:moveTo>
                  <a:pt x="13018" y="6059"/>
                </a:moveTo>
                <a:lnTo>
                  <a:pt x="13188" y="6303"/>
                </a:lnTo>
                <a:lnTo>
                  <a:pt x="13286" y="6424"/>
                </a:lnTo>
                <a:lnTo>
                  <a:pt x="13407" y="6522"/>
                </a:lnTo>
                <a:lnTo>
                  <a:pt x="14040" y="7008"/>
                </a:lnTo>
                <a:lnTo>
                  <a:pt x="13699" y="7349"/>
                </a:lnTo>
                <a:lnTo>
                  <a:pt x="13675" y="7325"/>
                </a:lnTo>
                <a:lnTo>
                  <a:pt x="13505" y="7227"/>
                </a:lnTo>
                <a:lnTo>
                  <a:pt x="13334" y="7106"/>
                </a:lnTo>
                <a:lnTo>
                  <a:pt x="13018" y="6838"/>
                </a:lnTo>
                <a:lnTo>
                  <a:pt x="12799" y="6668"/>
                </a:lnTo>
                <a:lnTo>
                  <a:pt x="12702" y="6595"/>
                </a:lnTo>
                <a:lnTo>
                  <a:pt x="12580" y="6546"/>
                </a:lnTo>
                <a:lnTo>
                  <a:pt x="12799" y="6303"/>
                </a:lnTo>
                <a:lnTo>
                  <a:pt x="13018" y="6059"/>
                </a:lnTo>
                <a:close/>
                <a:moveTo>
                  <a:pt x="12385" y="6716"/>
                </a:moveTo>
                <a:lnTo>
                  <a:pt x="12483" y="6838"/>
                </a:lnTo>
                <a:lnTo>
                  <a:pt x="12580" y="6935"/>
                </a:lnTo>
                <a:lnTo>
                  <a:pt x="12799" y="7130"/>
                </a:lnTo>
                <a:lnTo>
                  <a:pt x="13091" y="7398"/>
                </a:lnTo>
                <a:lnTo>
                  <a:pt x="13407" y="7617"/>
                </a:lnTo>
                <a:lnTo>
                  <a:pt x="13018" y="8006"/>
                </a:lnTo>
                <a:lnTo>
                  <a:pt x="12921" y="8079"/>
                </a:lnTo>
                <a:lnTo>
                  <a:pt x="12823" y="7909"/>
                </a:lnTo>
                <a:lnTo>
                  <a:pt x="12653" y="7763"/>
                </a:lnTo>
                <a:lnTo>
                  <a:pt x="12312" y="7495"/>
                </a:lnTo>
                <a:lnTo>
                  <a:pt x="12093" y="7325"/>
                </a:lnTo>
                <a:lnTo>
                  <a:pt x="11972" y="7252"/>
                </a:lnTo>
                <a:lnTo>
                  <a:pt x="11850" y="7179"/>
                </a:lnTo>
                <a:lnTo>
                  <a:pt x="12385" y="6716"/>
                </a:lnTo>
                <a:close/>
                <a:moveTo>
                  <a:pt x="11631" y="7373"/>
                </a:moveTo>
                <a:lnTo>
                  <a:pt x="11729" y="7471"/>
                </a:lnTo>
                <a:lnTo>
                  <a:pt x="11850" y="7568"/>
                </a:lnTo>
                <a:lnTo>
                  <a:pt x="12093" y="7738"/>
                </a:lnTo>
                <a:lnTo>
                  <a:pt x="12434" y="8055"/>
                </a:lnTo>
                <a:lnTo>
                  <a:pt x="12556" y="8201"/>
                </a:lnTo>
                <a:lnTo>
                  <a:pt x="12702" y="8322"/>
                </a:lnTo>
                <a:lnTo>
                  <a:pt x="11948" y="9150"/>
                </a:lnTo>
                <a:lnTo>
                  <a:pt x="11680" y="8906"/>
                </a:lnTo>
                <a:lnTo>
                  <a:pt x="11364" y="8687"/>
                </a:lnTo>
                <a:lnTo>
                  <a:pt x="11072" y="8444"/>
                </a:lnTo>
                <a:lnTo>
                  <a:pt x="10780" y="8201"/>
                </a:lnTo>
                <a:lnTo>
                  <a:pt x="11096" y="7860"/>
                </a:lnTo>
                <a:lnTo>
                  <a:pt x="11193" y="7957"/>
                </a:lnTo>
                <a:lnTo>
                  <a:pt x="11291" y="8030"/>
                </a:lnTo>
                <a:lnTo>
                  <a:pt x="11461" y="8176"/>
                </a:lnTo>
                <a:lnTo>
                  <a:pt x="11777" y="8493"/>
                </a:lnTo>
                <a:lnTo>
                  <a:pt x="11972" y="8614"/>
                </a:lnTo>
                <a:lnTo>
                  <a:pt x="12166" y="8736"/>
                </a:lnTo>
                <a:lnTo>
                  <a:pt x="12288" y="8736"/>
                </a:lnTo>
                <a:lnTo>
                  <a:pt x="12337" y="8712"/>
                </a:lnTo>
                <a:lnTo>
                  <a:pt x="12361" y="8639"/>
                </a:lnTo>
                <a:lnTo>
                  <a:pt x="12361" y="8566"/>
                </a:lnTo>
                <a:lnTo>
                  <a:pt x="12337" y="8493"/>
                </a:lnTo>
                <a:lnTo>
                  <a:pt x="12118" y="8322"/>
                </a:lnTo>
                <a:lnTo>
                  <a:pt x="11899" y="8152"/>
                </a:lnTo>
                <a:lnTo>
                  <a:pt x="11461" y="7811"/>
                </a:lnTo>
                <a:lnTo>
                  <a:pt x="11291" y="7690"/>
                </a:lnTo>
                <a:lnTo>
                  <a:pt x="11631" y="7373"/>
                </a:lnTo>
                <a:close/>
                <a:moveTo>
                  <a:pt x="10634" y="8371"/>
                </a:moveTo>
                <a:lnTo>
                  <a:pt x="10731" y="8541"/>
                </a:lnTo>
                <a:lnTo>
                  <a:pt x="10853" y="8687"/>
                </a:lnTo>
                <a:lnTo>
                  <a:pt x="10974" y="8809"/>
                </a:lnTo>
                <a:lnTo>
                  <a:pt x="11145" y="8931"/>
                </a:lnTo>
                <a:lnTo>
                  <a:pt x="11461" y="9150"/>
                </a:lnTo>
                <a:lnTo>
                  <a:pt x="11753" y="9369"/>
                </a:lnTo>
                <a:lnTo>
                  <a:pt x="11461" y="9685"/>
                </a:lnTo>
                <a:lnTo>
                  <a:pt x="11145" y="9442"/>
                </a:lnTo>
                <a:lnTo>
                  <a:pt x="10828" y="9198"/>
                </a:lnTo>
                <a:lnTo>
                  <a:pt x="10585" y="8955"/>
                </a:lnTo>
                <a:lnTo>
                  <a:pt x="10463" y="8833"/>
                </a:lnTo>
                <a:lnTo>
                  <a:pt x="10317" y="8736"/>
                </a:lnTo>
                <a:lnTo>
                  <a:pt x="10634" y="8371"/>
                </a:lnTo>
                <a:close/>
                <a:moveTo>
                  <a:pt x="10196" y="8931"/>
                </a:moveTo>
                <a:lnTo>
                  <a:pt x="10269" y="9052"/>
                </a:lnTo>
                <a:lnTo>
                  <a:pt x="10366" y="9198"/>
                </a:lnTo>
                <a:lnTo>
                  <a:pt x="10609" y="9417"/>
                </a:lnTo>
                <a:lnTo>
                  <a:pt x="10901" y="9709"/>
                </a:lnTo>
                <a:lnTo>
                  <a:pt x="11072" y="9831"/>
                </a:lnTo>
                <a:lnTo>
                  <a:pt x="11242" y="9953"/>
                </a:lnTo>
                <a:lnTo>
                  <a:pt x="10415" y="10853"/>
                </a:lnTo>
                <a:lnTo>
                  <a:pt x="10317" y="10707"/>
                </a:lnTo>
                <a:lnTo>
                  <a:pt x="10196" y="10585"/>
                </a:lnTo>
                <a:lnTo>
                  <a:pt x="9904" y="10366"/>
                </a:lnTo>
                <a:lnTo>
                  <a:pt x="9636" y="10172"/>
                </a:lnTo>
                <a:lnTo>
                  <a:pt x="9466" y="10074"/>
                </a:lnTo>
                <a:lnTo>
                  <a:pt x="9320" y="10001"/>
                </a:lnTo>
                <a:lnTo>
                  <a:pt x="9563" y="9709"/>
                </a:lnTo>
                <a:lnTo>
                  <a:pt x="9782" y="9880"/>
                </a:lnTo>
                <a:lnTo>
                  <a:pt x="10001" y="10026"/>
                </a:lnTo>
                <a:lnTo>
                  <a:pt x="10244" y="10245"/>
                </a:lnTo>
                <a:lnTo>
                  <a:pt x="10390" y="10366"/>
                </a:lnTo>
                <a:lnTo>
                  <a:pt x="10536" y="10464"/>
                </a:lnTo>
                <a:lnTo>
                  <a:pt x="10609" y="10488"/>
                </a:lnTo>
                <a:lnTo>
                  <a:pt x="10658" y="10464"/>
                </a:lnTo>
                <a:lnTo>
                  <a:pt x="10731" y="10439"/>
                </a:lnTo>
                <a:lnTo>
                  <a:pt x="10780" y="10391"/>
                </a:lnTo>
                <a:lnTo>
                  <a:pt x="10804" y="10342"/>
                </a:lnTo>
                <a:lnTo>
                  <a:pt x="10828" y="10269"/>
                </a:lnTo>
                <a:lnTo>
                  <a:pt x="10804" y="10220"/>
                </a:lnTo>
                <a:lnTo>
                  <a:pt x="10755" y="10147"/>
                </a:lnTo>
                <a:lnTo>
                  <a:pt x="10220" y="9734"/>
                </a:lnTo>
                <a:lnTo>
                  <a:pt x="10001" y="9563"/>
                </a:lnTo>
                <a:lnTo>
                  <a:pt x="9904" y="9490"/>
                </a:lnTo>
                <a:lnTo>
                  <a:pt x="9782" y="9442"/>
                </a:lnTo>
                <a:lnTo>
                  <a:pt x="10196" y="8931"/>
                </a:lnTo>
                <a:close/>
                <a:moveTo>
                  <a:pt x="9125" y="10245"/>
                </a:moveTo>
                <a:lnTo>
                  <a:pt x="9247" y="10342"/>
                </a:lnTo>
                <a:lnTo>
                  <a:pt x="9368" y="10415"/>
                </a:lnTo>
                <a:lnTo>
                  <a:pt x="9612" y="10585"/>
                </a:lnTo>
                <a:lnTo>
                  <a:pt x="9904" y="10829"/>
                </a:lnTo>
                <a:lnTo>
                  <a:pt x="10050" y="10950"/>
                </a:lnTo>
                <a:lnTo>
                  <a:pt x="10220" y="11048"/>
                </a:lnTo>
                <a:lnTo>
                  <a:pt x="9685" y="11583"/>
                </a:lnTo>
                <a:lnTo>
                  <a:pt x="9685" y="11534"/>
                </a:lnTo>
                <a:lnTo>
                  <a:pt x="9660" y="11437"/>
                </a:lnTo>
                <a:lnTo>
                  <a:pt x="9587" y="11364"/>
                </a:lnTo>
                <a:lnTo>
                  <a:pt x="9417" y="11218"/>
                </a:lnTo>
                <a:lnTo>
                  <a:pt x="9222" y="11023"/>
                </a:lnTo>
                <a:lnTo>
                  <a:pt x="9028" y="10853"/>
                </a:lnTo>
                <a:lnTo>
                  <a:pt x="8906" y="10756"/>
                </a:lnTo>
                <a:lnTo>
                  <a:pt x="8736" y="10683"/>
                </a:lnTo>
                <a:lnTo>
                  <a:pt x="8833" y="10585"/>
                </a:lnTo>
                <a:lnTo>
                  <a:pt x="9125" y="10245"/>
                </a:lnTo>
                <a:close/>
                <a:moveTo>
                  <a:pt x="8468" y="10926"/>
                </a:moveTo>
                <a:lnTo>
                  <a:pt x="8687" y="11096"/>
                </a:lnTo>
                <a:lnTo>
                  <a:pt x="8930" y="11291"/>
                </a:lnTo>
                <a:lnTo>
                  <a:pt x="9052" y="11437"/>
                </a:lnTo>
                <a:lnTo>
                  <a:pt x="9198" y="11583"/>
                </a:lnTo>
                <a:lnTo>
                  <a:pt x="9271" y="11656"/>
                </a:lnTo>
                <a:lnTo>
                  <a:pt x="9344" y="11705"/>
                </a:lnTo>
                <a:lnTo>
                  <a:pt x="9441" y="11753"/>
                </a:lnTo>
                <a:lnTo>
                  <a:pt x="9539" y="11753"/>
                </a:lnTo>
                <a:lnTo>
                  <a:pt x="8468" y="12824"/>
                </a:lnTo>
                <a:lnTo>
                  <a:pt x="8152" y="12532"/>
                </a:lnTo>
                <a:lnTo>
                  <a:pt x="7811" y="12240"/>
                </a:lnTo>
                <a:lnTo>
                  <a:pt x="7470" y="11899"/>
                </a:lnTo>
                <a:lnTo>
                  <a:pt x="7349" y="11826"/>
                </a:lnTo>
                <a:lnTo>
                  <a:pt x="7738" y="11534"/>
                </a:lnTo>
                <a:lnTo>
                  <a:pt x="7860" y="11705"/>
                </a:lnTo>
                <a:lnTo>
                  <a:pt x="8006" y="11875"/>
                </a:lnTo>
                <a:lnTo>
                  <a:pt x="8371" y="12264"/>
                </a:lnTo>
                <a:lnTo>
                  <a:pt x="8517" y="12434"/>
                </a:lnTo>
                <a:lnTo>
                  <a:pt x="8590" y="12483"/>
                </a:lnTo>
                <a:lnTo>
                  <a:pt x="8687" y="12507"/>
                </a:lnTo>
                <a:lnTo>
                  <a:pt x="8736" y="12507"/>
                </a:lnTo>
                <a:lnTo>
                  <a:pt x="8809" y="12483"/>
                </a:lnTo>
                <a:lnTo>
                  <a:pt x="8833" y="12434"/>
                </a:lnTo>
                <a:lnTo>
                  <a:pt x="8857" y="12386"/>
                </a:lnTo>
                <a:lnTo>
                  <a:pt x="8857" y="12289"/>
                </a:lnTo>
                <a:lnTo>
                  <a:pt x="8809" y="12191"/>
                </a:lnTo>
                <a:lnTo>
                  <a:pt x="8760" y="12094"/>
                </a:lnTo>
                <a:lnTo>
                  <a:pt x="8663" y="11997"/>
                </a:lnTo>
                <a:lnTo>
                  <a:pt x="8492" y="11826"/>
                </a:lnTo>
                <a:lnTo>
                  <a:pt x="8322" y="11680"/>
                </a:lnTo>
                <a:lnTo>
                  <a:pt x="8152" y="11510"/>
                </a:lnTo>
                <a:lnTo>
                  <a:pt x="7957" y="11364"/>
                </a:lnTo>
                <a:lnTo>
                  <a:pt x="8468" y="10926"/>
                </a:lnTo>
                <a:close/>
                <a:moveTo>
                  <a:pt x="11047" y="2312"/>
                </a:moveTo>
                <a:lnTo>
                  <a:pt x="11120" y="2434"/>
                </a:lnTo>
                <a:lnTo>
                  <a:pt x="11218" y="2531"/>
                </a:lnTo>
                <a:lnTo>
                  <a:pt x="11437" y="2750"/>
                </a:lnTo>
                <a:lnTo>
                  <a:pt x="11850" y="3213"/>
                </a:lnTo>
                <a:lnTo>
                  <a:pt x="11826" y="3213"/>
                </a:lnTo>
                <a:lnTo>
                  <a:pt x="11193" y="3748"/>
                </a:lnTo>
                <a:lnTo>
                  <a:pt x="10609" y="4283"/>
                </a:lnTo>
                <a:lnTo>
                  <a:pt x="10025" y="4867"/>
                </a:lnTo>
                <a:lnTo>
                  <a:pt x="9490" y="5500"/>
                </a:lnTo>
                <a:lnTo>
                  <a:pt x="9174" y="5865"/>
                </a:lnTo>
                <a:lnTo>
                  <a:pt x="8857" y="6254"/>
                </a:lnTo>
                <a:lnTo>
                  <a:pt x="8517" y="6595"/>
                </a:lnTo>
                <a:lnTo>
                  <a:pt x="8176" y="6935"/>
                </a:lnTo>
                <a:lnTo>
                  <a:pt x="7373" y="7617"/>
                </a:lnTo>
                <a:lnTo>
                  <a:pt x="6984" y="7933"/>
                </a:lnTo>
                <a:lnTo>
                  <a:pt x="6594" y="8274"/>
                </a:lnTo>
                <a:lnTo>
                  <a:pt x="6229" y="8639"/>
                </a:lnTo>
                <a:lnTo>
                  <a:pt x="5864" y="9004"/>
                </a:lnTo>
                <a:lnTo>
                  <a:pt x="5183" y="9782"/>
                </a:lnTo>
                <a:lnTo>
                  <a:pt x="4502" y="10537"/>
                </a:lnTo>
                <a:lnTo>
                  <a:pt x="4137" y="10902"/>
                </a:lnTo>
                <a:lnTo>
                  <a:pt x="3772" y="11242"/>
                </a:lnTo>
                <a:lnTo>
                  <a:pt x="3115" y="11802"/>
                </a:lnTo>
                <a:lnTo>
                  <a:pt x="2799" y="12118"/>
                </a:lnTo>
                <a:lnTo>
                  <a:pt x="2507" y="12434"/>
                </a:lnTo>
                <a:lnTo>
                  <a:pt x="2263" y="12702"/>
                </a:lnTo>
                <a:lnTo>
                  <a:pt x="2166" y="12848"/>
                </a:lnTo>
                <a:lnTo>
                  <a:pt x="2069" y="13018"/>
                </a:lnTo>
                <a:lnTo>
                  <a:pt x="1850" y="12824"/>
                </a:lnTo>
                <a:lnTo>
                  <a:pt x="1460" y="12459"/>
                </a:lnTo>
                <a:lnTo>
                  <a:pt x="1266" y="12264"/>
                </a:lnTo>
                <a:lnTo>
                  <a:pt x="1047" y="12118"/>
                </a:lnTo>
                <a:lnTo>
                  <a:pt x="1047" y="12070"/>
                </a:lnTo>
                <a:lnTo>
                  <a:pt x="1193" y="11997"/>
                </a:lnTo>
                <a:lnTo>
                  <a:pt x="1339" y="11924"/>
                </a:lnTo>
                <a:lnTo>
                  <a:pt x="1460" y="11826"/>
                </a:lnTo>
                <a:lnTo>
                  <a:pt x="1582" y="11705"/>
                </a:lnTo>
                <a:lnTo>
                  <a:pt x="2020" y="11218"/>
                </a:lnTo>
                <a:lnTo>
                  <a:pt x="2385" y="10853"/>
                </a:lnTo>
                <a:lnTo>
                  <a:pt x="2774" y="10537"/>
                </a:lnTo>
                <a:lnTo>
                  <a:pt x="3577" y="9880"/>
                </a:lnTo>
                <a:lnTo>
                  <a:pt x="3942" y="9539"/>
                </a:lnTo>
                <a:lnTo>
                  <a:pt x="4307" y="9198"/>
                </a:lnTo>
                <a:lnTo>
                  <a:pt x="5037" y="8468"/>
                </a:lnTo>
                <a:lnTo>
                  <a:pt x="5718" y="7738"/>
                </a:lnTo>
                <a:lnTo>
                  <a:pt x="6400" y="7008"/>
                </a:lnTo>
                <a:lnTo>
                  <a:pt x="7081" y="6303"/>
                </a:lnTo>
                <a:lnTo>
                  <a:pt x="7787" y="5621"/>
                </a:lnTo>
                <a:lnTo>
                  <a:pt x="8468" y="4940"/>
                </a:lnTo>
                <a:lnTo>
                  <a:pt x="9149" y="4259"/>
                </a:lnTo>
                <a:lnTo>
                  <a:pt x="10074" y="3261"/>
                </a:lnTo>
                <a:lnTo>
                  <a:pt x="10561" y="2775"/>
                </a:lnTo>
                <a:lnTo>
                  <a:pt x="11047" y="2312"/>
                </a:lnTo>
                <a:close/>
                <a:moveTo>
                  <a:pt x="7154" y="11997"/>
                </a:moveTo>
                <a:lnTo>
                  <a:pt x="7203" y="12094"/>
                </a:lnTo>
                <a:lnTo>
                  <a:pt x="7251" y="12167"/>
                </a:lnTo>
                <a:lnTo>
                  <a:pt x="7422" y="12386"/>
                </a:lnTo>
                <a:lnTo>
                  <a:pt x="7592" y="12580"/>
                </a:lnTo>
                <a:lnTo>
                  <a:pt x="7884" y="12872"/>
                </a:lnTo>
                <a:lnTo>
                  <a:pt x="8030" y="12994"/>
                </a:lnTo>
                <a:lnTo>
                  <a:pt x="8200" y="13091"/>
                </a:lnTo>
                <a:lnTo>
                  <a:pt x="7835" y="13481"/>
                </a:lnTo>
                <a:lnTo>
                  <a:pt x="7811" y="13432"/>
                </a:lnTo>
                <a:lnTo>
                  <a:pt x="7787" y="13408"/>
                </a:lnTo>
                <a:lnTo>
                  <a:pt x="7616" y="13262"/>
                </a:lnTo>
                <a:lnTo>
                  <a:pt x="7446" y="13140"/>
                </a:lnTo>
                <a:lnTo>
                  <a:pt x="7251" y="13018"/>
                </a:lnTo>
                <a:lnTo>
                  <a:pt x="7057" y="12872"/>
                </a:lnTo>
                <a:lnTo>
                  <a:pt x="6716" y="12580"/>
                </a:lnTo>
                <a:lnTo>
                  <a:pt x="6643" y="12532"/>
                </a:lnTo>
                <a:lnTo>
                  <a:pt x="6594" y="12507"/>
                </a:lnTo>
                <a:lnTo>
                  <a:pt x="6862" y="12240"/>
                </a:lnTo>
                <a:lnTo>
                  <a:pt x="7154" y="11997"/>
                </a:lnTo>
                <a:close/>
                <a:moveTo>
                  <a:pt x="6424" y="12702"/>
                </a:moveTo>
                <a:lnTo>
                  <a:pt x="6448" y="12775"/>
                </a:lnTo>
                <a:lnTo>
                  <a:pt x="6473" y="12848"/>
                </a:lnTo>
                <a:lnTo>
                  <a:pt x="6667" y="13043"/>
                </a:lnTo>
                <a:lnTo>
                  <a:pt x="6862" y="13213"/>
                </a:lnTo>
                <a:lnTo>
                  <a:pt x="7032" y="13359"/>
                </a:lnTo>
                <a:lnTo>
                  <a:pt x="7227" y="13481"/>
                </a:lnTo>
                <a:lnTo>
                  <a:pt x="7446" y="13602"/>
                </a:lnTo>
                <a:lnTo>
                  <a:pt x="7568" y="13627"/>
                </a:lnTo>
                <a:lnTo>
                  <a:pt x="7689" y="13627"/>
                </a:lnTo>
                <a:lnTo>
                  <a:pt x="7470" y="13846"/>
                </a:lnTo>
                <a:lnTo>
                  <a:pt x="7300" y="14040"/>
                </a:lnTo>
                <a:lnTo>
                  <a:pt x="7276" y="14016"/>
                </a:lnTo>
                <a:lnTo>
                  <a:pt x="6911" y="13797"/>
                </a:lnTo>
                <a:lnTo>
                  <a:pt x="6570" y="13554"/>
                </a:lnTo>
                <a:lnTo>
                  <a:pt x="6302" y="13335"/>
                </a:lnTo>
                <a:lnTo>
                  <a:pt x="6035" y="13164"/>
                </a:lnTo>
                <a:lnTo>
                  <a:pt x="6108" y="13043"/>
                </a:lnTo>
                <a:lnTo>
                  <a:pt x="6424" y="12702"/>
                </a:lnTo>
                <a:close/>
                <a:moveTo>
                  <a:pt x="5889" y="13335"/>
                </a:moveTo>
                <a:lnTo>
                  <a:pt x="5962" y="13456"/>
                </a:lnTo>
                <a:lnTo>
                  <a:pt x="6059" y="13578"/>
                </a:lnTo>
                <a:lnTo>
                  <a:pt x="6278" y="13797"/>
                </a:lnTo>
                <a:lnTo>
                  <a:pt x="6643" y="14089"/>
                </a:lnTo>
                <a:lnTo>
                  <a:pt x="6813" y="14211"/>
                </a:lnTo>
                <a:lnTo>
                  <a:pt x="7032" y="14308"/>
                </a:lnTo>
                <a:lnTo>
                  <a:pt x="6692" y="14673"/>
                </a:lnTo>
                <a:lnTo>
                  <a:pt x="6619" y="14624"/>
                </a:lnTo>
                <a:lnTo>
                  <a:pt x="6497" y="14600"/>
                </a:lnTo>
                <a:lnTo>
                  <a:pt x="6375" y="14527"/>
                </a:lnTo>
                <a:lnTo>
                  <a:pt x="6254" y="14454"/>
                </a:lnTo>
                <a:lnTo>
                  <a:pt x="6132" y="14381"/>
                </a:lnTo>
                <a:lnTo>
                  <a:pt x="5913" y="14186"/>
                </a:lnTo>
                <a:lnTo>
                  <a:pt x="5718" y="14016"/>
                </a:lnTo>
                <a:lnTo>
                  <a:pt x="5597" y="13943"/>
                </a:lnTo>
                <a:lnTo>
                  <a:pt x="5451" y="13846"/>
                </a:lnTo>
                <a:lnTo>
                  <a:pt x="5889" y="13335"/>
                </a:lnTo>
                <a:close/>
                <a:moveTo>
                  <a:pt x="12191" y="3553"/>
                </a:moveTo>
                <a:lnTo>
                  <a:pt x="12653" y="4040"/>
                </a:lnTo>
                <a:lnTo>
                  <a:pt x="13432" y="4916"/>
                </a:lnTo>
                <a:lnTo>
                  <a:pt x="13164" y="5208"/>
                </a:lnTo>
                <a:lnTo>
                  <a:pt x="12896" y="5500"/>
                </a:lnTo>
                <a:lnTo>
                  <a:pt x="12361" y="6108"/>
                </a:lnTo>
                <a:lnTo>
                  <a:pt x="12045" y="6424"/>
                </a:lnTo>
                <a:lnTo>
                  <a:pt x="11729" y="6716"/>
                </a:lnTo>
                <a:lnTo>
                  <a:pt x="11388" y="7008"/>
                </a:lnTo>
                <a:lnTo>
                  <a:pt x="11047" y="7300"/>
                </a:lnTo>
                <a:lnTo>
                  <a:pt x="10731" y="7617"/>
                </a:lnTo>
                <a:lnTo>
                  <a:pt x="10415" y="7957"/>
                </a:lnTo>
                <a:lnTo>
                  <a:pt x="9806" y="8687"/>
                </a:lnTo>
                <a:lnTo>
                  <a:pt x="9247" y="9417"/>
                </a:lnTo>
                <a:lnTo>
                  <a:pt x="8638" y="10147"/>
                </a:lnTo>
                <a:lnTo>
                  <a:pt x="8346" y="10464"/>
                </a:lnTo>
                <a:lnTo>
                  <a:pt x="8006" y="10756"/>
                </a:lnTo>
                <a:lnTo>
                  <a:pt x="7324" y="11340"/>
                </a:lnTo>
                <a:lnTo>
                  <a:pt x="6643" y="11899"/>
                </a:lnTo>
                <a:lnTo>
                  <a:pt x="6302" y="12191"/>
                </a:lnTo>
                <a:lnTo>
                  <a:pt x="6010" y="12532"/>
                </a:lnTo>
                <a:lnTo>
                  <a:pt x="5475" y="13164"/>
                </a:lnTo>
                <a:lnTo>
                  <a:pt x="4940" y="13773"/>
                </a:lnTo>
                <a:lnTo>
                  <a:pt x="4672" y="14016"/>
                </a:lnTo>
                <a:lnTo>
                  <a:pt x="4404" y="14235"/>
                </a:lnTo>
                <a:lnTo>
                  <a:pt x="4137" y="14454"/>
                </a:lnTo>
                <a:lnTo>
                  <a:pt x="4015" y="14600"/>
                </a:lnTo>
                <a:lnTo>
                  <a:pt x="3918" y="14722"/>
                </a:lnTo>
                <a:lnTo>
                  <a:pt x="3480" y="14284"/>
                </a:lnTo>
                <a:lnTo>
                  <a:pt x="3042" y="13846"/>
                </a:lnTo>
                <a:lnTo>
                  <a:pt x="2361" y="13262"/>
                </a:lnTo>
                <a:lnTo>
                  <a:pt x="2482" y="13164"/>
                </a:lnTo>
                <a:lnTo>
                  <a:pt x="2604" y="13043"/>
                </a:lnTo>
                <a:lnTo>
                  <a:pt x="2774" y="12799"/>
                </a:lnTo>
                <a:lnTo>
                  <a:pt x="3066" y="12507"/>
                </a:lnTo>
                <a:lnTo>
                  <a:pt x="3358" y="12216"/>
                </a:lnTo>
                <a:lnTo>
                  <a:pt x="3967" y="11680"/>
                </a:lnTo>
                <a:lnTo>
                  <a:pt x="4380" y="11315"/>
                </a:lnTo>
                <a:lnTo>
                  <a:pt x="4745" y="10950"/>
                </a:lnTo>
                <a:lnTo>
                  <a:pt x="5475" y="10172"/>
                </a:lnTo>
                <a:lnTo>
                  <a:pt x="6181" y="9393"/>
                </a:lnTo>
                <a:lnTo>
                  <a:pt x="6546" y="9004"/>
                </a:lnTo>
                <a:lnTo>
                  <a:pt x="6935" y="8614"/>
                </a:lnTo>
                <a:lnTo>
                  <a:pt x="7324" y="8274"/>
                </a:lnTo>
                <a:lnTo>
                  <a:pt x="7714" y="7933"/>
                </a:lnTo>
                <a:lnTo>
                  <a:pt x="8517" y="7276"/>
                </a:lnTo>
                <a:lnTo>
                  <a:pt x="8857" y="6935"/>
                </a:lnTo>
                <a:lnTo>
                  <a:pt x="9198" y="6595"/>
                </a:lnTo>
                <a:lnTo>
                  <a:pt x="9514" y="6205"/>
                </a:lnTo>
                <a:lnTo>
                  <a:pt x="9831" y="5840"/>
                </a:lnTo>
                <a:lnTo>
                  <a:pt x="10171" y="5427"/>
                </a:lnTo>
                <a:lnTo>
                  <a:pt x="10488" y="5062"/>
                </a:lnTo>
                <a:lnTo>
                  <a:pt x="10853" y="4697"/>
                </a:lnTo>
                <a:lnTo>
                  <a:pt x="11242" y="4356"/>
                </a:lnTo>
                <a:lnTo>
                  <a:pt x="11729" y="3967"/>
                </a:lnTo>
                <a:lnTo>
                  <a:pt x="11972" y="3772"/>
                </a:lnTo>
                <a:lnTo>
                  <a:pt x="12191" y="3553"/>
                </a:lnTo>
                <a:close/>
                <a:moveTo>
                  <a:pt x="5232" y="14065"/>
                </a:moveTo>
                <a:lnTo>
                  <a:pt x="5353" y="14186"/>
                </a:lnTo>
                <a:lnTo>
                  <a:pt x="5451" y="14308"/>
                </a:lnTo>
                <a:lnTo>
                  <a:pt x="5645" y="14454"/>
                </a:lnTo>
                <a:lnTo>
                  <a:pt x="5816" y="14624"/>
                </a:lnTo>
                <a:lnTo>
                  <a:pt x="5986" y="14770"/>
                </a:lnTo>
                <a:lnTo>
                  <a:pt x="6181" y="14892"/>
                </a:lnTo>
                <a:lnTo>
                  <a:pt x="6375" y="14989"/>
                </a:lnTo>
                <a:lnTo>
                  <a:pt x="6108" y="15281"/>
                </a:lnTo>
                <a:lnTo>
                  <a:pt x="5937" y="15452"/>
                </a:lnTo>
                <a:lnTo>
                  <a:pt x="5937" y="15403"/>
                </a:lnTo>
                <a:lnTo>
                  <a:pt x="5889" y="15354"/>
                </a:lnTo>
                <a:lnTo>
                  <a:pt x="5597" y="15038"/>
                </a:lnTo>
                <a:lnTo>
                  <a:pt x="5280" y="14746"/>
                </a:lnTo>
                <a:lnTo>
                  <a:pt x="5086" y="14576"/>
                </a:lnTo>
                <a:lnTo>
                  <a:pt x="4964" y="14503"/>
                </a:lnTo>
                <a:lnTo>
                  <a:pt x="4867" y="14430"/>
                </a:lnTo>
                <a:lnTo>
                  <a:pt x="5037" y="14284"/>
                </a:lnTo>
                <a:lnTo>
                  <a:pt x="5232" y="14065"/>
                </a:lnTo>
                <a:close/>
                <a:moveTo>
                  <a:pt x="852" y="15476"/>
                </a:moveTo>
                <a:lnTo>
                  <a:pt x="974" y="15598"/>
                </a:lnTo>
                <a:lnTo>
                  <a:pt x="1412" y="16036"/>
                </a:lnTo>
                <a:lnTo>
                  <a:pt x="1363" y="16011"/>
                </a:lnTo>
                <a:lnTo>
                  <a:pt x="1290" y="15987"/>
                </a:lnTo>
                <a:lnTo>
                  <a:pt x="852" y="15476"/>
                </a:lnTo>
                <a:close/>
                <a:moveTo>
                  <a:pt x="4575" y="14673"/>
                </a:moveTo>
                <a:lnTo>
                  <a:pt x="4696" y="14795"/>
                </a:lnTo>
                <a:lnTo>
                  <a:pt x="4818" y="14892"/>
                </a:lnTo>
                <a:lnTo>
                  <a:pt x="5037" y="15087"/>
                </a:lnTo>
                <a:lnTo>
                  <a:pt x="5329" y="15354"/>
                </a:lnTo>
                <a:lnTo>
                  <a:pt x="5597" y="15622"/>
                </a:lnTo>
                <a:lnTo>
                  <a:pt x="5670" y="15671"/>
                </a:lnTo>
                <a:lnTo>
                  <a:pt x="5718" y="15671"/>
                </a:lnTo>
                <a:lnTo>
                  <a:pt x="5378" y="15987"/>
                </a:lnTo>
                <a:lnTo>
                  <a:pt x="5232" y="16109"/>
                </a:lnTo>
                <a:lnTo>
                  <a:pt x="5183" y="16060"/>
                </a:lnTo>
                <a:lnTo>
                  <a:pt x="5110" y="16036"/>
                </a:lnTo>
                <a:lnTo>
                  <a:pt x="4088" y="14916"/>
                </a:lnTo>
                <a:lnTo>
                  <a:pt x="4210" y="14868"/>
                </a:lnTo>
                <a:lnTo>
                  <a:pt x="4331" y="14819"/>
                </a:lnTo>
                <a:lnTo>
                  <a:pt x="4453" y="14746"/>
                </a:lnTo>
                <a:lnTo>
                  <a:pt x="4575" y="14673"/>
                </a:lnTo>
                <a:close/>
                <a:moveTo>
                  <a:pt x="755" y="16230"/>
                </a:moveTo>
                <a:lnTo>
                  <a:pt x="1071" y="16498"/>
                </a:lnTo>
                <a:lnTo>
                  <a:pt x="1071" y="16522"/>
                </a:lnTo>
                <a:lnTo>
                  <a:pt x="998" y="16474"/>
                </a:lnTo>
                <a:lnTo>
                  <a:pt x="925" y="16449"/>
                </a:lnTo>
                <a:lnTo>
                  <a:pt x="852" y="16376"/>
                </a:lnTo>
                <a:lnTo>
                  <a:pt x="755" y="16230"/>
                </a:lnTo>
                <a:close/>
                <a:moveTo>
                  <a:pt x="1047" y="12532"/>
                </a:moveTo>
                <a:lnTo>
                  <a:pt x="1168" y="12678"/>
                </a:lnTo>
                <a:lnTo>
                  <a:pt x="1314" y="12824"/>
                </a:lnTo>
                <a:lnTo>
                  <a:pt x="1582" y="13067"/>
                </a:lnTo>
                <a:lnTo>
                  <a:pt x="2166" y="13602"/>
                </a:lnTo>
                <a:lnTo>
                  <a:pt x="2750" y="14113"/>
                </a:lnTo>
                <a:lnTo>
                  <a:pt x="3018" y="14357"/>
                </a:lnTo>
                <a:lnTo>
                  <a:pt x="3261" y="14600"/>
                </a:lnTo>
                <a:lnTo>
                  <a:pt x="3723" y="15135"/>
                </a:lnTo>
                <a:lnTo>
                  <a:pt x="4185" y="15646"/>
                </a:lnTo>
                <a:lnTo>
                  <a:pt x="4672" y="16157"/>
                </a:lnTo>
                <a:lnTo>
                  <a:pt x="4404" y="16230"/>
                </a:lnTo>
                <a:lnTo>
                  <a:pt x="4112" y="16303"/>
                </a:lnTo>
                <a:lnTo>
                  <a:pt x="3553" y="16376"/>
                </a:lnTo>
                <a:lnTo>
                  <a:pt x="2969" y="16425"/>
                </a:lnTo>
                <a:lnTo>
                  <a:pt x="2409" y="16498"/>
                </a:lnTo>
                <a:lnTo>
                  <a:pt x="2288" y="16522"/>
                </a:lnTo>
                <a:lnTo>
                  <a:pt x="2263" y="16474"/>
                </a:lnTo>
                <a:lnTo>
                  <a:pt x="2142" y="16230"/>
                </a:lnTo>
                <a:lnTo>
                  <a:pt x="1996" y="16011"/>
                </a:lnTo>
                <a:lnTo>
                  <a:pt x="1801" y="15792"/>
                </a:lnTo>
                <a:lnTo>
                  <a:pt x="1606" y="15598"/>
                </a:lnTo>
                <a:lnTo>
                  <a:pt x="1168" y="15233"/>
                </a:lnTo>
                <a:lnTo>
                  <a:pt x="730" y="14892"/>
                </a:lnTo>
                <a:lnTo>
                  <a:pt x="779" y="14600"/>
                </a:lnTo>
                <a:lnTo>
                  <a:pt x="925" y="13262"/>
                </a:lnTo>
                <a:lnTo>
                  <a:pt x="1047" y="12532"/>
                </a:lnTo>
                <a:close/>
                <a:moveTo>
                  <a:pt x="1436" y="16644"/>
                </a:moveTo>
                <a:lnTo>
                  <a:pt x="1533" y="16717"/>
                </a:lnTo>
                <a:lnTo>
                  <a:pt x="1387" y="16741"/>
                </a:lnTo>
                <a:lnTo>
                  <a:pt x="1436" y="16644"/>
                </a:lnTo>
                <a:close/>
                <a:moveTo>
                  <a:pt x="536" y="16741"/>
                </a:moveTo>
                <a:lnTo>
                  <a:pt x="584" y="16766"/>
                </a:lnTo>
                <a:lnTo>
                  <a:pt x="609" y="16766"/>
                </a:lnTo>
                <a:lnTo>
                  <a:pt x="682" y="16814"/>
                </a:lnTo>
                <a:lnTo>
                  <a:pt x="779" y="16839"/>
                </a:lnTo>
                <a:lnTo>
                  <a:pt x="876" y="16839"/>
                </a:lnTo>
                <a:lnTo>
                  <a:pt x="974" y="16814"/>
                </a:lnTo>
                <a:lnTo>
                  <a:pt x="974" y="16839"/>
                </a:lnTo>
                <a:lnTo>
                  <a:pt x="755" y="16887"/>
                </a:lnTo>
                <a:lnTo>
                  <a:pt x="511" y="16936"/>
                </a:lnTo>
                <a:lnTo>
                  <a:pt x="536" y="16741"/>
                </a:lnTo>
                <a:close/>
                <a:moveTo>
                  <a:pt x="13967" y="1"/>
                </a:moveTo>
                <a:lnTo>
                  <a:pt x="13602" y="25"/>
                </a:lnTo>
                <a:lnTo>
                  <a:pt x="13261" y="74"/>
                </a:lnTo>
                <a:lnTo>
                  <a:pt x="12945" y="195"/>
                </a:lnTo>
                <a:lnTo>
                  <a:pt x="12629" y="341"/>
                </a:lnTo>
                <a:lnTo>
                  <a:pt x="12337" y="560"/>
                </a:lnTo>
                <a:lnTo>
                  <a:pt x="12021" y="828"/>
                </a:lnTo>
                <a:lnTo>
                  <a:pt x="11875" y="974"/>
                </a:lnTo>
                <a:lnTo>
                  <a:pt x="11826" y="1071"/>
                </a:lnTo>
                <a:lnTo>
                  <a:pt x="11777" y="1169"/>
                </a:lnTo>
                <a:lnTo>
                  <a:pt x="11704" y="1193"/>
                </a:lnTo>
                <a:lnTo>
                  <a:pt x="11339" y="1485"/>
                </a:lnTo>
                <a:lnTo>
                  <a:pt x="10999" y="1777"/>
                </a:lnTo>
                <a:lnTo>
                  <a:pt x="10317" y="2385"/>
                </a:lnTo>
                <a:lnTo>
                  <a:pt x="9685" y="3042"/>
                </a:lnTo>
                <a:lnTo>
                  <a:pt x="9052" y="3699"/>
                </a:lnTo>
                <a:lnTo>
                  <a:pt x="8395" y="4405"/>
                </a:lnTo>
                <a:lnTo>
                  <a:pt x="7714" y="5086"/>
                </a:lnTo>
                <a:lnTo>
                  <a:pt x="7032" y="5743"/>
                </a:lnTo>
                <a:lnTo>
                  <a:pt x="6351" y="6449"/>
                </a:lnTo>
                <a:lnTo>
                  <a:pt x="4964" y="7933"/>
                </a:lnTo>
                <a:lnTo>
                  <a:pt x="4258" y="8663"/>
                </a:lnTo>
                <a:lnTo>
                  <a:pt x="3894" y="9004"/>
                </a:lnTo>
                <a:lnTo>
                  <a:pt x="3529" y="9344"/>
                </a:lnTo>
                <a:lnTo>
                  <a:pt x="2190" y="10537"/>
                </a:lnTo>
                <a:lnTo>
                  <a:pt x="1558" y="11145"/>
                </a:lnTo>
                <a:lnTo>
                  <a:pt x="925" y="11778"/>
                </a:lnTo>
                <a:lnTo>
                  <a:pt x="876" y="11753"/>
                </a:lnTo>
                <a:lnTo>
                  <a:pt x="803" y="11778"/>
                </a:lnTo>
                <a:lnTo>
                  <a:pt x="755" y="11802"/>
                </a:lnTo>
                <a:lnTo>
                  <a:pt x="706" y="11851"/>
                </a:lnTo>
                <a:lnTo>
                  <a:pt x="609" y="12118"/>
                </a:lnTo>
                <a:lnTo>
                  <a:pt x="511" y="12386"/>
                </a:lnTo>
                <a:lnTo>
                  <a:pt x="463" y="12702"/>
                </a:lnTo>
                <a:lnTo>
                  <a:pt x="414" y="12994"/>
                </a:lnTo>
                <a:lnTo>
                  <a:pt x="365" y="13627"/>
                </a:lnTo>
                <a:lnTo>
                  <a:pt x="292" y="14211"/>
                </a:lnTo>
                <a:lnTo>
                  <a:pt x="98" y="15646"/>
                </a:lnTo>
                <a:lnTo>
                  <a:pt x="25" y="16376"/>
                </a:lnTo>
                <a:lnTo>
                  <a:pt x="0" y="16717"/>
                </a:lnTo>
                <a:lnTo>
                  <a:pt x="0" y="17082"/>
                </a:lnTo>
                <a:lnTo>
                  <a:pt x="0" y="17155"/>
                </a:lnTo>
                <a:lnTo>
                  <a:pt x="25" y="17204"/>
                </a:lnTo>
                <a:lnTo>
                  <a:pt x="122" y="17277"/>
                </a:lnTo>
                <a:lnTo>
                  <a:pt x="219" y="17325"/>
                </a:lnTo>
                <a:lnTo>
                  <a:pt x="341" y="17325"/>
                </a:lnTo>
                <a:lnTo>
                  <a:pt x="438" y="17350"/>
                </a:lnTo>
                <a:lnTo>
                  <a:pt x="560" y="17374"/>
                </a:lnTo>
                <a:lnTo>
                  <a:pt x="803" y="17398"/>
                </a:lnTo>
                <a:lnTo>
                  <a:pt x="1047" y="17350"/>
                </a:lnTo>
                <a:lnTo>
                  <a:pt x="1339" y="17301"/>
                </a:lnTo>
                <a:lnTo>
                  <a:pt x="1874" y="17131"/>
                </a:lnTo>
                <a:lnTo>
                  <a:pt x="2312" y="17009"/>
                </a:lnTo>
                <a:lnTo>
                  <a:pt x="2677" y="16936"/>
                </a:lnTo>
                <a:lnTo>
                  <a:pt x="3018" y="16887"/>
                </a:lnTo>
                <a:lnTo>
                  <a:pt x="3723" y="16839"/>
                </a:lnTo>
                <a:lnTo>
                  <a:pt x="4088" y="16790"/>
                </a:lnTo>
                <a:lnTo>
                  <a:pt x="4429" y="16741"/>
                </a:lnTo>
                <a:lnTo>
                  <a:pt x="4769" y="16644"/>
                </a:lnTo>
                <a:lnTo>
                  <a:pt x="5110" y="16522"/>
                </a:lnTo>
                <a:lnTo>
                  <a:pt x="5159" y="16498"/>
                </a:lnTo>
                <a:lnTo>
                  <a:pt x="5207" y="16449"/>
                </a:lnTo>
                <a:lnTo>
                  <a:pt x="5353" y="16401"/>
                </a:lnTo>
                <a:lnTo>
                  <a:pt x="5499" y="16328"/>
                </a:lnTo>
                <a:lnTo>
                  <a:pt x="5645" y="16255"/>
                </a:lnTo>
                <a:lnTo>
                  <a:pt x="5791" y="16133"/>
                </a:lnTo>
                <a:lnTo>
                  <a:pt x="6035" y="15890"/>
                </a:lnTo>
                <a:lnTo>
                  <a:pt x="6254" y="15671"/>
                </a:lnTo>
                <a:lnTo>
                  <a:pt x="6959" y="14965"/>
                </a:lnTo>
                <a:lnTo>
                  <a:pt x="7641" y="14284"/>
                </a:lnTo>
                <a:lnTo>
                  <a:pt x="9101" y="12824"/>
                </a:lnTo>
                <a:lnTo>
                  <a:pt x="10536" y="11364"/>
                </a:lnTo>
                <a:lnTo>
                  <a:pt x="11218" y="10658"/>
                </a:lnTo>
                <a:lnTo>
                  <a:pt x="11875" y="9904"/>
                </a:lnTo>
                <a:lnTo>
                  <a:pt x="12531" y="9174"/>
                </a:lnTo>
                <a:lnTo>
                  <a:pt x="13213" y="8444"/>
                </a:lnTo>
                <a:lnTo>
                  <a:pt x="13870" y="7811"/>
                </a:lnTo>
                <a:lnTo>
                  <a:pt x="14527" y="7179"/>
                </a:lnTo>
                <a:lnTo>
                  <a:pt x="15184" y="6522"/>
                </a:lnTo>
                <a:lnTo>
                  <a:pt x="15500" y="6205"/>
                </a:lnTo>
                <a:lnTo>
                  <a:pt x="15816" y="5840"/>
                </a:lnTo>
                <a:lnTo>
                  <a:pt x="15889" y="5792"/>
                </a:lnTo>
                <a:lnTo>
                  <a:pt x="15987" y="5767"/>
                </a:lnTo>
                <a:lnTo>
                  <a:pt x="16060" y="5694"/>
                </a:lnTo>
                <a:lnTo>
                  <a:pt x="16108" y="5621"/>
                </a:lnTo>
                <a:lnTo>
                  <a:pt x="16133" y="5524"/>
                </a:lnTo>
                <a:lnTo>
                  <a:pt x="16376" y="5208"/>
                </a:lnTo>
                <a:lnTo>
                  <a:pt x="16595" y="4891"/>
                </a:lnTo>
                <a:lnTo>
                  <a:pt x="16814" y="4551"/>
                </a:lnTo>
                <a:lnTo>
                  <a:pt x="16984" y="4210"/>
                </a:lnTo>
                <a:lnTo>
                  <a:pt x="17106" y="3845"/>
                </a:lnTo>
                <a:lnTo>
                  <a:pt x="17203" y="3480"/>
                </a:lnTo>
                <a:lnTo>
                  <a:pt x="17228" y="3140"/>
                </a:lnTo>
                <a:lnTo>
                  <a:pt x="17203" y="2799"/>
                </a:lnTo>
                <a:lnTo>
                  <a:pt x="17130" y="2458"/>
                </a:lnTo>
                <a:lnTo>
                  <a:pt x="17009" y="2142"/>
                </a:lnTo>
                <a:lnTo>
                  <a:pt x="16863" y="1826"/>
                </a:lnTo>
                <a:lnTo>
                  <a:pt x="16668" y="1534"/>
                </a:lnTo>
                <a:lnTo>
                  <a:pt x="16449" y="1266"/>
                </a:lnTo>
                <a:lnTo>
                  <a:pt x="16230" y="998"/>
                </a:lnTo>
                <a:lnTo>
                  <a:pt x="15962" y="779"/>
                </a:lnTo>
                <a:lnTo>
                  <a:pt x="15670" y="560"/>
                </a:lnTo>
                <a:lnTo>
                  <a:pt x="15354" y="390"/>
                </a:lnTo>
                <a:lnTo>
                  <a:pt x="15013" y="244"/>
                </a:lnTo>
                <a:lnTo>
                  <a:pt x="14673" y="122"/>
                </a:lnTo>
                <a:lnTo>
                  <a:pt x="14332" y="49"/>
                </a:lnTo>
                <a:lnTo>
                  <a:pt x="1396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8"/>
          <p:cNvSpPr txBox="1"/>
          <p:nvPr>
            <p:ph idx="4294967295" type="ctrTitle"/>
          </p:nvPr>
        </p:nvSpPr>
        <p:spPr>
          <a:xfrm>
            <a:off x="291325" y="3748950"/>
            <a:ext cx="8559000" cy="104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/>
              <a:t>Directions for Assembly</a:t>
            </a:r>
            <a:endParaRPr b="1" sz="4000"/>
          </a:p>
        </p:txBody>
      </p:sp>
      <p:sp>
        <p:nvSpPr>
          <p:cNvPr id="213" name="Google Shape;213;p28"/>
          <p:cNvSpPr txBox="1"/>
          <p:nvPr>
            <p:ph idx="4294967295" type="subTitle"/>
          </p:nvPr>
        </p:nvSpPr>
        <p:spPr>
          <a:xfrm>
            <a:off x="1027100" y="4861575"/>
            <a:ext cx="6960600" cy="16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Allows the product to be created to the proper specifications of the final design</a:t>
            </a:r>
            <a:endParaRPr sz="2400"/>
          </a:p>
        </p:txBody>
      </p:sp>
      <p:grpSp>
        <p:nvGrpSpPr>
          <p:cNvPr id="214" name="Google Shape;214;p28"/>
          <p:cNvGrpSpPr/>
          <p:nvPr/>
        </p:nvGrpSpPr>
        <p:grpSpPr>
          <a:xfrm>
            <a:off x="3030219" y="756050"/>
            <a:ext cx="2931161" cy="2815726"/>
            <a:chOff x="3075562" y="756050"/>
            <a:chExt cx="2931161" cy="2815726"/>
          </a:xfrm>
        </p:grpSpPr>
        <p:sp>
          <p:nvSpPr>
            <p:cNvPr id="215" name="Google Shape;215;p28"/>
            <p:cNvSpPr/>
            <p:nvPr/>
          </p:nvSpPr>
          <p:spPr>
            <a:xfrm>
              <a:off x="3950843" y="1762696"/>
              <a:ext cx="1326900" cy="1326900"/>
            </a:xfrm>
            <a:prstGeom prst="ellipse">
              <a:avLst/>
            </a:prstGeom>
            <a:noFill/>
            <a:ln cap="flat" cmpd="sng" w="9525">
              <a:solidFill>
                <a:srgbClr val="FFFFFF"/>
              </a:solidFill>
              <a:prstDash val="dot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" name="Google Shape;216;p28"/>
            <p:cNvSpPr/>
            <p:nvPr/>
          </p:nvSpPr>
          <p:spPr>
            <a:xfrm>
              <a:off x="3472643" y="1284496"/>
              <a:ext cx="2283300" cy="2283300"/>
            </a:xfrm>
            <a:prstGeom prst="rect">
              <a:avLst/>
            </a:prstGeom>
            <a:noFill/>
            <a:ln cap="flat" cmpd="sng" w="9525">
              <a:solidFill>
                <a:srgbClr val="FFFFFF"/>
              </a:solidFill>
              <a:prstDash val="dash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" name="Google Shape;217;p28"/>
            <p:cNvSpPr/>
            <p:nvPr/>
          </p:nvSpPr>
          <p:spPr>
            <a:xfrm>
              <a:off x="5883273" y="1280600"/>
              <a:ext cx="123450" cy="2275725"/>
            </a:xfrm>
            <a:custGeom>
              <a:rect b="b" l="l" r="r" t="t"/>
              <a:pathLst>
                <a:path extrusionOk="0" h="91029" w="4938">
                  <a:moveTo>
                    <a:pt x="0" y="0"/>
                  </a:moveTo>
                  <a:lnTo>
                    <a:pt x="4938" y="0"/>
                  </a:lnTo>
                  <a:lnTo>
                    <a:pt x="4938" y="91029"/>
                  </a:lnTo>
                  <a:lnTo>
                    <a:pt x="0" y="91029"/>
                  </a:lnTo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miter lim="8000"/>
              <a:headEnd len="med" w="med" type="none"/>
              <a:tailEnd len="med" w="med" type="none"/>
            </a:ln>
          </p:spPr>
        </p:sp>
        <p:sp>
          <p:nvSpPr>
            <p:cNvPr id="218" name="Google Shape;218;p28"/>
            <p:cNvSpPr/>
            <p:nvPr/>
          </p:nvSpPr>
          <p:spPr>
            <a:xfrm rot="-5400000">
              <a:off x="4546838" y="-55875"/>
              <a:ext cx="123450" cy="2275725"/>
            </a:xfrm>
            <a:custGeom>
              <a:rect b="b" l="l" r="r" t="t"/>
              <a:pathLst>
                <a:path extrusionOk="0" h="91029" w="4938">
                  <a:moveTo>
                    <a:pt x="0" y="0"/>
                  </a:moveTo>
                  <a:lnTo>
                    <a:pt x="4938" y="0"/>
                  </a:lnTo>
                  <a:lnTo>
                    <a:pt x="4938" y="91029"/>
                  </a:lnTo>
                  <a:lnTo>
                    <a:pt x="0" y="91029"/>
                  </a:lnTo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miter lim="8000"/>
              <a:headEnd len="med" w="med" type="none"/>
              <a:tailEnd len="med" w="med" type="none"/>
            </a:ln>
          </p:spPr>
        </p:sp>
        <p:sp>
          <p:nvSpPr>
            <p:cNvPr id="219" name="Google Shape;219;p28"/>
            <p:cNvSpPr/>
            <p:nvPr/>
          </p:nvSpPr>
          <p:spPr>
            <a:xfrm rot="-5400000">
              <a:off x="3075562" y="756050"/>
              <a:ext cx="1326900" cy="1326900"/>
            </a:xfrm>
            <a:prstGeom prst="arc">
              <a:avLst>
                <a:gd fmla="val 16200000" name="adj1"/>
                <a:gd fmla="val 0" name="adj2"/>
              </a:avLst>
            </a:prstGeom>
            <a:noFill/>
            <a:ln cap="flat" cmpd="sng" w="9525">
              <a:solidFill>
                <a:srgbClr val="FFFFFF"/>
              </a:solidFill>
              <a:prstDash val="dash"/>
              <a:round/>
              <a:headEnd len="sm" w="sm" type="triangle"/>
              <a:tailEnd len="sm" w="sm" type="triangl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220" name="Google Shape;220;p28"/>
            <p:cNvCxnSpPr/>
            <p:nvPr/>
          </p:nvCxnSpPr>
          <p:spPr>
            <a:xfrm>
              <a:off x="3480293" y="1292146"/>
              <a:ext cx="2268000" cy="2268000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dash"/>
              <a:round/>
              <a:headEnd len="med" w="med" type="none"/>
              <a:tailEnd len="med" w="med" type="none"/>
            </a:ln>
          </p:spPr>
        </p:cxnSp>
        <p:cxnSp>
          <p:nvCxnSpPr>
            <p:cNvPr id="221" name="Google Shape;221;p28"/>
            <p:cNvCxnSpPr>
              <a:endCxn id="215" idx="7"/>
            </p:cNvCxnSpPr>
            <p:nvPr/>
          </p:nvCxnSpPr>
          <p:spPr>
            <a:xfrm flipH="1">
              <a:off x="5083423" y="1280516"/>
              <a:ext cx="676500" cy="676500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dash"/>
              <a:round/>
              <a:headEnd len="med" w="med" type="none"/>
              <a:tailEnd len="med" w="med" type="none"/>
            </a:ln>
          </p:spPr>
        </p:cxnSp>
        <p:cxnSp>
          <p:nvCxnSpPr>
            <p:cNvPr id="222" name="Google Shape;222;p28"/>
            <p:cNvCxnSpPr/>
            <p:nvPr/>
          </p:nvCxnSpPr>
          <p:spPr>
            <a:xfrm>
              <a:off x="3345288" y="1288325"/>
              <a:ext cx="0" cy="2283300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sm" w="sm" type="triangle"/>
              <a:tailEnd len="sm" w="sm" type="triangle"/>
            </a:ln>
          </p:spPr>
        </p:cxnSp>
        <p:cxnSp>
          <p:nvCxnSpPr>
            <p:cNvPr id="223" name="Google Shape;223;p28"/>
            <p:cNvCxnSpPr>
              <a:stCxn id="215" idx="3"/>
            </p:cNvCxnSpPr>
            <p:nvPr/>
          </p:nvCxnSpPr>
          <p:spPr>
            <a:xfrm flipH="1">
              <a:off x="3468663" y="2895276"/>
              <a:ext cx="676500" cy="676500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dash"/>
              <a:round/>
              <a:headEnd len="med" w="med" type="none"/>
              <a:tailEnd len="med" w="med" type="none"/>
            </a:ln>
          </p:spPr>
        </p:cxnSp>
      </p:grpSp>
      <p:sp>
        <p:nvSpPr>
          <p:cNvPr id="224" name="Google Shape;224;p28"/>
          <p:cNvSpPr/>
          <p:nvPr/>
        </p:nvSpPr>
        <p:spPr>
          <a:xfrm>
            <a:off x="4177025" y="1997048"/>
            <a:ext cx="789947" cy="797788"/>
          </a:xfrm>
          <a:custGeom>
            <a:rect b="b" l="l" r="r" t="t"/>
            <a:pathLst>
              <a:path extrusionOk="0" h="17399" w="17228">
                <a:moveTo>
                  <a:pt x="14162" y="439"/>
                </a:moveTo>
                <a:lnTo>
                  <a:pt x="14478" y="512"/>
                </a:lnTo>
                <a:lnTo>
                  <a:pt x="14794" y="609"/>
                </a:lnTo>
                <a:lnTo>
                  <a:pt x="15111" y="755"/>
                </a:lnTo>
                <a:lnTo>
                  <a:pt x="15403" y="925"/>
                </a:lnTo>
                <a:lnTo>
                  <a:pt x="15670" y="1120"/>
                </a:lnTo>
                <a:lnTo>
                  <a:pt x="15914" y="1315"/>
                </a:lnTo>
                <a:lnTo>
                  <a:pt x="16108" y="1534"/>
                </a:lnTo>
                <a:lnTo>
                  <a:pt x="15987" y="1558"/>
                </a:lnTo>
                <a:lnTo>
                  <a:pt x="15889" y="1607"/>
                </a:lnTo>
                <a:lnTo>
                  <a:pt x="15816" y="1655"/>
                </a:lnTo>
                <a:lnTo>
                  <a:pt x="15792" y="1680"/>
                </a:lnTo>
                <a:lnTo>
                  <a:pt x="15768" y="1728"/>
                </a:lnTo>
                <a:lnTo>
                  <a:pt x="15768" y="1777"/>
                </a:lnTo>
                <a:lnTo>
                  <a:pt x="15792" y="1826"/>
                </a:lnTo>
                <a:lnTo>
                  <a:pt x="15865" y="1850"/>
                </a:lnTo>
                <a:lnTo>
                  <a:pt x="15938" y="1874"/>
                </a:lnTo>
                <a:lnTo>
                  <a:pt x="16230" y="1874"/>
                </a:lnTo>
                <a:lnTo>
                  <a:pt x="16352" y="1850"/>
                </a:lnTo>
                <a:lnTo>
                  <a:pt x="16546" y="2166"/>
                </a:lnTo>
                <a:lnTo>
                  <a:pt x="16254" y="2142"/>
                </a:lnTo>
                <a:lnTo>
                  <a:pt x="16011" y="2142"/>
                </a:lnTo>
                <a:lnTo>
                  <a:pt x="15987" y="2166"/>
                </a:lnTo>
                <a:lnTo>
                  <a:pt x="15987" y="2191"/>
                </a:lnTo>
                <a:lnTo>
                  <a:pt x="16133" y="2312"/>
                </a:lnTo>
                <a:lnTo>
                  <a:pt x="16303" y="2410"/>
                </a:lnTo>
                <a:lnTo>
                  <a:pt x="16473" y="2458"/>
                </a:lnTo>
                <a:lnTo>
                  <a:pt x="16668" y="2507"/>
                </a:lnTo>
                <a:lnTo>
                  <a:pt x="16717" y="2750"/>
                </a:lnTo>
                <a:lnTo>
                  <a:pt x="16741" y="2994"/>
                </a:lnTo>
                <a:lnTo>
                  <a:pt x="16522" y="2872"/>
                </a:lnTo>
                <a:lnTo>
                  <a:pt x="16352" y="2799"/>
                </a:lnTo>
                <a:lnTo>
                  <a:pt x="16181" y="2702"/>
                </a:lnTo>
                <a:lnTo>
                  <a:pt x="16011" y="2653"/>
                </a:lnTo>
                <a:lnTo>
                  <a:pt x="15792" y="2653"/>
                </a:lnTo>
                <a:lnTo>
                  <a:pt x="15768" y="2677"/>
                </a:lnTo>
                <a:lnTo>
                  <a:pt x="15768" y="2702"/>
                </a:lnTo>
                <a:lnTo>
                  <a:pt x="15768" y="2726"/>
                </a:lnTo>
                <a:lnTo>
                  <a:pt x="15889" y="2872"/>
                </a:lnTo>
                <a:lnTo>
                  <a:pt x="16035" y="2994"/>
                </a:lnTo>
                <a:lnTo>
                  <a:pt x="16327" y="3213"/>
                </a:lnTo>
                <a:lnTo>
                  <a:pt x="16522" y="3334"/>
                </a:lnTo>
                <a:lnTo>
                  <a:pt x="16619" y="3407"/>
                </a:lnTo>
                <a:lnTo>
                  <a:pt x="16717" y="3456"/>
                </a:lnTo>
                <a:lnTo>
                  <a:pt x="16692" y="3651"/>
                </a:lnTo>
                <a:lnTo>
                  <a:pt x="16619" y="3845"/>
                </a:lnTo>
                <a:lnTo>
                  <a:pt x="16400" y="3602"/>
                </a:lnTo>
                <a:lnTo>
                  <a:pt x="16133" y="3407"/>
                </a:lnTo>
                <a:lnTo>
                  <a:pt x="15987" y="3310"/>
                </a:lnTo>
                <a:lnTo>
                  <a:pt x="15841" y="3237"/>
                </a:lnTo>
                <a:lnTo>
                  <a:pt x="15695" y="3188"/>
                </a:lnTo>
                <a:lnTo>
                  <a:pt x="15524" y="3164"/>
                </a:lnTo>
                <a:lnTo>
                  <a:pt x="15476" y="3188"/>
                </a:lnTo>
                <a:lnTo>
                  <a:pt x="15476" y="3213"/>
                </a:lnTo>
                <a:lnTo>
                  <a:pt x="15476" y="3237"/>
                </a:lnTo>
                <a:lnTo>
                  <a:pt x="15500" y="3261"/>
                </a:lnTo>
                <a:lnTo>
                  <a:pt x="15597" y="3359"/>
                </a:lnTo>
                <a:lnTo>
                  <a:pt x="15695" y="3432"/>
                </a:lnTo>
                <a:lnTo>
                  <a:pt x="15987" y="3699"/>
                </a:lnTo>
                <a:lnTo>
                  <a:pt x="16230" y="3918"/>
                </a:lnTo>
                <a:lnTo>
                  <a:pt x="16449" y="4162"/>
                </a:lnTo>
                <a:lnTo>
                  <a:pt x="16473" y="4186"/>
                </a:lnTo>
                <a:lnTo>
                  <a:pt x="16254" y="4526"/>
                </a:lnTo>
                <a:lnTo>
                  <a:pt x="16206" y="4453"/>
                </a:lnTo>
                <a:lnTo>
                  <a:pt x="16133" y="4380"/>
                </a:lnTo>
                <a:lnTo>
                  <a:pt x="15962" y="4259"/>
                </a:lnTo>
                <a:lnTo>
                  <a:pt x="15646" y="4040"/>
                </a:lnTo>
                <a:lnTo>
                  <a:pt x="15403" y="3821"/>
                </a:lnTo>
                <a:lnTo>
                  <a:pt x="15159" y="3626"/>
                </a:lnTo>
                <a:lnTo>
                  <a:pt x="15111" y="3626"/>
                </a:lnTo>
                <a:lnTo>
                  <a:pt x="15062" y="3651"/>
                </a:lnTo>
                <a:lnTo>
                  <a:pt x="15013" y="3724"/>
                </a:lnTo>
                <a:lnTo>
                  <a:pt x="15013" y="3821"/>
                </a:lnTo>
                <a:lnTo>
                  <a:pt x="15013" y="3894"/>
                </a:lnTo>
                <a:lnTo>
                  <a:pt x="15038" y="3991"/>
                </a:lnTo>
                <a:lnTo>
                  <a:pt x="15135" y="4137"/>
                </a:lnTo>
                <a:lnTo>
                  <a:pt x="15257" y="4283"/>
                </a:lnTo>
                <a:lnTo>
                  <a:pt x="15427" y="4453"/>
                </a:lnTo>
                <a:lnTo>
                  <a:pt x="15622" y="4599"/>
                </a:lnTo>
                <a:lnTo>
                  <a:pt x="15816" y="4745"/>
                </a:lnTo>
                <a:lnTo>
                  <a:pt x="15914" y="4818"/>
                </a:lnTo>
                <a:lnTo>
                  <a:pt x="16011" y="4843"/>
                </a:lnTo>
                <a:lnTo>
                  <a:pt x="15792" y="5135"/>
                </a:lnTo>
                <a:lnTo>
                  <a:pt x="14867" y="4162"/>
                </a:lnTo>
                <a:lnTo>
                  <a:pt x="13967" y="3213"/>
                </a:lnTo>
                <a:lnTo>
                  <a:pt x="13505" y="2750"/>
                </a:lnTo>
                <a:lnTo>
                  <a:pt x="13018" y="2288"/>
                </a:lnTo>
                <a:lnTo>
                  <a:pt x="12531" y="1850"/>
                </a:lnTo>
                <a:lnTo>
                  <a:pt x="12021" y="1461"/>
                </a:lnTo>
                <a:lnTo>
                  <a:pt x="12021" y="1388"/>
                </a:lnTo>
                <a:lnTo>
                  <a:pt x="12118" y="1315"/>
                </a:lnTo>
                <a:lnTo>
                  <a:pt x="12215" y="1242"/>
                </a:lnTo>
                <a:lnTo>
                  <a:pt x="12385" y="1047"/>
                </a:lnTo>
                <a:lnTo>
                  <a:pt x="12629" y="852"/>
                </a:lnTo>
                <a:lnTo>
                  <a:pt x="12921" y="682"/>
                </a:lnTo>
                <a:lnTo>
                  <a:pt x="13213" y="560"/>
                </a:lnTo>
                <a:lnTo>
                  <a:pt x="13505" y="463"/>
                </a:lnTo>
                <a:lnTo>
                  <a:pt x="13675" y="439"/>
                </a:lnTo>
                <a:close/>
                <a:moveTo>
                  <a:pt x="11753" y="1704"/>
                </a:moveTo>
                <a:lnTo>
                  <a:pt x="11826" y="1850"/>
                </a:lnTo>
                <a:lnTo>
                  <a:pt x="11948" y="1972"/>
                </a:lnTo>
                <a:lnTo>
                  <a:pt x="12093" y="2069"/>
                </a:lnTo>
                <a:lnTo>
                  <a:pt x="12385" y="2288"/>
                </a:lnTo>
                <a:lnTo>
                  <a:pt x="12677" y="2531"/>
                </a:lnTo>
                <a:lnTo>
                  <a:pt x="12945" y="2823"/>
                </a:lnTo>
                <a:lnTo>
                  <a:pt x="13480" y="3383"/>
                </a:lnTo>
                <a:lnTo>
                  <a:pt x="14478" y="4453"/>
                </a:lnTo>
                <a:lnTo>
                  <a:pt x="15500" y="5500"/>
                </a:lnTo>
                <a:lnTo>
                  <a:pt x="15111" y="5962"/>
                </a:lnTo>
                <a:lnTo>
                  <a:pt x="14600" y="5500"/>
                </a:lnTo>
                <a:lnTo>
                  <a:pt x="14113" y="5013"/>
                </a:lnTo>
                <a:lnTo>
                  <a:pt x="13213" y="4016"/>
                </a:lnTo>
                <a:lnTo>
                  <a:pt x="12750" y="3529"/>
                </a:lnTo>
                <a:lnTo>
                  <a:pt x="12264" y="3018"/>
                </a:lnTo>
                <a:lnTo>
                  <a:pt x="11777" y="2556"/>
                </a:lnTo>
                <a:lnTo>
                  <a:pt x="11266" y="2093"/>
                </a:lnTo>
                <a:lnTo>
                  <a:pt x="11753" y="1704"/>
                </a:lnTo>
                <a:close/>
                <a:moveTo>
                  <a:pt x="13724" y="5232"/>
                </a:moveTo>
                <a:lnTo>
                  <a:pt x="14235" y="5767"/>
                </a:lnTo>
                <a:lnTo>
                  <a:pt x="14794" y="6278"/>
                </a:lnTo>
                <a:lnTo>
                  <a:pt x="14575" y="6497"/>
                </a:lnTo>
                <a:lnTo>
                  <a:pt x="14259" y="6278"/>
                </a:lnTo>
                <a:lnTo>
                  <a:pt x="13967" y="6035"/>
                </a:lnTo>
                <a:lnTo>
                  <a:pt x="13699" y="5792"/>
                </a:lnTo>
                <a:lnTo>
                  <a:pt x="13432" y="5573"/>
                </a:lnTo>
                <a:lnTo>
                  <a:pt x="13724" y="5232"/>
                </a:lnTo>
                <a:close/>
                <a:moveTo>
                  <a:pt x="13261" y="5767"/>
                </a:moveTo>
                <a:lnTo>
                  <a:pt x="13359" y="5913"/>
                </a:lnTo>
                <a:lnTo>
                  <a:pt x="13456" y="6059"/>
                </a:lnTo>
                <a:lnTo>
                  <a:pt x="13724" y="6303"/>
                </a:lnTo>
                <a:lnTo>
                  <a:pt x="13991" y="6546"/>
                </a:lnTo>
                <a:lnTo>
                  <a:pt x="14137" y="6668"/>
                </a:lnTo>
                <a:lnTo>
                  <a:pt x="14308" y="6765"/>
                </a:lnTo>
                <a:lnTo>
                  <a:pt x="14235" y="6814"/>
                </a:lnTo>
                <a:lnTo>
                  <a:pt x="14137" y="6692"/>
                </a:lnTo>
                <a:lnTo>
                  <a:pt x="13991" y="6595"/>
                </a:lnTo>
                <a:lnTo>
                  <a:pt x="13699" y="6400"/>
                </a:lnTo>
                <a:lnTo>
                  <a:pt x="13359" y="6230"/>
                </a:lnTo>
                <a:lnTo>
                  <a:pt x="13188" y="6132"/>
                </a:lnTo>
                <a:lnTo>
                  <a:pt x="13042" y="6011"/>
                </a:lnTo>
                <a:lnTo>
                  <a:pt x="13261" y="5767"/>
                </a:lnTo>
                <a:close/>
                <a:moveTo>
                  <a:pt x="13018" y="6059"/>
                </a:moveTo>
                <a:lnTo>
                  <a:pt x="13188" y="6303"/>
                </a:lnTo>
                <a:lnTo>
                  <a:pt x="13286" y="6424"/>
                </a:lnTo>
                <a:lnTo>
                  <a:pt x="13407" y="6522"/>
                </a:lnTo>
                <a:lnTo>
                  <a:pt x="14040" y="7008"/>
                </a:lnTo>
                <a:lnTo>
                  <a:pt x="13699" y="7349"/>
                </a:lnTo>
                <a:lnTo>
                  <a:pt x="13675" y="7325"/>
                </a:lnTo>
                <a:lnTo>
                  <a:pt x="13505" y="7227"/>
                </a:lnTo>
                <a:lnTo>
                  <a:pt x="13334" y="7106"/>
                </a:lnTo>
                <a:lnTo>
                  <a:pt x="13018" y="6838"/>
                </a:lnTo>
                <a:lnTo>
                  <a:pt x="12799" y="6668"/>
                </a:lnTo>
                <a:lnTo>
                  <a:pt x="12702" y="6595"/>
                </a:lnTo>
                <a:lnTo>
                  <a:pt x="12580" y="6546"/>
                </a:lnTo>
                <a:lnTo>
                  <a:pt x="12799" y="6303"/>
                </a:lnTo>
                <a:lnTo>
                  <a:pt x="13018" y="6059"/>
                </a:lnTo>
                <a:close/>
                <a:moveTo>
                  <a:pt x="12385" y="6716"/>
                </a:moveTo>
                <a:lnTo>
                  <a:pt x="12483" y="6838"/>
                </a:lnTo>
                <a:lnTo>
                  <a:pt x="12580" y="6935"/>
                </a:lnTo>
                <a:lnTo>
                  <a:pt x="12799" y="7130"/>
                </a:lnTo>
                <a:lnTo>
                  <a:pt x="13091" y="7398"/>
                </a:lnTo>
                <a:lnTo>
                  <a:pt x="13407" y="7617"/>
                </a:lnTo>
                <a:lnTo>
                  <a:pt x="13018" y="8006"/>
                </a:lnTo>
                <a:lnTo>
                  <a:pt x="12921" y="8079"/>
                </a:lnTo>
                <a:lnTo>
                  <a:pt x="12823" y="7909"/>
                </a:lnTo>
                <a:lnTo>
                  <a:pt x="12653" y="7763"/>
                </a:lnTo>
                <a:lnTo>
                  <a:pt x="12312" y="7495"/>
                </a:lnTo>
                <a:lnTo>
                  <a:pt x="12093" y="7325"/>
                </a:lnTo>
                <a:lnTo>
                  <a:pt x="11972" y="7252"/>
                </a:lnTo>
                <a:lnTo>
                  <a:pt x="11850" y="7179"/>
                </a:lnTo>
                <a:lnTo>
                  <a:pt x="12385" y="6716"/>
                </a:lnTo>
                <a:close/>
                <a:moveTo>
                  <a:pt x="11631" y="7373"/>
                </a:moveTo>
                <a:lnTo>
                  <a:pt x="11729" y="7471"/>
                </a:lnTo>
                <a:lnTo>
                  <a:pt x="11850" y="7568"/>
                </a:lnTo>
                <a:lnTo>
                  <a:pt x="12093" y="7738"/>
                </a:lnTo>
                <a:lnTo>
                  <a:pt x="12434" y="8055"/>
                </a:lnTo>
                <a:lnTo>
                  <a:pt x="12556" y="8201"/>
                </a:lnTo>
                <a:lnTo>
                  <a:pt x="12702" y="8322"/>
                </a:lnTo>
                <a:lnTo>
                  <a:pt x="11948" y="9150"/>
                </a:lnTo>
                <a:lnTo>
                  <a:pt x="11680" y="8906"/>
                </a:lnTo>
                <a:lnTo>
                  <a:pt x="11364" y="8687"/>
                </a:lnTo>
                <a:lnTo>
                  <a:pt x="11072" y="8444"/>
                </a:lnTo>
                <a:lnTo>
                  <a:pt x="10780" y="8201"/>
                </a:lnTo>
                <a:lnTo>
                  <a:pt x="11096" y="7860"/>
                </a:lnTo>
                <a:lnTo>
                  <a:pt x="11193" y="7957"/>
                </a:lnTo>
                <a:lnTo>
                  <a:pt x="11291" y="8030"/>
                </a:lnTo>
                <a:lnTo>
                  <a:pt x="11461" y="8176"/>
                </a:lnTo>
                <a:lnTo>
                  <a:pt x="11777" y="8493"/>
                </a:lnTo>
                <a:lnTo>
                  <a:pt x="11972" y="8614"/>
                </a:lnTo>
                <a:lnTo>
                  <a:pt x="12166" y="8736"/>
                </a:lnTo>
                <a:lnTo>
                  <a:pt x="12288" y="8736"/>
                </a:lnTo>
                <a:lnTo>
                  <a:pt x="12337" y="8712"/>
                </a:lnTo>
                <a:lnTo>
                  <a:pt x="12361" y="8639"/>
                </a:lnTo>
                <a:lnTo>
                  <a:pt x="12361" y="8566"/>
                </a:lnTo>
                <a:lnTo>
                  <a:pt x="12337" y="8493"/>
                </a:lnTo>
                <a:lnTo>
                  <a:pt x="12118" y="8322"/>
                </a:lnTo>
                <a:lnTo>
                  <a:pt x="11899" y="8152"/>
                </a:lnTo>
                <a:lnTo>
                  <a:pt x="11461" y="7811"/>
                </a:lnTo>
                <a:lnTo>
                  <a:pt x="11291" y="7690"/>
                </a:lnTo>
                <a:lnTo>
                  <a:pt x="11631" y="7373"/>
                </a:lnTo>
                <a:close/>
                <a:moveTo>
                  <a:pt x="10634" y="8371"/>
                </a:moveTo>
                <a:lnTo>
                  <a:pt x="10731" y="8541"/>
                </a:lnTo>
                <a:lnTo>
                  <a:pt x="10853" y="8687"/>
                </a:lnTo>
                <a:lnTo>
                  <a:pt x="10974" y="8809"/>
                </a:lnTo>
                <a:lnTo>
                  <a:pt x="11145" y="8931"/>
                </a:lnTo>
                <a:lnTo>
                  <a:pt x="11461" y="9150"/>
                </a:lnTo>
                <a:lnTo>
                  <a:pt x="11753" y="9369"/>
                </a:lnTo>
                <a:lnTo>
                  <a:pt x="11461" y="9685"/>
                </a:lnTo>
                <a:lnTo>
                  <a:pt x="11145" y="9442"/>
                </a:lnTo>
                <a:lnTo>
                  <a:pt x="10828" y="9198"/>
                </a:lnTo>
                <a:lnTo>
                  <a:pt x="10585" y="8955"/>
                </a:lnTo>
                <a:lnTo>
                  <a:pt x="10463" y="8833"/>
                </a:lnTo>
                <a:lnTo>
                  <a:pt x="10317" y="8736"/>
                </a:lnTo>
                <a:lnTo>
                  <a:pt x="10634" y="8371"/>
                </a:lnTo>
                <a:close/>
                <a:moveTo>
                  <a:pt x="10196" y="8931"/>
                </a:moveTo>
                <a:lnTo>
                  <a:pt x="10269" y="9052"/>
                </a:lnTo>
                <a:lnTo>
                  <a:pt x="10366" y="9198"/>
                </a:lnTo>
                <a:lnTo>
                  <a:pt x="10609" y="9417"/>
                </a:lnTo>
                <a:lnTo>
                  <a:pt x="10901" y="9709"/>
                </a:lnTo>
                <a:lnTo>
                  <a:pt x="11072" y="9831"/>
                </a:lnTo>
                <a:lnTo>
                  <a:pt x="11242" y="9953"/>
                </a:lnTo>
                <a:lnTo>
                  <a:pt x="10415" y="10853"/>
                </a:lnTo>
                <a:lnTo>
                  <a:pt x="10317" y="10707"/>
                </a:lnTo>
                <a:lnTo>
                  <a:pt x="10196" y="10585"/>
                </a:lnTo>
                <a:lnTo>
                  <a:pt x="9904" y="10366"/>
                </a:lnTo>
                <a:lnTo>
                  <a:pt x="9636" y="10172"/>
                </a:lnTo>
                <a:lnTo>
                  <a:pt x="9466" y="10074"/>
                </a:lnTo>
                <a:lnTo>
                  <a:pt x="9320" y="10001"/>
                </a:lnTo>
                <a:lnTo>
                  <a:pt x="9563" y="9709"/>
                </a:lnTo>
                <a:lnTo>
                  <a:pt x="9782" y="9880"/>
                </a:lnTo>
                <a:lnTo>
                  <a:pt x="10001" y="10026"/>
                </a:lnTo>
                <a:lnTo>
                  <a:pt x="10244" y="10245"/>
                </a:lnTo>
                <a:lnTo>
                  <a:pt x="10390" y="10366"/>
                </a:lnTo>
                <a:lnTo>
                  <a:pt x="10536" y="10464"/>
                </a:lnTo>
                <a:lnTo>
                  <a:pt x="10609" y="10488"/>
                </a:lnTo>
                <a:lnTo>
                  <a:pt x="10658" y="10464"/>
                </a:lnTo>
                <a:lnTo>
                  <a:pt x="10731" y="10439"/>
                </a:lnTo>
                <a:lnTo>
                  <a:pt x="10780" y="10391"/>
                </a:lnTo>
                <a:lnTo>
                  <a:pt x="10804" y="10342"/>
                </a:lnTo>
                <a:lnTo>
                  <a:pt x="10828" y="10269"/>
                </a:lnTo>
                <a:lnTo>
                  <a:pt x="10804" y="10220"/>
                </a:lnTo>
                <a:lnTo>
                  <a:pt x="10755" y="10147"/>
                </a:lnTo>
                <a:lnTo>
                  <a:pt x="10220" y="9734"/>
                </a:lnTo>
                <a:lnTo>
                  <a:pt x="10001" y="9563"/>
                </a:lnTo>
                <a:lnTo>
                  <a:pt x="9904" y="9490"/>
                </a:lnTo>
                <a:lnTo>
                  <a:pt x="9782" y="9442"/>
                </a:lnTo>
                <a:lnTo>
                  <a:pt x="10196" y="8931"/>
                </a:lnTo>
                <a:close/>
                <a:moveTo>
                  <a:pt x="9125" y="10245"/>
                </a:moveTo>
                <a:lnTo>
                  <a:pt x="9247" y="10342"/>
                </a:lnTo>
                <a:lnTo>
                  <a:pt x="9368" y="10415"/>
                </a:lnTo>
                <a:lnTo>
                  <a:pt x="9612" y="10585"/>
                </a:lnTo>
                <a:lnTo>
                  <a:pt x="9904" y="10829"/>
                </a:lnTo>
                <a:lnTo>
                  <a:pt x="10050" y="10950"/>
                </a:lnTo>
                <a:lnTo>
                  <a:pt x="10220" y="11048"/>
                </a:lnTo>
                <a:lnTo>
                  <a:pt x="9685" y="11583"/>
                </a:lnTo>
                <a:lnTo>
                  <a:pt x="9685" y="11534"/>
                </a:lnTo>
                <a:lnTo>
                  <a:pt x="9660" y="11437"/>
                </a:lnTo>
                <a:lnTo>
                  <a:pt x="9587" y="11364"/>
                </a:lnTo>
                <a:lnTo>
                  <a:pt x="9417" y="11218"/>
                </a:lnTo>
                <a:lnTo>
                  <a:pt x="9222" y="11023"/>
                </a:lnTo>
                <a:lnTo>
                  <a:pt x="9028" y="10853"/>
                </a:lnTo>
                <a:lnTo>
                  <a:pt x="8906" y="10756"/>
                </a:lnTo>
                <a:lnTo>
                  <a:pt x="8736" y="10683"/>
                </a:lnTo>
                <a:lnTo>
                  <a:pt x="8833" y="10585"/>
                </a:lnTo>
                <a:lnTo>
                  <a:pt x="9125" y="10245"/>
                </a:lnTo>
                <a:close/>
                <a:moveTo>
                  <a:pt x="8468" y="10926"/>
                </a:moveTo>
                <a:lnTo>
                  <a:pt x="8687" y="11096"/>
                </a:lnTo>
                <a:lnTo>
                  <a:pt x="8930" y="11291"/>
                </a:lnTo>
                <a:lnTo>
                  <a:pt x="9052" y="11437"/>
                </a:lnTo>
                <a:lnTo>
                  <a:pt x="9198" y="11583"/>
                </a:lnTo>
                <a:lnTo>
                  <a:pt x="9271" y="11656"/>
                </a:lnTo>
                <a:lnTo>
                  <a:pt x="9344" y="11705"/>
                </a:lnTo>
                <a:lnTo>
                  <a:pt x="9441" y="11753"/>
                </a:lnTo>
                <a:lnTo>
                  <a:pt x="9539" y="11753"/>
                </a:lnTo>
                <a:lnTo>
                  <a:pt x="8468" y="12824"/>
                </a:lnTo>
                <a:lnTo>
                  <a:pt x="8152" y="12532"/>
                </a:lnTo>
                <a:lnTo>
                  <a:pt x="7811" y="12240"/>
                </a:lnTo>
                <a:lnTo>
                  <a:pt x="7470" y="11899"/>
                </a:lnTo>
                <a:lnTo>
                  <a:pt x="7349" y="11826"/>
                </a:lnTo>
                <a:lnTo>
                  <a:pt x="7738" y="11534"/>
                </a:lnTo>
                <a:lnTo>
                  <a:pt x="7860" y="11705"/>
                </a:lnTo>
                <a:lnTo>
                  <a:pt x="8006" y="11875"/>
                </a:lnTo>
                <a:lnTo>
                  <a:pt x="8371" y="12264"/>
                </a:lnTo>
                <a:lnTo>
                  <a:pt x="8517" y="12434"/>
                </a:lnTo>
                <a:lnTo>
                  <a:pt x="8590" y="12483"/>
                </a:lnTo>
                <a:lnTo>
                  <a:pt x="8687" y="12507"/>
                </a:lnTo>
                <a:lnTo>
                  <a:pt x="8736" y="12507"/>
                </a:lnTo>
                <a:lnTo>
                  <a:pt x="8809" y="12483"/>
                </a:lnTo>
                <a:lnTo>
                  <a:pt x="8833" y="12434"/>
                </a:lnTo>
                <a:lnTo>
                  <a:pt x="8857" y="12386"/>
                </a:lnTo>
                <a:lnTo>
                  <a:pt x="8857" y="12289"/>
                </a:lnTo>
                <a:lnTo>
                  <a:pt x="8809" y="12191"/>
                </a:lnTo>
                <a:lnTo>
                  <a:pt x="8760" y="12094"/>
                </a:lnTo>
                <a:lnTo>
                  <a:pt x="8663" y="11997"/>
                </a:lnTo>
                <a:lnTo>
                  <a:pt x="8492" y="11826"/>
                </a:lnTo>
                <a:lnTo>
                  <a:pt x="8322" y="11680"/>
                </a:lnTo>
                <a:lnTo>
                  <a:pt x="8152" y="11510"/>
                </a:lnTo>
                <a:lnTo>
                  <a:pt x="7957" y="11364"/>
                </a:lnTo>
                <a:lnTo>
                  <a:pt x="8468" y="10926"/>
                </a:lnTo>
                <a:close/>
                <a:moveTo>
                  <a:pt x="11047" y="2312"/>
                </a:moveTo>
                <a:lnTo>
                  <a:pt x="11120" y="2434"/>
                </a:lnTo>
                <a:lnTo>
                  <a:pt x="11218" y="2531"/>
                </a:lnTo>
                <a:lnTo>
                  <a:pt x="11437" y="2750"/>
                </a:lnTo>
                <a:lnTo>
                  <a:pt x="11850" y="3213"/>
                </a:lnTo>
                <a:lnTo>
                  <a:pt x="11826" y="3213"/>
                </a:lnTo>
                <a:lnTo>
                  <a:pt x="11193" y="3748"/>
                </a:lnTo>
                <a:lnTo>
                  <a:pt x="10609" y="4283"/>
                </a:lnTo>
                <a:lnTo>
                  <a:pt x="10025" y="4867"/>
                </a:lnTo>
                <a:lnTo>
                  <a:pt x="9490" y="5500"/>
                </a:lnTo>
                <a:lnTo>
                  <a:pt x="9174" y="5865"/>
                </a:lnTo>
                <a:lnTo>
                  <a:pt x="8857" y="6254"/>
                </a:lnTo>
                <a:lnTo>
                  <a:pt x="8517" y="6595"/>
                </a:lnTo>
                <a:lnTo>
                  <a:pt x="8176" y="6935"/>
                </a:lnTo>
                <a:lnTo>
                  <a:pt x="7373" y="7617"/>
                </a:lnTo>
                <a:lnTo>
                  <a:pt x="6984" y="7933"/>
                </a:lnTo>
                <a:lnTo>
                  <a:pt x="6594" y="8274"/>
                </a:lnTo>
                <a:lnTo>
                  <a:pt x="6229" y="8639"/>
                </a:lnTo>
                <a:lnTo>
                  <a:pt x="5864" y="9004"/>
                </a:lnTo>
                <a:lnTo>
                  <a:pt x="5183" y="9782"/>
                </a:lnTo>
                <a:lnTo>
                  <a:pt x="4502" y="10537"/>
                </a:lnTo>
                <a:lnTo>
                  <a:pt x="4137" y="10902"/>
                </a:lnTo>
                <a:lnTo>
                  <a:pt x="3772" y="11242"/>
                </a:lnTo>
                <a:lnTo>
                  <a:pt x="3115" y="11802"/>
                </a:lnTo>
                <a:lnTo>
                  <a:pt x="2799" y="12118"/>
                </a:lnTo>
                <a:lnTo>
                  <a:pt x="2507" y="12434"/>
                </a:lnTo>
                <a:lnTo>
                  <a:pt x="2263" y="12702"/>
                </a:lnTo>
                <a:lnTo>
                  <a:pt x="2166" y="12848"/>
                </a:lnTo>
                <a:lnTo>
                  <a:pt x="2069" y="13018"/>
                </a:lnTo>
                <a:lnTo>
                  <a:pt x="1850" y="12824"/>
                </a:lnTo>
                <a:lnTo>
                  <a:pt x="1460" y="12459"/>
                </a:lnTo>
                <a:lnTo>
                  <a:pt x="1266" y="12264"/>
                </a:lnTo>
                <a:lnTo>
                  <a:pt x="1047" y="12118"/>
                </a:lnTo>
                <a:lnTo>
                  <a:pt x="1047" y="12070"/>
                </a:lnTo>
                <a:lnTo>
                  <a:pt x="1193" y="11997"/>
                </a:lnTo>
                <a:lnTo>
                  <a:pt x="1339" y="11924"/>
                </a:lnTo>
                <a:lnTo>
                  <a:pt x="1460" y="11826"/>
                </a:lnTo>
                <a:lnTo>
                  <a:pt x="1582" y="11705"/>
                </a:lnTo>
                <a:lnTo>
                  <a:pt x="2020" y="11218"/>
                </a:lnTo>
                <a:lnTo>
                  <a:pt x="2385" y="10853"/>
                </a:lnTo>
                <a:lnTo>
                  <a:pt x="2774" y="10537"/>
                </a:lnTo>
                <a:lnTo>
                  <a:pt x="3577" y="9880"/>
                </a:lnTo>
                <a:lnTo>
                  <a:pt x="3942" y="9539"/>
                </a:lnTo>
                <a:lnTo>
                  <a:pt x="4307" y="9198"/>
                </a:lnTo>
                <a:lnTo>
                  <a:pt x="5037" y="8468"/>
                </a:lnTo>
                <a:lnTo>
                  <a:pt x="5718" y="7738"/>
                </a:lnTo>
                <a:lnTo>
                  <a:pt x="6400" y="7008"/>
                </a:lnTo>
                <a:lnTo>
                  <a:pt x="7081" y="6303"/>
                </a:lnTo>
                <a:lnTo>
                  <a:pt x="7787" y="5621"/>
                </a:lnTo>
                <a:lnTo>
                  <a:pt x="8468" y="4940"/>
                </a:lnTo>
                <a:lnTo>
                  <a:pt x="9149" y="4259"/>
                </a:lnTo>
                <a:lnTo>
                  <a:pt x="10074" y="3261"/>
                </a:lnTo>
                <a:lnTo>
                  <a:pt x="10561" y="2775"/>
                </a:lnTo>
                <a:lnTo>
                  <a:pt x="11047" y="2312"/>
                </a:lnTo>
                <a:close/>
                <a:moveTo>
                  <a:pt x="7154" y="11997"/>
                </a:moveTo>
                <a:lnTo>
                  <a:pt x="7203" y="12094"/>
                </a:lnTo>
                <a:lnTo>
                  <a:pt x="7251" y="12167"/>
                </a:lnTo>
                <a:lnTo>
                  <a:pt x="7422" y="12386"/>
                </a:lnTo>
                <a:lnTo>
                  <a:pt x="7592" y="12580"/>
                </a:lnTo>
                <a:lnTo>
                  <a:pt x="7884" y="12872"/>
                </a:lnTo>
                <a:lnTo>
                  <a:pt x="8030" y="12994"/>
                </a:lnTo>
                <a:lnTo>
                  <a:pt x="8200" y="13091"/>
                </a:lnTo>
                <a:lnTo>
                  <a:pt x="7835" y="13481"/>
                </a:lnTo>
                <a:lnTo>
                  <a:pt x="7811" y="13432"/>
                </a:lnTo>
                <a:lnTo>
                  <a:pt x="7787" y="13408"/>
                </a:lnTo>
                <a:lnTo>
                  <a:pt x="7616" y="13262"/>
                </a:lnTo>
                <a:lnTo>
                  <a:pt x="7446" y="13140"/>
                </a:lnTo>
                <a:lnTo>
                  <a:pt x="7251" y="13018"/>
                </a:lnTo>
                <a:lnTo>
                  <a:pt x="7057" y="12872"/>
                </a:lnTo>
                <a:lnTo>
                  <a:pt x="6716" y="12580"/>
                </a:lnTo>
                <a:lnTo>
                  <a:pt x="6643" y="12532"/>
                </a:lnTo>
                <a:lnTo>
                  <a:pt x="6594" y="12507"/>
                </a:lnTo>
                <a:lnTo>
                  <a:pt x="6862" y="12240"/>
                </a:lnTo>
                <a:lnTo>
                  <a:pt x="7154" y="11997"/>
                </a:lnTo>
                <a:close/>
                <a:moveTo>
                  <a:pt x="6424" y="12702"/>
                </a:moveTo>
                <a:lnTo>
                  <a:pt x="6448" y="12775"/>
                </a:lnTo>
                <a:lnTo>
                  <a:pt x="6473" y="12848"/>
                </a:lnTo>
                <a:lnTo>
                  <a:pt x="6667" y="13043"/>
                </a:lnTo>
                <a:lnTo>
                  <a:pt x="6862" y="13213"/>
                </a:lnTo>
                <a:lnTo>
                  <a:pt x="7032" y="13359"/>
                </a:lnTo>
                <a:lnTo>
                  <a:pt x="7227" y="13481"/>
                </a:lnTo>
                <a:lnTo>
                  <a:pt x="7446" y="13602"/>
                </a:lnTo>
                <a:lnTo>
                  <a:pt x="7568" y="13627"/>
                </a:lnTo>
                <a:lnTo>
                  <a:pt x="7689" y="13627"/>
                </a:lnTo>
                <a:lnTo>
                  <a:pt x="7470" y="13846"/>
                </a:lnTo>
                <a:lnTo>
                  <a:pt x="7300" y="14040"/>
                </a:lnTo>
                <a:lnTo>
                  <a:pt x="7276" y="14016"/>
                </a:lnTo>
                <a:lnTo>
                  <a:pt x="6911" y="13797"/>
                </a:lnTo>
                <a:lnTo>
                  <a:pt x="6570" y="13554"/>
                </a:lnTo>
                <a:lnTo>
                  <a:pt x="6302" y="13335"/>
                </a:lnTo>
                <a:lnTo>
                  <a:pt x="6035" y="13164"/>
                </a:lnTo>
                <a:lnTo>
                  <a:pt x="6108" y="13043"/>
                </a:lnTo>
                <a:lnTo>
                  <a:pt x="6424" y="12702"/>
                </a:lnTo>
                <a:close/>
                <a:moveTo>
                  <a:pt x="5889" y="13335"/>
                </a:moveTo>
                <a:lnTo>
                  <a:pt x="5962" y="13456"/>
                </a:lnTo>
                <a:lnTo>
                  <a:pt x="6059" y="13578"/>
                </a:lnTo>
                <a:lnTo>
                  <a:pt x="6278" y="13797"/>
                </a:lnTo>
                <a:lnTo>
                  <a:pt x="6643" y="14089"/>
                </a:lnTo>
                <a:lnTo>
                  <a:pt x="6813" y="14211"/>
                </a:lnTo>
                <a:lnTo>
                  <a:pt x="7032" y="14308"/>
                </a:lnTo>
                <a:lnTo>
                  <a:pt x="6692" y="14673"/>
                </a:lnTo>
                <a:lnTo>
                  <a:pt x="6619" y="14624"/>
                </a:lnTo>
                <a:lnTo>
                  <a:pt x="6497" y="14600"/>
                </a:lnTo>
                <a:lnTo>
                  <a:pt x="6375" y="14527"/>
                </a:lnTo>
                <a:lnTo>
                  <a:pt x="6254" y="14454"/>
                </a:lnTo>
                <a:lnTo>
                  <a:pt x="6132" y="14381"/>
                </a:lnTo>
                <a:lnTo>
                  <a:pt x="5913" y="14186"/>
                </a:lnTo>
                <a:lnTo>
                  <a:pt x="5718" y="14016"/>
                </a:lnTo>
                <a:lnTo>
                  <a:pt x="5597" y="13943"/>
                </a:lnTo>
                <a:lnTo>
                  <a:pt x="5451" y="13846"/>
                </a:lnTo>
                <a:lnTo>
                  <a:pt x="5889" y="13335"/>
                </a:lnTo>
                <a:close/>
                <a:moveTo>
                  <a:pt x="12191" y="3553"/>
                </a:moveTo>
                <a:lnTo>
                  <a:pt x="12653" y="4040"/>
                </a:lnTo>
                <a:lnTo>
                  <a:pt x="13432" y="4916"/>
                </a:lnTo>
                <a:lnTo>
                  <a:pt x="13164" y="5208"/>
                </a:lnTo>
                <a:lnTo>
                  <a:pt x="12896" y="5500"/>
                </a:lnTo>
                <a:lnTo>
                  <a:pt x="12361" y="6108"/>
                </a:lnTo>
                <a:lnTo>
                  <a:pt x="12045" y="6424"/>
                </a:lnTo>
                <a:lnTo>
                  <a:pt x="11729" y="6716"/>
                </a:lnTo>
                <a:lnTo>
                  <a:pt x="11388" y="7008"/>
                </a:lnTo>
                <a:lnTo>
                  <a:pt x="11047" y="7300"/>
                </a:lnTo>
                <a:lnTo>
                  <a:pt x="10731" y="7617"/>
                </a:lnTo>
                <a:lnTo>
                  <a:pt x="10415" y="7957"/>
                </a:lnTo>
                <a:lnTo>
                  <a:pt x="9806" y="8687"/>
                </a:lnTo>
                <a:lnTo>
                  <a:pt x="9247" y="9417"/>
                </a:lnTo>
                <a:lnTo>
                  <a:pt x="8638" y="10147"/>
                </a:lnTo>
                <a:lnTo>
                  <a:pt x="8346" y="10464"/>
                </a:lnTo>
                <a:lnTo>
                  <a:pt x="8006" y="10756"/>
                </a:lnTo>
                <a:lnTo>
                  <a:pt x="7324" y="11340"/>
                </a:lnTo>
                <a:lnTo>
                  <a:pt x="6643" y="11899"/>
                </a:lnTo>
                <a:lnTo>
                  <a:pt x="6302" y="12191"/>
                </a:lnTo>
                <a:lnTo>
                  <a:pt x="6010" y="12532"/>
                </a:lnTo>
                <a:lnTo>
                  <a:pt x="5475" y="13164"/>
                </a:lnTo>
                <a:lnTo>
                  <a:pt x="4940" y="13773"/>
                </a:lnTo>
                <a:lnTo>
                  <a:pt x="4672" y="14016"/>
                </a:lnTo>
                <a:lnTo>
                  <a:pt x="4404" y="14235"/>
                </a:lnTo>
                <a:lnTo>
                  <a:pt x="4137" y="14454"/>
                </a:lnTo>
                <a:lnTo>
                  <a:pt x="4015" y="14600"/>
                </a:lnTo>
                <a:lnTo>
                  <a:pt x="3918" y="14722"/>
                </a:lnTo>
                <a:lnTo>
                  <a:pt x="3480" y="14284"/>
                </a:lnTo>
                <a:lnTo>
                  <a:pt x="3042" y="13846"/>
                </a:lnTo>
                <a:lnTo>
                  <a:pt x="2361" y="13262"/>
                </a:lnTo>
                <a:lnTo>
                  <a:pt x="2482" y="13164"/>
                </a:lnTo>
                <a:lnTo>
                  <a:pt x="2604" y="13043"/>
                </a:lnTo>
                <a:lnTo>
                  <a:pt x="2774" y="12799"/>
                </a:lnTo>
                <a:lnTo>
                  <a:pt x="3066" y="12507"/>
                </a:lnTo>
                <a:lnTo>
                  <a:pt x="3358" y="12216"/>
                </a:lnTo>
                <a:lnTo>
                  <a:pt x="3967" y="11680"/>
                </a:lnTo>
                <a:lnTo>
                  <a:pt x="4380" y="11315"/>
                </a:lnTo>
                <a:lnTo>
                  <a:pt x="4745" y="10950"/>
                </a:lnTo>
                <a:lnTo>
                  <a:pt x="5475" y="10172"/>
                </a:lnTo>
                <a:lnTo>
                  <a:pt x="6181" y="9393"/>
                </a:lnTo>
                <a:lnTo>
                  <a:pt x="6546" y="9004"/>
                </a:lnTo>
                <a:lnTo>
                  <a:pt x="6935" y="8614"/>
                </a:lnTo>
                <a:lnTo>
                  <a:pt x="7324" y="8274"/>
                </a:lnTo>
                <a:lnTo>
                  <a:pt x="7714" y="7933"/>
                </a:lnTo>
                <a:lnTo>
                  <a:pt x="8517" y="7276"/>
                </a:lnTo>
                <a:lnTo>
                  <a:pt x="8857" y="6935"/>
                </a:lnTo>
                <a:lnTo>
                  <a:pt x="9198" y="6595"/>
                </a:lnTo>
                <a:lnTo>
                  <a:pt x="9514" y="6205"/>
                </a:lnTo>
                <a:lnTo>
                  <a:pt x="9831" y="5840"/>
                </a:lnTo>
                <a:lnTo>
                  <a:pt x="10171" y="5427"/>
                </a:lnTo>
                <a:lnTo>
                  <a:pt x="10488" y="5062"/>
                </a:lnTo>
                <a:lnTo>
                  <a:pt x="10853" y="4697"/>
                </a:lnTo>
                <a:lnTo>
                  <a:pt x="11242" y="4356"/>
                </a:lnTo>
                <a:lnTo>
                  <a:pt x="11729" y="3967"/>
                </a:lnTo>
                <a:lnTo>
                  <a:pt x="11972" y="3772"/>
                </a:lnTo>
                <a:lnTo>
                  <a:pt x="12191" y="3553"/>
                </a:lnTo>
                <a:close/>
                <a:moveTo>
                  <a:pt x="5232" y="14065"/>
                </a:moveTo>
                <a:lnTo>
                  <a:pt x="5353" y="14186"/>
                </a:lnTo>
                <a:lnTo>
                  <a:pt x="5451" y="14308"/>
                </a:lnTo>
                <a:lnTo>
                  <a:pt x="5645" y="14454"/>
                </a:lnTo>
                <a:lnTo>
                  <a:pt x="5816" y="14624"/>
                </a:lnTo>
                <a:lnTo>
                  <a:pt x="5986" y="14770"/>
                </a:lnTo>
                <a:lnTo>
                  <a:pt x="6181" y="14892"/>
                </a:lnTo>
                <a:lnTo>
                  <a:pt x="6375" y="14989"/>
                </a:lnTo>
                <a:lnTo>
                  <a:pt x="6108" y="15281"/>
                </a:lnTo>
                <a:lnTo>
                  <a:pt x="5937" y="15452"/>
                </a:lnTo>
                <a:lnTo>
                  <a:pt x="5937" y="15403"/>
                </a:lnTo>
                <a:lnTo>
                  <a:pt x="5889" y="15354"/>
                </a:lnTo>
                <a:lnTo>
                  <a:pt x="5597" y="15038"/>
                </a:lnTo>
                <a:lnTo>
                  <a:pt x="5280" y="14746"/>
                </a:lnTo>
                <a:lnTo>
                  <a:pt x="5086" y="14576"/>
                </a:lnTo>
                <a:lnTo>
                  <a:pt x="4964" y="14503"/>
                </a:lnTo>
                <a:lnTo>
                  <a:pt x="4867" y="14430"/>
                </a:lnTo>
                <a:lnTo>
                  <a:pt x="5037" y="14284"/>
                </a:lnTo>
                <a:lnTo>
                  <a:pt x="5232" y="14065"/>
                </a:lnTo>
                <a:close/>
                <a:moveTo>
                  <a:pt x="852" y="15476"/>
                </a:moveTo>
                <a:lnTo>
                  <a:pt x="974" y="15598"/>
                </a:lnTo>
                <a:lnTo>
                  <a:pt x="1412" y="16036"/>
                </a:lnTo>
                <a:lnTo>
                  <a:pt x="1363" y="16011"/>
                </a:lnTo>
                <a:lnTo>
                  <a:pt x="1290" y="15987"/>
                </a:lnTo>
                <a:lnTo>
                  <a:pt x="852" y="15476"/>
                </a:lnTo>
                <a:close/>
                <a:moveTo>
                  <a:pt x="4575" y="14673"/>
                </a:moveTo>
                <a:lnTo>
                  <a:pt x="4696" y="14795"/>
                </a:lnTo>
                <a:lnTo>
                  <a:pt x="4818" y="14892"/>
                </a:lnTo>
                <a:lnTo>
                  <a:pt x="5037" y="15087"/>
                </a:lnTo>
                <a:lnTo>
                  <a:pt x="5329" y="15354"/>
                </a:lnTo>
                <a:lnTo>
                  <a:pt x="5597" y="15622"/>
                </a:lnTo>
                <a:lnTo>
                  <a:pt x="5670" y="15671"/>
                </a:lnTo>
                <a:lnTo>
                  <a:pt x="5718" y="15671"/>
                </a:lnTo>
                <a:lnTo>
                  <a:pt x="5378" y="15987"/>
                </a:lnTo>
                <a:lnTo>
                  <a:pt x="5232" y="16109"/>
                </a:lnTo>
                <a:lnTo>
                  <a:pt x="5183" y="16060"/>
                </a:lnTo>
                <a:lnTo>
                  <a:pt x="5110" y="16036"/>
                </a:lnTo>
                <a:lnTo>
                  <a:pt x="4088" y="14916"/>
                </a:lnTo>
                <a:lnTo>
                  <a:pt x="4210" y="14868"/>
                </a:lnTo>
                <a:lnTo>
                  <a:pt x="4331" y="14819"/>
                </a:lnTo>
                <a:lnTo>
                  <a:pt x="4453" y="14746"/>
                </a:lnTo>
                <a:lnTo>
                  <a:pt x="4575" y="14673"/>
                </a:lnTo>
                <a:close/>
                <a:moveTo>
                  <a:pt x="755" y="16230"/>
                </a:moveTo>
                <a:lnTo>
                  <a:pt x="1071" y="16498"/>
                </a:lnTo>
                <a:lnTo>
                  <a:pt x="1071" y="16522"/>
                </a:lnTo>
                <a:lnTo>
                  <a:pt x="998" y="16474"/>
                </a:lnTo>
                <a:lnTo>
                  <a:pt x="925" y="16449"/>
                </a:lnTo>
                <a:lnTo>
                  <a:pt x="852" y="16376"/>
                </a:lnTo>
                <a:lnTo>
                  <a:pt x="755" y="16230"/>
                </a:lnTo>
                <a:close/>
                <a:moveTo>
                  <a:pt x="1047" y="12532"/>
                </a:moveTo>
                <a:lnTo>
                  <a:pt x="1168" y="12678"/>
                </a:lnTo>
                <a:lnTo>
                  <a:pt x="1314" y="12824"/>
                </a:lnTo>
                <a:lnTo>
                  <a:pt x="1582" y="13067"/>
                </a:lnTo>
                <a:lnTo>
                  <a:pt x="2166" y="13602"/>
                </a:lnTo>
                <a:lnTo>
                  <a:pt x="2750" y="14113"/>
                </a:lnTo>
                <a:lnTo>
                  <a:pt x="3018" y="14357"/>
                </a:lnTo>
                <a:lnTo>
                  <a:pt x="3261" y="14600"/>
                </a:lnTo>
                <a:lnTo>
                  <a:pt x="3723" y="15135"/>
                </a:lnTo>
                <a:lnTo>
                  <a:pt x="4185" y="15646"/>
                </a:lnTo>
                <a:lnTo>
                  <a:pt x="4672" y="16157"/>
                </a:lnTo>
                <a:lnTo>
                  <a:pt x="4404" y="16230"/>
                </a:lnTo>
                <a:lnTo>
                  <a:pt x="4112" y="16303"/>
                </a:lnTo>
                <a:lnTo>
                  <a:pt x="3553" y="16376"/>
                </a:lnTo>
                <a:lnTo>
                  <a:pt x="2969" y="16425"/>
                </a:lnTo>
                <a:lnTo>
                  <a:pt x="2409" y="16498"/>
                </a:lnTo>
                <a:lnTo>
                  <a:pt x="2288" y="16522"/>
                </a:lnTo>
                <a:lnTo>
                  <a:pt x="2263" y="16474"/>
                </a:lnTo>
                <a:lnTo>
                  <a:pt x="2142" y="16230"/>
                </a:lnTo>
                <a:lnTo>
                  <a:pt x="1996" y="16011"/>
                </a:lnTo>
                <a:lnTo>
                  <a:pt x="1801" y="15792"/>
                </a:lnTo>
                <a:lnTo>
                  <a:pt x="1606" y="15598"/>
                </a:lnTo>
                <a:lnTo>
                  <a:pt x="1168" y="15233"/>
                </a:lnTo>
                <a:lnTo>
                  <a:pt x="730" y="14892"/>
                </a:lnTo>
                <a:lnTo>
                  <a:pt x="779" y="14600"/>
                </a:lnTo>
                <a:lnTo>
                  <a:pt x="925" y="13262"/>
                </a:lnTo>
                <a:lnTo>
                  <a:pt x="1047" y="12532"/>
                </a:lnTo>
                <a:close/>
                <a:moveTo>
                  <a:pt x="1436" y="16644"/>
                </a:moveTo>
                <a:lnTo>
                  <a:pt x="1533" y="16717"/>
                </a:lnTo>
                <a:lnTo>
                  <a:pt x="1387" y="16741"/>
                </a:lnTo>
                <a:lnTo>
                  <a:pt x="1436" y="16644"/>
                </a:lnTo>
                <a:close/>
                <a:moveTo>
                  <a:pt x="536" y="16741"/>
                </a:moveTo>
                <a:lnTo>
                  <a:pt x="584" y="16766"/>
                </a:lnTo>
                <a:lnTo>
                  <a:pt x="609" y="16766"/>
                </a:lnTo>
                <a:lnTo>
                  <a:pt x="682" y="16814"/>
                </a:lnTo>
                <a:lnTo>
                  <a:pt x="779" y="16839"/>
                </a:lnTo>
                <a:lnTo>
                  <a:pt x="876" y="16839"/>
                </a:lnTo>
                <a:lnTo>
                  <a:pt x="974" y="16814"/>
                </a:lnTo>
                <a:lnTo>
                  <a:pt x="974" y="16839"/>
                </a:lnTo>
                <a:lnTo>
                  <a:pt x="755" y="16887"/>
                </a:lnTo>
                <a:lnTo>
                  <a:pt x="511" y="16936"/>
                </a:lnTo>
                <a:lnTo>
                  <a:pt x="536" y="16741"/>
                </a:lnTo>
                <a:close/>
                <a:moveTo>
                  <a:pt x="13967" y="1"/>
                </a:moveTo>
                <a:lnTo>
                  <a:pt x="13602" y="25"/>
                </a:lnTo>
                <a:lnTo>
                  <a:pt x="13261" y="74"/>
                </a:lnTo>
                <a:lnTo>
                  <a:pt x="12945" y="195"/>
                </a:lnTo>
                <a:lnTo>
                  <a:pt x="12629" y="341"/>
                </a:lnTo>
                <a:lnTo>
                  <a:pt x="12337" y="560"/>
                </a:lnTo>
                <a:lnTo>
                  <a:pt x="12021" y="828"/>
                </a:lnTo>
                <a:lnTo>
                  <a:pt x="11875" y="974"/>
                </a:lnTo>
                <a:lnTo>
                  <a:pt x="11826" y="1071"/>
                </a:lnTo>
                <a:lnTo>
                  <a:pt x="11777" y="1169"/>
                </a:lnTo>
                <a:lnTo>
                  <a:pt x="11704" y="1193"/>
                </a:lnTo>
                <a:lnTo>
                  <a:pt x="11339" y="1485"/>
                </a:lnTo>
                <a:lnTo>
                  <a:pt x="10999" y="1777"/>
                </a:lnTo>
                <a:lnTo>
                  <a:pt x="10317" y="2385"/>
                </a:lnTo>
                <a:lnTo>
                  <a:pt x="9685" y="3042"/>
                </a:lnTo>
                <a:lnTo>
                  <a:pt x="9052" y="3699"/>
                </a:lnTo>
                <a:lnTo>
                  <a:pt x="8395" y="4405"/>
                </a:lnTo>
                <a:lnTo>
                  <a:pt x="7714" y="5086"/>
                </a:lnTo>
                <a:lnTo>
                  <a:pt x="7032" y="5743"/>
                </a:lnTo>
                <a:lnTo>
                  <a:pt x="6351" y="6449"/>
                </a:lnTo>
                <a:lnTo>
                  <a:pt x="4964" y="7933"/>
                </a:lnTo>
                <a:lnTo>
                  <a:pt x="4258" y="8663"/>
                </a:lnTo>
                <a:lnTo>
                  <a:pt x="3894" y="9004"/>
                </a:lnTo>
                <a:lnTo>
                  <a:pt x="3529" y="9344"/>
                </a:lnTo>
                <a:lnTo>
                  <a:pt x="2190" y="10537"/>
                </a:lnTo>
                <a:lnTo>
                  <a:pt x="1558" y="11145"/>
                </a:lnTo>
                <a:lnTo>
                  <a:pt x="925" y="11778"/>
                </a:lnTo>
                <a:lnTo>
                  <a:pt x="876" y="11753"/>
                </a:lnTo>
                <a:lnTo>
                  <a:pt x="803" y="11778"/>
                </a:lnTo>
                <a:lnTo>
                  <a:pt x="755" y="11802"/>
                </a:lnTo>
                <a:lnTo>
                  <a:pt x="706" y="11851"/>
                </a:lnTo>
                <a:lnTo>
                  <a:pt x="609" y="12118"/>
                </a:lnTo>
                <a:lnTo>
                  <a:pt x="511" y="12386"/>
                </a:lnTo>
                <a:lnTo>
                  <a:pt x="463" y="12702"/>
                </a:lnTo>
                <a:lnTo>
                  <a:pt x="414" y="12994"/>
                </a:lnTo>
                <a:lnTo>
                  <a:pt x="365" y="13627"/>
                </a:lnTo>
                <a:lnTo>
                  <a:pt x="292" y="14211"/>
                </a:lnTo>
                <a:lnTo>
                  <a:pt x="98" y="15646"/>
                </a:lnTo>
                <a:lnTo>
                  <a:pt x="25" y="16376"/>
                </a:lnTo>
                <a:lnTo>
                  <a:pt x="0" y="16717"/>
                </a:lnTo>
                <a:lnTo>
                  <a:pt x="0" y="17082"/>
                </a:lnTo>
                <a:lnTo>
                  <a:pt x="0" y="17155"/>
                </a:lnTo>
                <a:lnTo>
                  <a:pt x="25" y="17204"/>
                </a:lnTo>
                <a:lnTo>
                  <a:pt x="122" y="17277"/>
                </a:lnTo>
                <a:lnTo>
                  <a:pt x="219" y="17325"/>
                </a:lnTo>
                <a:lnTo>
                  <a:pt x="341" y="17325"/>
                </a:lnTo>
                <a:lnTo>
                  <a:pt x="438" y="17350"/>
                </a:lnTo>
                <a:lnTo>
                  <a:pt x="560" y="17374"/>
                </a:lnTo>
                <a:lnTo>
                  <a:pt x="803" y="17398"/>
                </a:lnTo>
                <a:lnTo>
                  <a:pt x="1047" y="17350"/>
                </a:lnTo>
                <a:lnTo>
                  <a:pt x="1339" y="17301"/>
                </a:lnTo>
                <a:lnTo>
                  <a:pt x="1874" y="17131"/>
                </a:lnTo>
                <a:lnTo>
                  <a:pt x="2312" y="17009"/>
                </a:lnTo>
                <a:lnTo>
                  <a:pt x="2677" y="16936"/>
                </a:lnTo>
                <a:lnTo>
                  <a:pt x="3018" y="16887"/>
                </a:lnTo>
                <a:lnTo>
                  <a:pt x="3723" y="16839"/>
                </a:lnTo>
                <a:lnTo>
                  <a:pt x="4088" y="16790"/>
                </a:lnTo>
                <a:lnTo>
                  <a:pt x="4429" y="16741"/>
                </a:lnTo>
                <a:lnTo>
                  <a:pt x="4769" y="16644"/>
                </a:lnTo>
                <a:lnTo>
                  <a:pt x="5110" y="16522"/>
                </a:lnTo>
                <a:lnTo>
                  <a:pt x="5159" y="16498"/>
                </a:lnTo>
                <a:lnTo>
                  <a:pt x="5207" y="16449"/>
                </a:lnTo>
                <a:lnTo>
                  <a:pt x="5353" y="16401"/>
                </a:lnTo>
                <a:lnTo>
                  <a:pt x="5499" y="16328"/>
                </a:lnTo>
                <a:lnTo>
                  <a:pt x="5645" y="16255"/>
                </a:lnTo>
                <a:lnTo>
                  <a:pt x="5791" y="16133"/>
                </a:lnTo>
                <a:lnTo>
                  <a:pt x="6035" y="15890"/>
                </a:lnTo>
                <a:lnTo>
                  <a:pt x="6254" y="15671"/>
                </a:lnTo>
                <a:lnTo>
                  <a:pt x="6959" y="14965"/>
                </a:lnTo>
                <a:lnTo>
                  <a:pt x="7641" y="14284"/>
                </a:lnTo>
                <a:lnTo>
                  <a:pt x="9101" y="12824"/>
                </a:lnTo>
                <a:lnTo>
                  <a:pt x="10536" y="11364"/>
                </a:lnTo>
                <a:lnTo>
                  <a:pt x="11218" y="10658"/>
                </a:lnTo>
                <a:lnTo>
                  <a:pt x="11875" y="9904"/>
                </a:lnTo>
                <a:lnTo>
                  <a:pt x="12531" y="9174"/>
                </a:lnTo>
                <a:lnTo>
                  <a:pt x="13213" y="8444"/>
                </a:lnTo>
                <a:lnTo>
                  <a:pt x="13870" y="7811"/>
                </a:lnTo>
                <a:lnTo>
                  <a:pt x="14527" y="7179"/>
                </a:lnTo>
                <a:lnTo>
                  <a:pt x="15184" y="6522"/>
                </a:lnTo>
                <a:lnTo>
                  <a:pt x="15500" y="6205"/>
                </a:lnTo>
                <a:lnTo>
                  <a:pt x="15816" y="5840"/>
                </a:lnTo>
                <a:lnTo>
                  <a:pt x="15889" y="5792"/>
                </a:lnTo>
                <a:lnTo>
                  <a:pt x="15987" y="5767"/>
                </a:lnTo>
                <a:lnTo>
                  <a:pt x="16060" y="5694"/>
                </a:lnTo>
                <a:lnTo>
                  <a:pt x="16108" y="5621"/>
                </a:lnTo>
                <a:lnTo>
                  <a:pt x="16133" y="5524"/>
                </a:lnTo>
                <a:lnTo>
                  <a:pt x="16376" y="5208"/>
                </a:lnTo>
                <a:lnTo>
                  <a:pt x="16595" y="4891"/>
                </a:lnTo>
                <a:lnTo>
                  <a:pt x="16814" y="4551"/>
                </a:lnTo>
                <a:lnTo>
                  <a:pt x="16984" y="4210"/>
                </a:lnTo>
                <a:lnTo>
                  <a:pt x="17106" y="3845"/>
                </a:lnTo>
                <a:lnTo>
                  <a:pt x="17203" y="3480"/>
                </a:lnTo>
                <a:lnTo>
                  <a:pt x="17228" y="3140"/>
                </a:lnTo>
                <a:lnTo>
                  <a:pt x="17203" y="2799"/>
                </a:lnTo>
                <a:lnTo>
                  <a:pt x="17130" y="2458"/>
                </a:lnTo>
                <a:lnTo>
                  <a:pt x="17009" y="2142"/>
                </a:lnTo>
                <a:lnTo>
                  <a:pt x="16863" y="1826"/>
                </a:lnTo>
                <a:lnTo>
                  <a:pt x="16668" y="1534"/>
                </a:lnTo>
                <a:lnTo>
                  <a:pt x="16449" y="1266"/>
                </a:lnTo>
                <a:lnTo>
                  <a:pt x="16230" y="998"/>
                </a:lnTo>
                <a:lnTo>
                  <a:pt x="15962" y="779"/>
                </a:lnTo>
                <a:lnTo>
                  <a:pt x="15670" y="560"/>
                </a:lnTo>
                <a:lnTo>
                  <a:pt x="15354" y="390"/>
                </a:lnTo>
                <a:lnTo>
                  <a:pt x="15013" y="244"/>
                </a:lnTo>
                <a:lnTo>
                  <a:pt x="14673" y="122"/>
                </a:lnTo>
                <a:lnTo>
                  <a:pt x="14332" y="49"/>
                </a:lnTo>
                <a:lnTo>
                  <a:pt x="1396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9"/>
          <p:cNvSpPr txBox="1"/>
          <p:nvPr>
            <p:ph type="ctrTitle"/>
          </p:nvPr>
        </p:nvSpPr>
        <p:spPr>
          <a:xfrm>
            <a:off x="921200" y="1713300"/>
            <a:ext cx="7433100" cy="154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9FC5E8"/>
                </a:solidFill>
              </a:rPr>
              <a:t>4</a:t>
            </a:r>
            <a:endParaRPr sz="6000">
              <a:solidFill>
                <a:srgbClr val="9FC5E8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CONSTRUCT &amp; TEST PROTOTYPE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oogle Shape;61;p12"/>
          <p:cNvGrpSpPr/>
          <p:nvPr/>
        </p:nvGrpSpPr>
        <p:grpSpPr>
          <a:xfrm>
            <a:off x="5708850" y="3417450"/>
            <a:ext cx="2931161" cy="2815646"/>
            <a:chOff x="5708850" y="3417450"/>
            <a:chExt cx="2931161" cy="2815646"/>
          </a:xfrm>
        </p:grpSpPr>
        <p:sp>
          <p:nvSpPr>
            <p:cNvPr id="62" name="Google Shape;62;p12"/>
            <p:cNvSpPr/>
            <p:nvPr/>
          </p:nvSpPr>
          <p:spPr>
            <a:xfrm>
              <a:off x="6102011" y="3942011"/>
              <a:ext cx="2283300" cy="2283300"/>
            </a:xfrm>
            <a:prstGeom prst="rect">
              <a:avLst/>
            </a:prstGeom>
            <a:noFill/>
            <a:ln cap="flat" cmpd="sng" w="9525">
              <a:solidFill>
                <a:srgbClr val="FFFFFF"/>
              </a:solidFill>
              <a:prstDash val="dash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" name="Google Shape;63;p12"/>
            <p:cNvSpPr/>
            <p:nvPr/>
          </p:nvSpPr>
          <p:spPr>
            <a:xfrm>
              <a:off x="8516561" y="3942000"/>
              <a:ext cx="123450" cy="2275725"/>
            </a:xfrm>
            <a:custGeom>
              <a:rect b="b" l="l" r="r" t="t"/>
              <a:pathLst>
                <a:path extrusionOk="0" h="91029" w="4938">
                  <a:moveTo>
                    <a:pt x="0" y="0"/>
                  </a:moveTo>
                  <a:lnTo>
                    <a:pt x="4938" y="0"/>
                  </a:lnTo>
                  <a:lnTo>
                    <a:pt x="4938" y="91029"/>
                  </a:lnTo>
                  <a:lnTo>
                    <a:pt x="0" y="91029"/>
                  </a:lnTo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miter lim="8000"/>
              <a:headEnd len="med" w="med" type="none"/>
              <a:tailEnd len="med" w="med" type="none"/>
            </a:ln>
          </p:spPr>
        </p:sp>
        <p:sp>
          <p:nvSpPr>
            <p:cNvPr id="64" name="Google Shape;64;p12"/>
            <p:cNvSpPr/>
            <p:nvPr/>
          </p:nvSpPr>
          <p:spPr>
            <a:xfrm rot="-5400000">
              <a:off x="7180125" y="2605525"/>
              <a:ext cx="123450" cy="2275725"/>
            </a:xfrm>
            <a:custGeom>
              <a:rect b="b" l="l" r="r" t="t"/>
              <a:pathLst>
                <a:path extrusionOk="0" h="91029" w="4938">
                  <a:moveTo>
                    <a:pt x="0" y="0"/>
                  </a:moveTo>
                  <a:lnTo>
                    <a:pt x="4938" y="0"/>
                  </a:lnTo>
                  <a:lnTo>
                    <a:pt x="4938" y="91029"/>
                  </a:lnTo>
                  <a:lnTo>
                    <a:pt x="0" y="91029"/>
                  </a:lnTo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miter lim="8000"/>
              <a:headEnd len="med" w="med" type="none"/>
              <a:tailEnd len="med" w="med" type="none"/>
            </a:ln>
          </p:spPr>
        </p:sp>
        <p:sp>
          <p:nvSpPr>
            <p:cNvPr id="65" name="Google Shape;65;p12"/>
            <p:cNvSpPr/>
            <p:nvPr/>
          </p:nvSpPr>
          <p:spPr>
            <a:xfrm rot="-5400000">
              <a:off x="5708850" y="3417450"/>
              <a:ext cx="1326900" cy="1326900"/>
            </a:xfrm>
            <a:prstGeom prst="arc">
              <a:avLst>
                <a:gd fmla="val 16200000" name="adj1"/>
                <a:gd fmla="val 0" name="adj2"/>
              </a:avLst>
            </a:prstGeom>
            <a:noFill/>
            <a:ln cap="flat" cmpd="sng" w="9525">
              <a:solidFill>
                <a:srgbClr val="FFFFFF"/>
              </a:solidFill>
              <a:prstDash val="dash"/>
              <a:round/>
              <a:headEnd len="sm" w="sm" type="triangle"/>
              <a:tailEnd len="sm" w="sm" type="triangl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66" name="Google Shape;66;p12"/>
            <p:cNvCxnSpPr/>
            <p:nvPr/>
          </p:nvCxnSpPr>
          <p:spPr>
            <a:xfrm>
              <a:off x="6109725" y="3957425"/>
              <a:ext cx="2268000" cy="2268000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dash"/>
              <a:round/>
              <a:headEnd len="med" w="med" type="none"/>
              <a:tailEnd len="med" w="med" type="none"/>
            </a:ln>
          </p:spPr>
        </p:cxnSp>
        <p:cxnSp>
          <p:nvCxnSpPr>
            <p:cNvPr id="67" name="Google Shape;67;p12"/>
            <p:cNvCxnSpPr/>
            <p:nvPr/>
          </p:nvCxnSpPr>
          <p:spPr>
            <a:xfrm flipH="1">
              <a:off x="6102050" y="3941996"/>
              <a:ext cx="2291100" cy="2291100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dash"/>
              <a:round/>
              <a:headEnd len="med" w="med" type="none"/>
              <a:tailEnd len="med" w="med" type="none"/>
            </a:ln>
          </p:spPr>
        </p:cxnSp>
        <p:cxnSp>
          <p:nvCxnSpPr>
            <p:cNvPr id="68" name="Google Shape;68;p12"/>
            <p:cNvCxnSpPr/>
            <p:nvPr/>
          </p:nvCxnSpPr>
          <p:spPr>
            <a:xfrm>
              <a:off x="5978575" y="3949725"/>
              <a:ext cx="0" cy="2283300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sm" w="sm" type="triangle"/>
              <a:tailEnd len="sm" w="sm" type="triangle"/>
            </a:ln>
          </p:spPr>
        </p:cxnSp>
      </p:grpSp>
      <p:sp>
        <p:nvSpPr>
          <p:cNvPr id="69" name="Google Shape;69;p12"/>
          <p:cNvSpPr txBox="1"/>
          <p:nvPr>
            <p:ph idx="4294967295" type="ctrTitle"/>
          </p:nvPr>
        </p:nvSpPr>
        <p:spPr>
          <a:xfrm>
            <a:off x="878657" y="702837"/>
            <a:ext cx="7772400" cy="154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/>
              <a:t>What is it?</a:t>
            </a:r>
            <a:endParaRPr b="1" sz="6000"/>
          </a:p>
        </p:txBody>
      </p:sp>
      <p:sp>
        <p:nvSpPr>
          <p:cNvPr id="70" name="Google Shape;70;p12"/>
          <p:cNvSpPr txBox="1"/>
          <p:nvPr>
            <p:ph idx="4294967295" type="subTitle"/>
          </p:nvPr>
        </p:nvSpPr>
        <p:spPr>
          <a:xfrm>
            <a:off x="878650" y="1432275"/>
            <a:ext cx="7050000" cy="104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600"/>
              <a:t>A </a:t>
            </a:r>
            <a:r>
              <a:rPr lang="en" sz="3600" u="sng"/>
              <a:t>PROBLEM SOLVING</a:t>
            </a:r>
            <a:r>
              <a:rPr lang="en" sz="3600"/>
              <a:t> method!</a:t>
            </a:r>
            <a:endParaRPr sz="3600"/>
          </a:p>
        </p:txBody>
      </p:sp>
      <p:sp>
        <p:nvSpPr>
          <p:cNvPr id="71" name="Google Shape;71;p12"/>
          <p:cNvSpPr txBox="1"/>
          <p:nvPr>
            <p:ph idx="4294967295" type="body"/>
          </p:nvPr>
        </p:nvSpPr>
        <p:spPr>
          <a:xfrm>
            <a:off x="909498" y="2386900"/>
            <a:ext cx="4436400" cy="328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u="sng"/>
              <a:t>Technologists </a:t>
            </a:r>
            <a:r>
              <a:rPr lang="en" sz="2400"/>
              <a:t>and </a:t>
            </a:r>
            <a:r>
              <a:rPr lang="en" sz="2400" u="sng"/>
              <a:t>engineers </a:t>
            </a:r>
            <a:r>
              <a:rPr lang="en" sz="2400"/>
              <a:t>use design processes to find </a:t>
            </a:r>
            <a:r>
              <a:rPr lang="en" sz="2400" u="sng"/>
              <a:t>solutions </a:t>
            </a:r>
            <a:r>
              <a:rPr lang="en" sz="2400"/>
              <a:t>to technological problems.</a:t>
            </a:r>
            <a:endParaRPr sz="24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/>
              <a:t>Most products were probably developed using  process like this one.</a:t>
            </a:r>
            <a:endParaRPr sz="24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pic>
        <p:nvPicPr>
          <p:cNvPr descr="Questions, And, Answers - Free images on Pixabay" id="72" name="Google Shape;72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26097" y="4065439"/>
            <a:ext cx="2031523" cy="2031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0"/>
          <p:cNvSpPr txBox="1"/>
          <p:nvPr>
            <p:ph idx="1" type="body"/>
          </p:nvPr>
        </p:nvSpPr>
        <p:spPr>
          <a:xfrm>
            <a:off x="343225" y="1008075"/>
            <a:ext cx="8290800" cy="534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6000" u="sng"/>
              <a:t>PROTOTYPE</a:t>
            </a:r>
            <a:endParaRPr sz="6000"/>
          </a:p>
          <a:p>
            <a:pPr indent="-419100" lvl="0" marL="457200" rtl="0" algn="l">
              <a:spcBef>
                <a:spcPts val="600"/>
              </a:spcBef>
              <a:spcAft>
                <a:spcPts val="0"/>
              </a:spcAft>
              <a:buSzPts val="3000"/>
              <a:buChar char="▪"/>
            </a:pPr>
            <a:r>
              <a:rPr lang="en" u="sng"/>
              <a:t>Full-scale</a:t>
            </a:r>
            <a:endParaRPr u="sng"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▪"/>
            </a:pPr>
            <a:r>
              <a:rPr lang="en" u="sng"/>
              <a:t>Fully-functioning</a:t>
            </a:r>
            <a:endParaRPr u="sng"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▪"/>
            </a:pPr>
            <a:r>
              <a:rPr lang="en"/>
              <a:t>Example of the final product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It is built to undergo </a:t>
            </a:r>
            <a:r>
              <a:rPr lang="en" u="sng"/>
              <a:t>testing</a:t>
            </a:r>
            <a:r>
              <a:rPr lang="en"/>
              <a:t> before the product goes into full production.</a:t>
            </a:r>
            <a:endParaRPr/>
          </a:p>
        </p:txBody>
      </p:sp>
      <p:sp>
        <p:nvSpPr>
          <p:cNvPr id="235" name="Google Shape;235;p30"/>
          <p:cNvSpPr txBox="1"/>
          <p:nvPr/>
        </p:nvSpPr>
        <p:spPr>
          <a:xfrm>
            <a:off x="101825" y="118775"/>
            <a:ext cx="8983800" cy="56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rPr>
              <a:t>STEP 4: CONSTRUCT &amp; TEST </a:t>
            </a:r>
            <a:r>
              <a:rPr b="1" lang="en" sz="2400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rPr>
              <a:t>PROTOTYPE</a:t>
            </a:r>
            <a:endParaRPr b="1" sz="2400">
              <a:solidFill>
                <a:schemeClr val="lt1"/>
              </a:solidFill>
              <a:latin typeface="Cousine"/>
              <a:ea typeface="Cousine"/>
              <a:cs typeface="Cousine"/>
              <a:sym typeface="Cousine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1"/>
          <p:cNvSpPr txBox="1"/>
          <p:nvPr>
            <p:ph idx="1" type="body"/>
          </p:nvPr>
        </p:nvSpPr>
        <p:spPr>
          <a:xfrm>
            <a:off x="343225" y="1008075"/>
            <a:ext cx="8290800" cy="534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6000" u="sng"/>
              <a:t>MODEL</a:t>
            </a:r>
            <a:endParaRPr sz="6000"/>
          </a:p>
          <a:p>
            <a:pPr indent="-419100" lvl="0" marL="457200" rtl="0" algn="l">
              <a:spcBef>
                <a:spcPts val="1000"/>
              </a:spcBef>
              <a:spcAft>
                <a:spcPts val="0"/>
              </a:spcAft>
              <a:buSzPts val="3000"/>
              <a:buChar char="▪"/>
            </a:pPr>
            <a:r>
              <a:rPr lang="en"/>
              <a:t>Looks like the final product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419100" lvl="0" marL="457200" rtl="0" algn="l">
              <a:spcBef>
                <a:spcPts val="600"/>
              </a:spcBef>
              <a:spcAft>
                <a:spcPts val="0"/>
              </a:spcAft>
              <a:buSzPts val="3000"/>
              <a:buChar char="▪"/>
            </a:pPr>
            <a:r>
              <a:rPr lang="en"/>
              <a:t>NOT </a:t>
            </a:r>
            <a:r>
              <a:rPr lang="en" u="sng"/>
              <a:t>full-scale</a:t>
            </a:r>
            <a:endParaRPr u="sng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419100" lvl="0" marL="457200" rtl="0" algn="l">
              <a:spcBef>
                <a:spcPts val="600"/>
              </a:spcBef>
              <a:spcAft>
                <a:spcPts val="0"/>
              </a:spcAft>
              <a:buSzPts val="3000"/>
              <a:buChar char="▪"/>
            </a:pPr>
            <a:r>
              <a:rPr lang="en"/>
              <a:t>NOT </a:t>
            </a:r>
            <a:r>
              <a:rPr lang="en" u="sng"/>
              <a:t>functional</a:t>
            </a:r>
            <a:endParaRPr u="sng"/>
          </a:p>
        </p:txBody>
      </p:sp>
      <p:sp>
        <p:nvSpPr>
          <p:cNvPr id="241" name="Google Shape;241;p31"/>
          <p:cNvSpPr txBox="1"/>
          <p:nvPr/>
        </p:nvSpPr>
        <p:spPr>
          <a:xfrm>
            <a:off x="101825" y="118775"/>
            <a:ext cx="8983800" cy="56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rPr>
              <a:t>STEP 4: CONSTRUCT &amp; TEST </a:t>
            </a:r>
            <a:r>
              <a:rPr b="1" lang="en" sz="2400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rPr>
              <a:t>PROTOTYPE</a:t>
            </a:r>
            <a:endParaRPr b="1" sz="2400">
              <a:solidFill>
                <a:schemeClr val="lt1"/>
              </a:solidFill>
              <a:latin typeface="Cousine"/>
              <a:ea typeface="Cousine"/>
              <a:cs typeface="Cousine"/>
              <a:sym typeface="Cousine"/>
            </a:endParaRPr>
          </a:p>
        </p:txBody>
      </p:sp>
      <p:sp>
        <p:nvSpPr>
          <p:cNvPr id="242" name="Google Shape;242;p31"/>
          <p:cNvSpPr/>
          <p:nvPr/>
        </p:nvSpPr>
        <p:spPr>
          <a:xfrm>
            <a:off x="6278260" y="4522557"/>
            <a:ext cx="2355777" cy="2025045"/>
          </a:xfrm>
          <a:custGeom>
            <a:rect b="b" l="l" r="r" t="t"/>
            <a:pathLst>
              <a:path extrusionOk="0" h="18226" w="22532">
                <a:moveTo>
                  <a:pt x="7640" y="5499"/>
                </a:moveTo>
                <a:lnTo>
                  <a:pt x="7859" y="5524"/>
                </a:lnTo>
                <a:lnTo>
                  <a:pt x="8078" y="5572"/>
                </a:lnTo>
                <a:lnTo>
                  <a:pt x="8297" y="5645"/>
                </a:lnTo>
                <a:lnTo>
                  <a:pt x="8492" y="5743"/>
                </a:lnTo>
                <a:lnTo>
                  <a:pt x="8662" y="5840"/>
                </a:lnTo>
                <a:lnTo>
                  <a:pt x="8833" y="5986"/>
                </a:lnTo>
                <a:lnTo>
                  <a:pt x="9003" y="6132"/>
                </a:lnTo>
                <a:lnTo>
                  <a:pt x="9125" y="6302"/>
                </a:lnTo>
                <a:lnTo>
                  <a:pt x="9246" y="6473"/>
                </a:lnTo>
                <a:lnTo>
                  <a:pt x="9344" y="6667"/>
                </a:lnTo>
                <a:lnTo>
                  <a:pt x="9417" y="6862"/>
                </a:lnTo>
                <a:lnTo>
                  <a:pt x="9465" y="7081"/>
                </a:lnTo>
                <a:lnTo>
                  <a:pt x="9490" y="7300"/>
                </a:lnTo>
                <a:lnTo>
                  <a:pt x="9514" y="7543"/>
                </a:lnTo>
                <a:lnTo>
                  <a:pt x="9490" y="7762"/>
                </a:lnTo>
                <a:lnTo>
                  <a:pt x="9441" y="7932"/>
                </a:lnTo>
                <a:lnTo>
                  <a:pt x="9392" y="8103"/>
                </a:lnTo>
                <a:lnTo>
                  <a:pt x="9319" y="8249"/>
                </a:lnTo>
                <a:lnTo>
                  <a:pt x="9246" y="8419"/>
                </a:lnTo>
                <a:lnTo>
                  <a:pt x="9149" y="8541"/>
                </a:lnTo>
                <a:lnTo>
                  <a:pt x="9027" y="8687"/>
                </a:lnTo>
                <a:lnTo>
                  <a:pt x="8784" y="8906"/>
                </a:lnTo>
                <a:lnTo>
                  <a:pt x="8516" y="9100"/>
                </a:lnTo>
                <a:lnTo>
                  <a:pt x="8200" y="9246"/>
                </a:lnTo>
                <a:lnTo>
                  <a:pt x="7884" y="9368"/>
                </a:lnTo>
                <a:lnTo>
                  <a:pt x="7543" y="9417"/>
                </a:lnTo>
                <a:lnTo>
                  <a:pt x="7348" y="9441"/>
                </a:lnTo>
                <a:lnTo>
                  <a:pt x="7178" y="9441"/>
                </a:lnTo>
                <a:lnTo>
                  <a:pt x="6984" y="9417"/>
                </a:lnTo>
                <a:lnTo>
                  <a:pt x="6789" y="9368"/>
                </a:lnTo>
                <a:lnTo>
                  <a:pt x="6619" y="9295"/>
                </a:lnTo>
                <a:lnTo>
                  <a:pt x="6448" y="9222"/>
                </a:lnTo>
                <a:lnTo>
                  <a:pt x="6278" y="9149"/>
                </a:lnTo>
                <a:lnTo>
                  <a:pt x="6132" y="9027"/>
                </a:lnTo>
                <a:lnTo>
                  <a:pt x="5986" y="8930"/>
                </a:lnTo>
                <a:lnTo>
                  <a:pt x="5840" y="8784"/>
                </a:lnTo>
                <a:lnTo>
                  <a:pt x="5718" y="8638"/>
                </a:lnTo>
                <a:lnTo>
                  <a:pt x="5621" y="8492"/>
                </a:lnTo>
                <a:lnTo>
                  <a:pt x="5524" y="8322"/>
                </a:lnTo>
                <a:lnTo>
                  <a:pt x="5451" y="8151"/>
                </a:lnTo>
                <a:lnTo>
                  <a:pt x="5402" y="7981"/>
                </a:lnTo>
                <a:lnTo>
                  <a:pt x="5378" y="7786"/>
                </a:lnTo>
                <a:lnTo>
                  <a:pt x="5378" y="7543"/>
                </a:lnTo>
                <a:lnTo>
                  <a:pt x="5402" y="7324"/>
                </a:lnTo>
                <a:lnTo>
                  <a:pt x="5451" y="7130"/>
                </a:lnTo>
                <a:lnTo>
                  <a:pt x="5524" y="6911"/>
                </a:lnTo>
                <a:lnTo>
                  <a:pt x="5621" y="6716"/>
                </a:lnTo>
                <a:lnTo>
                  <a:pt x="5743" y="6521"/>
                </a:lnTo>
                <a:lnTo>
                  <a:pt x="5889" y="6351"/>
                </a:lnTo>
                <a:lnTo>
                  <a:pt x="6035" y="6181"/>
                </a:lnTo>
                <a:lnTo>
                  <a:pt x="6181" y="6035"/>
                </a:lnTo>
                <a:lnTo>
                  <a:pt x="6351" y="5937"/>
                </a:lnTo>
                <a:lnTo>
                  <a:pt x="6521" y="5840"/>
                </a:lnTo>
                <a:lnTo>
                  <a:pt x="6692" y="5743"/>
                </a:lnTo>
                <a:lnTo>
                  <a:pt x="7032" y="5621"/>
                </a:lnTo>
                <a:lnTo>
                  <a:pt x="7421" y="5499"/>
                </a:lnTo>
                <a:close/>
                <a:moveTo>
                  <a:pt x="7665" y="4988"/>
                </a:moveTo>
                <a:lnTo>
                  <a:pt x="7373" y="5013"/>
                </a:lnTo>
                <a:lnTo>
                  <a:pt x="7300" y="5013"/>
                </a:lnTo>
                <a:lnTo>
                  <a:pt x="7251" y="5037"/>
                </a:lnTo>
                <a:lnTo>
                  <a:pt x="7178" y="5110"/>
                </a:lnTo>
                <a:lnTo>
                  <a:pt x="6984" y="5159"/>
                </a:lnTo>
                <a:lnTo>
                  <a:pt x="6789" y="5207"/>
                </a:lnTo>
                <a:lnTo>
                  <a:pt x="6619" y="5280"/>
                </a:lnTo>
                <a:lnTo>
                  <a:pt x="6424" y="5353"/>
                </a:lnTo>
                <a:lnTo>
                  <a:pt x="6083" y="5548"/>
                </a:lnTo>
                <a:lnTo>
                  <a:pt x="5791" y="5791"/>
                </a:lnTo>
                <a:lnTo>
                  <a:pt x="5597" y="5962"/>
                </a:lnTo>
                <a:lnTo>
                  <a:pt x="5426" y="6156"/>
                </a:lnTo>
                <a:lnTo>
                  <a:pt x="5280" y="6400"/>
                </a:lnTo>
                <a:lnTo>
                  <a:pt x="5134" y="6619"/>
                </a:lnTo>
                <a:lnTo>
                  <a:pt x="5037" y="6862"/>
                </a:lnTo>
                <a:lnTo>
                  <a:pt x="4964" y="7130"/>
                </a:lnTo>
                <a:lnTo>
                  <a:pt x="4915" y="7397"/>
                </a:lnTo>
                <a:lnTo>
                  <a:pt x="4891" y="7665"/>
                </a:lnTo>
                <a:lnTo>
                  <a:pt x="4915" y="7908"/>
                </a:lnTo>
                <a:lnTo>
                  <a:pt x="4940" y="8151"/>
                </a:lnTo>
                <a:lnTo>
                  <a:pt x="5013" y="8395"/>
                </a:lnTo>
                <a:lnTo>
                  <a:pt x="5110" y="8614"/>
                </a:lnTo>
                <a:lnTo>
                  <a:pt x="5232" y="8808"/>
                </a:lnTo>
                <a:lnTo>
                  <a:pt x="5378" y="9003"/>
                </a:lnTo>
                <a:lnTo>
                  <a:pt x="5548" y="9173"/>
                </a:lnTo>
                <a:lnTo>
                  <a:pt x="5743" y="9344"/>
                </a:lnTo>
                <a:lnTo>
                  <a:pt x="5937" y="9490"/>
                </a:lnTo>
                <a:lnTo>
                  <a:pt x="6132" y="9611"/>
                </a:lnTo>
                <a:lnTo>
                  <a:pt x="6351" y="9709"/>
                </a:lnTo>
                <a:lnTo>
                  <a:pt x="6594" y="9806"/>
                </a:lnTo>
                <a:lnTo>
                  <a:pt x="6838" y="9855"/>
                </a:lnTo>
                <a:lnTo>
                  <a:pt x="7057" y="9903"/>
                </a:lnTo>
                <a:lnTo>
                  <a:pt x="7300" y="9928"/>
                </a:lnTo>
                <a:lnTo>
                  <a:pt x="7543" y="9903"/>
                </a:lnTo>
                <a:lnTo>
                  <a:pt x="7762" y="9879"/>
                </a:lnTo>
                <a:lnTo>
                  <a:pt x="7981" y="9855"/>
                </a:lnTo>
                <a:lnTo>
                  <a:pt x="8176" y="9782"/>
                </a:lnTo>
                <a:lnTo>
                  <a:pt x="8395" y="9709"/>
                </a:lnTo>
                <a:lnTo>
                  <a:pt x="8589" y="9636"/>
                </a:lnTo>
                <a:lnTo>
                  <a:pt x="8784" y="9514"/>
                </a:lnTo>
                <a:lnTo>
                  <a:pt x="8954" y="9392"/>
                </a:lnTo>
                <a:lnTo>
                  <a:pt x="9125" y="9271"/>
                </a:lnTo>
                <a:lnTo>
                  <a:pt x="9295" y="9125"/>
                </a:lnTo>
                <a:lnTo>
                  <a:pt x="9441" y="8979"/>
                </a:lnTo>
                <a:lnTo>
                  <a:pt x="9563" y="8808"/>
                </a:lnTo>
                <a:lnTo>
                  <a:pt x="9684" y="8614"/>
                </a:lnTo>
                <a:lnTo>
                  <a:pt x="9782" y="8419"/>
                </a:lnTo>
                <a:lnTo>
                  <a:pt x="9855" y="8224"/>
                </a:lnTo>
                <a:lnTo>
                  <a:pt x="9928" y="8030"/>
                </a:lnTo>
                <a:lnTo>
                  <a:pt x="9976" y="7811"/>
                </a:lnTo>
                <a:lnTo>
                  <a:pt x="10001" y="7519"/>
                </a:lnTo>
                <a:lnTo>
                  <a:pt x="10001" y="7227"/>
                </a:lnTo>
                <a:lnTo>
                  <a:pt x="9952" y="6959"/>
                </a:lnTo>
                <a:lnTo>
                  <a:pt x="9903" y="6692"/>
                </a:lnTo>
                <a:lnTo>
                  <a:pt x="9806" y="6448"/>
                </a:lnTo>
                <a:lnTo>
                  <a:pt x="9660" y="6205"/>
                </a:lnTo>
                <a:lnTo>
                  <a:pt x="9514" y="5986"/>
                </a:lnTo>
                <a:lnTo>
                  <a:pt x="9344" y="5767"/>
                </a:lnTo>
                <a:lnTo>
                  <a:pt x="9149" y="5597"/>
                </a:lnTo>
                <a:lnTo>
                  <a:pt x="8930" y="5426"/>
                </a:lnTo>
                <a:lnTo>
                  <a:pt x="8711" y="5280"/>
                </a:lnTo>
                <a:lnTo>
                  <a:pt x="8468" y="5159"/>
                </a:lnTo>
                <a:lnTo>
                  <a:pt x="8200" y="5086"/>
                </a:lnTo>
                <a:lnTo>
                  <a:pt x="7932" y="5013"/>
                </a:lnTo>
                <a:lnTo>
                  <a:pt x="7665" y="4988"/>
                </a:lnTo>
                <a:close/>
                <a:moveTo>
                  <a:pt x="6570" y="414"/>
                </a:moveTo>
                <a:lnTo>
                  <a:pt x="6789" y="438"/>
                </a:lnTo>
                <a:lnTo>
                  <a:pt x="7032" y="438"/>
                </a:lnTo>
                <a:lnTo>
                  <a:pt x="7494" y="462"/>
                </a:lnTo>
                <a:lnTo>
                  <a:pt x="8103" y="487"/>
                </a:lnTo>
                <a:lnTo>
                  <a:pt x="8395" y="511"/>
                </a:lnTo>
                <a:lnTo>
                  <a:pt x="8687" y="511"/>
                </a:lnTo>
                <a:lnTo>
                  <a:pt x="8687" y="681"/>
                </a:lnTo>
                <a:lnTo>
                  <a:pt x="8687" y="852"/>
                </a:lnTo>
                <a:lnTo>
                  <a:pt x="8419" y="754"/>
                </a:lnTo>
                <a:lnTo>
                  <a:pt x="8273" y="730"/>
                </a:lnTo>
                <a:lnTo>
                  <a:pt x="8127" y="706"/>
                </a:lnTo>
                <a:lnTo>
                  <a:pt x="8005" y="706"/>
                </a:lnTo>
                <a:lnTo>
                  <a:pt x="7859" y="730"/>
                </a:lnTo>
                <a:lnTo>
                  <a:pt x="7738" y="779"/>
                </a:lnTo>
                <a:lnTo>
                  <a:pt x="7640" y="876"/>
                </a:lnTo>
                <a:lnTo>
                  <a:pt x="7616" y="925"/>
                </a:lnTo>
                <a:lnTo>
                  <a:pt x="7616" y="949"/>
                </a:lnTo>
                <a:lnTo>
                  <a:pt x="7640" y="998"/>
                </a:lnTo>
                <a:lnTo>
                  <a:pt x="7957" y="998"/>
                </a:lnTo>
                <a:lnTo>
                  <a:pt x="8224" y="1022"/>
                </a:lnTo>
                <a:lnTo>
                  <a:pt x="8468" y="1095"/>
                </a:lnTo>
                <a:lnTo>
                  <a:pt x="8735" y="1192"/>
                </a:lnTo>
                <a:lnTo>
                  <a:pt x="8760" y="1338"/>
                </a:lnTo>
                <a:lnTo>
                  <a:pt x="8565" y="1338"/>
                </a:lnTo>
                <a:lnTo>
                  <a:pt x="7932" y="1290"/>
                </a:lnTo>
                <a:lnTo>
                  <a:pt x="7713" y="1265"/>
                </a:lnTo>
                <a:lnTo>
                  <a:pt x="7616" y="1265"/>
                </a:lnTo>
                <a:lnTo>
                  <a:pt x="7494" y="1314"/>
                </a:lnTo>
                <a:lnTo>
                  <a:pt x="7470" y="1363"/>
                </a:lnTo>
                <a:lnTo>
                  <a:pt x="7470" y="1411"/>
                </a:lnTo>
                <a:lnTo>
                  <a:pt x="7519" y="1509"/>
                </a:lnTo>
                <a:lnTo>
                  <a:pt x="7592" y="1582"/>
                </a:lnTo>
                <a:lnTo>
                  <a:pt x="7689" y="1630"/>
                </a:lnTo>
                <a:lnTo>
                  <a:pt x="7786" y="1655"/>
                </a:lnTo>
                <a:lnTo>
                  <a:pt x="8030" y="1679"/>
                </a:lnTo>
                <a:lnTo>
                  <a:pt x="8224" y="1703"/>
                </a:lnTo>
                <a:lnTo>
                  <a:pt x="8516" y="1752"/>
                </a:lnTo>
                <a:lnTo>
                  <a:pt x="8833" y="1776"/>
                </a:lnTo>
                <a:lnTo>
                  <a:pt x="8881" y="2117"/>
                </a:lnTo>
                <a:lnTo>
                  <a:pt x="8857" y="2117"/>
                </a:lnTo>
                <a:lnTo>
                  <a:pt x="8711" y="2068"/>
                </a:lnTo>
                <a:lnTo>
                  <a:pt x="8565" y="2020"/>
                </a:lnTo>
                <a:lnTo>
                  <a:pt x="8249" y="1995"/>
                </a:lnTo>
                <a:lnTo>
                  <a:pt x="8005" y="1947"/>
                </a:lnTo>
                <a:lnTo>
                  <a:pt x="7713" y="1947"/>
                </a:lnTo>
                <a:lnTo>
                  <a:pt x="7713" y="1995"/>
                </a:lnTo>
                <a:lnTo>
                  <a:pt x="7689" y="2044"/>
                </a:lnTo>
                <a:lnTo>
                  <a:pt x="7762" y="2166"/>
                </a:lnTo>
                <a:lnTo>
                  <a:pt x="7835" y="2239"/>
                </a:lnTo>
                <a:lnTo>
                  <a:pt x="7957" y="2287"/>
                </a:lnTo>
                <a:lnTo>
                  <a:pt x="8078" y="2336"/>
                </a:lnTo>
                <a:lnTo>
                  <a:pt x="8419" y="2409"/>
                </a:lnTo>
                <a:lnTo>
                  <a:pt x="8760" y="2458"/>
                </a:lnTo>
                <a:lnTo>
                  <a:pt x="8833" y="2458"/>
                </a:lnTo>
                <a:lnTo>
                  <a:pt x="8881" y="2433"/>
                </a:lnTo>
                <a:lnTo>
                  <a:pt x="8930" y="2409"/>
                </a:lnTo>
                <a:lnTo>
                  <a:pt x="8954" y="2385"/>
                </a:lnTo>
                <a:lnTo>
                  <a:pt x="9027" y="2506"/>
                </a:lnTo>
                <a:lnTo>
                  <a:pt x="9076" y="2579"/>
                </a:lnTo>
                <a:lnTo>
                  <a:pt x="9125" y="2604"/>
                </a:lnTo>
                <a:lnTo>
                  <a:pt x="9198" y="2628"/>
                </a:lnTo>
                <a:lnTo>
                  <a:pt x="9246" y="2628"/>
                </a:lnTo>
                <a:lnTo>
                  <a:pt x="9490" y="2701"/>
                </a:lnTo>
                <a:lnTo>
                  <a:pt x="9733" y="2798"/>
                </a:lnTo>
                <a:lnTo>
                  <a:pt x="9952" y="2920"/>
                </a:lnTo>
                <a:lnTo>
                  <a:pt x="10171" y="3066"/>
                </a:lnTo>
                <a:lnTo>
                  <a:pt x="10220" y="3090"/>
                </a:lnTo>
                <a:lnTo>
                  <a:pt x="10268" y="3115"/>
                </a:lnTo>
                <a:lnTo>
                  <a:pt x="10390" y="3115"/>
                </a:lnTo>
                <a:lnTo>
                  <a:pt x="10463" y="3042"/>
                </a:lnTo>
                <a:lnTo>
                  <a:pt x="10512" y="2969"/>
                </a:lnTo>
                <a:lnTo>
                  <a:pt x="10633" y="2896"/>
                </a:lnTo>
                <a:lnTo>
                  <a:pt x="10755" y="2823"/>
                </a:lnTo>
                <a:lnTo>
                  <a:pt x="10950" y="2652"/>
                </a:lnTo>
                <a:lnTo>
                  <a:pt x="11412" y="2312"/>
                </a:lnTo>
                <a:lnTo>
                  <a:pt x="11655" y="2166"/>
                </a:lnTo>
                <a:lnTo>
                  <a:pt x="11899" y="2044"/>
                </a:lnTo>
                <a:lnTo>
                  <a:pt x="11972" y="1995"/>
                </a:lnTo>
                <a:lnTo>
                  <a:pt x="11996" y="1947"/>
                </a:lnTo>
                <a:lnTo>
                  <a:pt x="12093" y="2020"/>
                </a:lnTo>
                <a:lnTo>
                  <a:pt x="12385" y="2239"/>
                </a:lnTo>
                <a:lnTo>
                  <a:pt x="12653" y="2458"/>
                </a:lnTo>
                <a:lnTo>
                  <a:pt x="12872" y="2701"/>
                </a:lnTo>
                <a:lnTo>
                  <a:pt x="13091" y="2944"/>
                </a:lnTo>
                <a:lnTo>
                  <a:pt x="13188" y="3066"/>
                </a:lnTo>
                <a:lnTo>
                  <a:pt x="13286" y="3188"/>
                </a:lnTo>
                <a:lnTo>
                  <a:pt x="13115" y="3382"/>
                </a:lnTo>
                <a:lnTo>
                  <a:pt x="12896" y="3188"/>
                </a:lnTo>
                <a:lnTo>
                  <a:pt x="12677" y="2993"/>
                </a:lnTo>
                <a:lnTo>
                  <a:pt x="12580" y="2920"/>
                </a:lnTo>
                <a:lnTo>
                  <a:pt x="12458" y="2871"/>
                </a:lnTo>
                <a:lnTo>
                  <a:pt x="12337" y="2823"/>
                </a:lnTo>
                <a:lnTo>
                  <a:pt x="12215" y="2798"/>
                </a:lnTo>
                <a:lnTo>
                  <a:pt x="12166" y="2823"/>
                </a:lnTo>
                <a:lnTo>
                  <a:pt x="12142" y="2847"/>
                </a:lnTo>
                <a:lnTo>
                  <a:pt x="12118" y="2896"/>
                </a:lnTo>
                <a:lnTo>
                  <a:pt x="12142" y="2944"/>
                </a:lnTo>
                <a:lnTo>
                  <a:pt x="12215" y="3042"/>
                </a:lnTo>
                <a:lnTo>
                  <a:pt x="12288" y="3115"/>
                </a:lnTo>
                <a:lnTo>
                  <a:pt x="12458" y="3261"/>
                </a:lnTo>
                <a:lnTo>
                  <a:pt x="12677" y="3480"/>
                </a:lnTo>
                <a:lnTo>
                  <a:pt x="12896" y="3650"/>
                </a:lnTo>
                <a:lnTo>
                  <a:pt x="12921" y="3650"/>
                </a:lnTo>
                <a:lnTo>
                  <a:pt x="12750" y="3869"/>
                </a:lnTo>
                <a:lnTo>
                  <a:pt x="12653" y="3747"/>
                </a:lnTo>
                <a:lnTo>
                  <a:pt x="12531" y="3626"/>
                </a:lnTo>
                <a:lnTo>
                  <a:pt x="12458" y="3528"/>
                </a:lnTo>
                <a:lnTo>
                  <a:pt x="12361" y="3431"/>
                </a:lnTo>
                <a:lnTo>
                  <a:pt x="12264" y="3334"/>
                </a:lnTo>
                <a:lnTo>
                  <a:pt x="12142" y="3285"/>
                </a:lnTo>
                <a:lnTo>
                  <a:pt x="12118" y="3285"/>
                </a:lnTo>
                <a:lnTo>
                  <a:pt x="12069" y="3309"/>
                </a:lnTo>
                <a:lnTo>
                  <a:pt x="12069" y="3334"/>
                </a:lnTo>
                <a:lnTo>
                  <a:pt x="12069" y="3382"/>
                </a:lnTo>
                <a:lnTo>
                  <a:pt x="12093" y="3504"/>
                </a:lnTo>
                <a:lnTo>
                  <a:pt x="12142" y="3626"/>
                </a:lnTo>
                <a:lnTo>
                  <a:pt x="12288" y="3869"/>
                </a:lnTo>
                <a:lnTo>
                  <a:pt x="12385" y="4039"/>
                </a:lnTo>
                <a:lnTo>
                  <a:pt x="12531" y="4210"/>
                </a:lnTo>
                <a:lnTo>
                  <a:pt x="12434" y="4331"/>
                </a:lnTo>
                <a:lnTo>
                  <a:pt x="12312" y="4526"/>
                </a:lnTo>
                <a:lnTo>
                  <a:pt x="12215" y="4356"/>
                </a:lnTo>
                <a:lnTo>
                  <a:pt x="12069" y="4185"/>
                </a:lnTo>
                <a:lnTo>
                  <a:pt x="11947" y="4015"/>
                </a:lnTo>
                <a:lnTo>
                  <a:pt x="11850" y="3845"/>
                </a:lnTo>
                <a:lnTo>
                  <a:pt x="11801" y="3796"/>
                </a:lnTo>
                <a:lnTo>
                  <a:pt x="11753" y="3772"/>
                </a:lnTo>
                <a:lnTo>
                  <a:pt x="11680" y="3772"/>
                </a:lnTo>
                <a:lnTo>
                  <a:pt x="11631" y="3845"/>
                </a:lnTo>
                <a:lnTo>
                  <a:pt x="11631" y="3966"/>
                </a:lnTo>
                <a:lnTo>
                  <a:pt x="11655" y="4064"/>
                </a:lnTo>
                <a:lnTo>
                  <a:pt x="11704" y="4185"/>
                </a:lnTo>
                <a:lnTo>
                  <a:pt x="11753" y="4283"/>
                </a:lnTo>
                <a:lnTo>
                  <a:pt x="12118" y="4842"/>
                </a:lnTo>
                <a:lnTo>
                  <a:pt x="12166" y="4891"/>
                </a:lnTo>
                <a:lnTo>
                  <a:pt x="12239" y="4915"/>
                </a:lnTo>
                <a:lnTo>
                  <a:pt x="12264" y="4940"/>
                </a:lnTo>
                <a:lnTo>
                  <a:pt x="12288" y="4964"/>
                </a:lnTo>
                <a:lnTo>
                  <a:pt x="12410" y="5232"/>
                </a:lnTo>
                <a:lnTo>
                  <a:pt x="12458" y="5524"/>
                </a:lnTo>
                <a:lnTo>
                  <a:pt x="12483" y="5694"/>
                </a:lnTo>
                <a:lnTo>
                  <a:pt x="12507" y="5864"/>
                </a:lnTo>
                <a:lnTo>
                  <a:pt x="12507" y="6035"/>
                </a:lnTo>
                <a:lnTo>
                  <a:pt x="12531" y="6205"/>
                </a:lnTo>
                <a:lnTo>
                  <a:pt x="12580" y="6278"/>
                </a:lnTo>
                <a:lnTo>
                  <a:pt x="12629" y="6302"/>
                </a:lnTo>
                <a:lnTo>
                  <a:pt x="12702" y="6327"/>
                </a:lnTo>
                <a:lnTo>
                  <a:pt x="12775" y="6327"/>
                </a:lnTo>
                <a:lnTo>
                  <a:pt x="12994" y="6400"/>
                </a:lnTo>
                <a:lnTo>
                  <a:pt x="13213" y="6424"/>
                </a:lnTo>
                <a:lnTo>
                  <a:pt x="13651" y="6473"/>
                </a:lnTo>
                <a:lnTo>
                  <a:pt x="13967" y="6521"/>
                </a:lnTo>
                <a:lnTo>
                  <a:pt x="14283" y="6570"/>
                </a:lnTo>
                <a:lnTo>
                  <a:pt x="14502" y="6643"/>
                </a:lnTo>
                <a:lnTo>
                  <a:pt x="14600" y="6692"/>
                </a:lnTo>
                <a:lnTo>
                  <a:pt x="14697" y="6692"/>
                </a:lnTo>
                <a:lnTo>
                  <a:pt x="14673" y="6959"/>
                </a:lnTo>
                <a:lnTo>
                  <a:pt x="14648" y="7227"/>
                </a:lnTo>
                <a:lnTo>
                  <a:pt x="14673" y="7738"/>
                </a:lnTo>
                <a:lnTo>
                  <a:pt x="14648" y="8176"/>
                </a:lnTo>
                <a:lnTo>
                  <a:pt x="14648" y="8395"/>
                </a:lnTo>
                <a:lnTo>
                  <a:pt x="14673" y="8614"/>
                </a:lnTo>
                <a:lnTo>
                  <a:pt x="14454" y="8638"/>
                </a:lnTo>
                <a:lnTo>
                  <a:pt x="14454" y="8638"/>
                </a:lnTo>
                <a:lnTo>
                  <a:pt x="14478" y="8541"/>
                </a:lnTo>
                <a:lnTo>
                  <a:pt x="14478" y="8443"/>
                </a:lnTo>
                <a:lnTo>
                  <a:pt x="14454" y="8249"/>
                </a:lnTo>
                <a:lnTo>
                  <a:pt x="14405" y="7981"/>
                </a:lnTo>
                <a:lnTo>
                  <a:pt x="14381" y="7884"/>
                </a:lnTo>
                <a:lnTo>
                  <a:pt x="14332" y="7762"/>
                </a:lnTo>
                <a:lnTo>
                  <a:pt x="14308" y="7738"/>
                </a:lnTo>
                <a:lnTo>
                  <a:pt x="14283" y="7713"/>
                </a:lnTo>
                <a:lnTo>
                  <a:pt x="14235" y="7738"/>
                </a:lnTo>
                <a:lnTo>
                  <a:pt x="14210" y="7762"/>
                </a:lnTo>
                <a:lnTo>
                  <a:pt x="14162" y="7884"/>
                </a:lnTo>
                <a:lnTo>
                  <a:pt x="14137" y="7981"/>
                </a:lnTo>
                <a:lnTo>
                  <a:pt x="14113" y="8249"/>
                </a:lnTo>
                <a:lnTo>
                  <a:pt x="14113" y="8468"/>
                </a:lnTo>
                <a:lnTo>
                  <a:pt x="14137" y="8565"/>
                </a:lnTo>
                <a:lnTo>
                  <a:pt x="14186" y="8662"/>
                </a:lnTo>
                <a:lnTo>
                  <a:pt x="13797" y="8687"/>
                </a:lnTo>
                <a:lnTo>
                  <a:pt x="13699" y="8687"/>
                </a:lnTo>
                <a:lnTo>
                  <a:pt x="13748" y="8589"/>
                </a:lnTo>
                <a:lnTo>
                  <a:pt x="13797" y="8346"/>
                </a:lnTo>
                <a:lnTo>
                  <a:pt x="13845" y="8103"/>
                </a:lnTo>
                <a:lnTo>
                  <a:pt x="13870" y="7835"/>
                </a:lnTo>
                <a:lnTo>
                  <a:pt x="13845" y="7762"/>
                </a:lnTo>
                <a:lnTo>
                  <a:pt x="13772" y="7713"/>
                </a:lnTo>
                <a:lnTo>
                  <a:pt x="13699" y="7713"/>
                </a:lnTo>
                <a:lnTo>
                  <a:pt x="13651" y="7762"/>
                </a:lnTo>
                <a:lnTo>
                  <a:pt x="13626" y="7811"/>
                </a:lnTo>
                <a:lnTo>
                  <a:pt x="13480" y="8273"/>
                </a:lnTo>
                <a:lnTo>
                  <a:pt x="13407" y="8492"/>
                </a:lnTo>
                <a:lnTo>
                  <a:pt x="13407" y="8614"/>
                </a:lnTo>
                <a:lnTo>
                  <a:pt x="13407" y="8662"/>
                </a:lnTo>
                <a:lnTo>
                  <a:pt x="13432" y="8711"/>
                </a:lnTo>
                <a:lnTo>
                  <a:pt x="13237" y="8711"/>
                </a:lnTo>
                <a:lnTo>
                  <a:pt x="13042" y="8735"/>
                </a:lnTo>
                <a:lnTo>
                  <a:pt x="13091" y="8443"/>
                </a:lnTo>
                <a:lnTo>
                  <a:pt x="13115" y="8176"/>
                </a:lnTo>
                <a:lnTo>
                  <a:pt x="13091" y="8030"/>
                </a:lnTo>
                <a:lnTo>
                  <a:pt x="13067" y="7908"/>
                </a:lnTo>
                <a:lnTo>
                  <a:pt x="13042" y="7859"/>
                </a:lnTo>
                <a:lnTo>
                  <a:pt x="13018" y="7835"/>
                </a:lnTo>
                <a:lnTo>
                  <a:pt x="12969" y="7835"/>
                </a:lnTo>
                <a:lnTo>
                  <a:pt x="12921" y="7859"/>
                </a:lnTo>
                <a:lnTo>
                  <a:pt x="12848" y="7957"/>
                </a:lnTo>
                <a:lnTo>
                  <a:pt x="12823" y="8054"/>
                </a:lnTo>
                <a:lnTo>
                  <a:pt x="12750" y="8273"/>
                </a:lnTo>
                <a:lnTo>
                  <a:pt x="12604" y="8906"/>
                </a:lnTo>
                <a:lnTo>
                  <a:pt x="12604" y="8954"/>
                </a:lnTo>
                <a:lnTo>
                  <a:pt x="12629" y="9027"/>
                </a:lnTo>
                <a:lnTo>
                  <a:pt x="12507" y="9271"/>
                </a:lnTo>
                <a:lnTo>
                  <a:pt x="12385" y="9514"/>
                </a:lnTo>
                <a:lnTo>
                  <a:pt x="12288" y="9660"/>
                </a:lnTo>
                <a:lnTo>
                  <a:pt x="12191" y="9806"/>
                </a:lnTo>
                <a:lnTo>
                  <a:pt x="11996" y="10049"/>
                </a:lnTo>
                <a:lnTo>
                  <a:pt x="11947" y="10122"/>
                </a:lnTo>
                <a:lnTo>
                  <a:pt x="11947" y="10171"/>
                </a:lnTo>
                <a:lnTo>
                  <a:pt x="11972" y="10244"/>
                </a:lnTo>
                <a:lnTo>
                  <a:pt x="11996" y="10293"/>
                </a:lnTo>
                <a:lnTo>
                  <a:pt x="12045" y="10341"/>
                </a:lnTo>
                <a:lnTo>
                  <a:pt x="12166" y="10341"/>
                </a:lnTo>
                <a:lnTo>
                  <a:pt x="12239" y="10317"/>
                </a:lnTo>
                <a:lnTo>
                  <a:pt x="12337" y="10487"/>
                </a:lnTo>
                <a:lnTo>
                  <a:pt x="12483" y="10633"/>
                </a:lnTo>
                <a:lnTo>
                  <a:pt x="12726" y="10950"/>
                </a:lnTo>
                <a:lnTo>
                  <a:pt x="12994" y="11339"/>
                </a:lnTo>
                <a:lnTo>
                  <a:pt x="13237" y="11728"/>
                </a:lnTo>
                <a:lnTo>
                  <a:pt x="13067" y="11947"/>
                </a:lnTo>
                <a:lnTo>
                  <a:pt x="12872" y="12166"/>
                </a:lnTo>
                <a:lnTo>
                  <a:pt x="12483" y="12556"/>
                </a:lnTo>
                <a:lnTo>
                  <a:pt x="12191" y="12848"/>
                </a:lnTo>
                <a:lnTo>
                  <a:pt x="12045" y="12994"/>
                </a:lnTo>
                <a:lnTo>
                  <a:pt x="11923" y="13164"/>
                </a:lnTo>
                <a:lnTo>
                  <a:pt x="11704" y="13018"/>
                </a:lnTo>
                <a:lnTo>
                  <a:pt x="11874" y="12945"/>
                </a:lnTo>
                <a:lnTo>
                  <a:pt x="12020" y="12848"/>
                </a:lnTo>
                <a:lnTo>
                  <a:pt x="12288" y="12677"/>
                </a:lnTo>
                <a:lnTo>
                  <a:pt x="12337" y="12629"/>
                </a:lnTo>
                <a:lnTo>
                  <a:pt x="12361" y="12580"/>
                </a:lnTo>
                <a:lnTo>
                  <a:pt x="12361" y="12507"/>
                </a:lnTo>
                <a:lnTo>
                  <a:pt x="12337" y="12458"/>
                </a:lnTo>
                <a:lnTo>
                  <a:pt x="12312" y="12434"/>
                </a:lnTo>
                <a:lnTo>
                  <a:pt x="12264" y="12385"/>
                </a:lnTo>
                <a:lnTo>
                  <a:pt x="12191" y="12385"/>
                </a:lnTo>
                <a:lnTo>
                  <a:pt x="12118" y="12410"/>
                </a:lnTo>
                <a:lnTo>
                  <a:pt x="11899" y="12531"/>
                </a:lnTo>
                <a:lnTo>
                  <a:pt x="11655" y="12677"/>
                </a:lnTo>
                <a:lnTo>
                  <a:pt x="11388" y="12799"/>
                </a:lnTo>
                <a:lnTo>
                  <a:pt x="11266" y="12726"/>
                </a:lnTo>
                <a:lnTo>
                  <a:pt x="11315" y="12702"/>
                </a:lnTo>
                <a:lnTo>
                  <a:pt x="11534" y="12556"/>
                </a:lnTo>
                <a:lnTo>
                  <a:pt x="11631" y="12458"/>
                </a:lnTo>
                <a:lnTo>
                  <a:pt x="11704" y="12337"/>
                </a:lnTo>
                <a:lnTo>
                  <a:pt x="11728" y="12288"/>
                </a:lnTo>
                <a:lnTo>
                  <a:pt x="11728" y="12239"/>
                </a:lnTo>
                <a:lnTo>
                  <a:pt x="11704" y="12166"/>
                </a:lnTo>
                <a:lnTo>
                  <a:pt x="11680" y="12118"/>
                </a:lnTo>
                <a:lnTo>
                  <a:pt x="11631" y="12093"/>
                </a:lnTo>
                <a:lnTo>
                  <a:pt x="11582" y="12069"/>
                </a:lnTo>
                <a:lnTo>
                  <a:pt x="11534" y="12069"/>
                </a:lnTo>
                <a:lnTo>
                  <a:pt x="11461" y="12093"/>
                </a:lnTo>
                <a:lnTo>
                  <a:pt x="11290" y="12264"/>
                </a:lnTo>
                <a:lnTo>
                  <a:pt x="11096" y="12410"/>
                </a:lnTo>
                <a:lnTo>
                  <a:pt x="10974" y="12507"/>
                </a:lnTo>
                <a:lnTo>
                  <a:pt x="10731" y="12288"/>
                </a:lnTo>
                <a:lnTo>
                  <a:pt x="10950" y="12142"/>
                </a:lnTo>
                <a:lnTo>
                  <a:pt x="11071" y="12069"/>
                </a:lnTo>
                <a:lnTo>
                  <a:pt x="11193" y="11996"/>
                </a:lnTo>
                <a:lnTo>
                  <a:pt x="11242" y="11947"/>
                </a:lnTo>
                <a:lnTo>
                  <a:pt x="11266" y="11899"/>
                </a:lnTo>
                <a:lnTo>
                  <a:pt x="11290" y="11826"/>
                </a:lnTo>
                <a:lnTo>
                  <a:pt x="11290" y="11753"/>
                </a:lnTo>
                <a:lnTo>
                  <a:pt x="11266" y="11704"/>
                </a:lnTo>
                <a:lnTo>
                  <a:pt x="11217" y="11680"/>
                </a:lnTo>
                <a:lnTo>
                  <a:pt x="11096" y="11680"/>
                </a:lnTo>
                <a:lnTo>
                  <a:pt x="10974" y="11753"/>
                </a:lnTo>
                <a:lnTo>
                  <a:pt x="10877" y="11801"/>
                </a:lnTo>
                <a:lnTo>
                  <a:pt x="10633" y="11947"/>
                </a:lnTo>
                <a:lnTo>
                  <a:pt x="10390" y="12093"/>
                </a:lnTo>
                <a:lnTo>
                  <a:pt x="10293" y="12069"/>
                </a:lnTo>
                <a:lnTo>
                  <a:pt x="10147" y="12069"/>
                </a:lnTo>
                <a:lnTo>
                  <a:pt x="10098" y="12118"/>
                </a:lnTo>
                <a:lnTo>
                  <a:pt x="9952" y="12118"/>
                </a:lnTo>
                <a:lnTo>
                  <a:pt x="9855" y="12191"/>
                </a:lnTo>
                <a:lnTo>
                  <a:pt x="9733" y="12264"/>
                </a:lnTo>
                <a:lnTo>
                  <a:pt x="9587" y="12312"/>
                </a:lnTo>
                <a:lnTo>
                  <a:pt x="9319" y="12385"/>
                </a:lnTo>
                <a:lnTo>
                  <a:pt x="9198" y="12434"/>
                </a:lnTo>
                <a:lnTo>
                  <a:pt x="9100" y="12507"/>
                </a:lnTo>
                <a:lnTo>
                  <a:pt x="8979" y="12507"/>
                </a:lnTo>
                <a:lnTo>
                  <a:pt x="8930" y="12556"/>
                </a:lnTo>
                <a:lnTo>
                  <a:pt x="8906" y="12604"/>
                </a:lnTo>
                <a:lnTo>
                  <a:pt x="8906" y="12629"/>
                </a:lnTo>
                <a:lnTo>
                  <a:pt x="8857" y="12629"/>
                </a:lnTo>
                <a:lnTo>
                  <a:pt x="8735" y="12677"/>
                </a:lnTo>
                <a:lnTo>
                  <a:pt x="8638" y="12726"/>
                </a:lnTo>
                <a:lnTo>
                  <a:pt x="8419" y="12848"/>
                </a:lnTo>
                <a:lnTo>
                  <a:pt x="8297" y="12872"/>
                </a:lnTo>
                <a:lnTo>
                  <a:pt x="8200" y="12896"/>
                </a:lnTo>
                <a:lnTo>
                  <a:pt x="8103" y="12921"/>
                </a:lnTo>
                <a:lnTo>
                  <a:pt x="8005" y="12945"/>
                </a:lnTo>
                <a:lnTo>
                  <a:pt x="7957" y="13018"/>
                </a:lnTo>
                <a:lnTo>
                  <a:pt x="7981" y="13067"/>
                </a:lnTo>
                <a:lnTo>
                  <a:pt x="8030" y="13140"/>
                </a:lnTo>
                <a:lnTo>
                  <a:pt x="8127" y="13188"/>
                </a:lnTo>
                <a:lnTo>
                  <a:pt x="8224" y="13213"/>
                </a:lnTo>
                <a:lnTo>
                  <a:pt x="8346" y="13188"/>
                </a:lnTo>
                <a:lnTo>
                  <a:pt x="8468" y="13164"/>
                </a:lnTo>
                <a:lnTo>
                  <a:pt x="8589" y="13115"/>
                </a:lnTo>
                <a:lnTo>
                  <a:pt x="8833" y="12994"/>
                </a:lnTo>
                <a:lnTo>
                  <a:pt x="8808" y="13115"/>
                </a:lnTo>
                <a:lnTo>
                  <a:pt x="8638" y="13213"/>
                </a:lnTo>
                <a:lnTo>
                  <a:pt x="8443" y="13310"/>
                </a:lnTo>
                <a:lnTo>
                  <a:pt x="8224" y="13383"/>
                </a:lnTo>
                <a:lnTo>
                  <a:pt x="8127" y="13432"/>
                </a:lnTo>
                <a:lnTo>
                  <a:pt x="8054" y="13480"/>
                </a:lnTo>
                <a:lnTo>
                  <a:pt x="8030" y="13553"/>
                </a:lnTo>
                <a:lnTo>
                  <a:pt x="8054" y="13602"/>
                </a:lnTo>
                <a:lnTo>
                  <a:pt x="8103" y="13651"/>
                </a:lnTo>
                <a:lnTo>
                  <a:pt x="8176" y="13675"/>
                </a:lnTo>
                <a:lnTo>
                  <a:pt x="8297" y="13699"/>
                </a:lnTo>
                <a:lnTo>
                  <a:pt x="8443" y="13651"/>
                </a:lnTo>
                <a:lnTo>
                  <a:pt x="8589" y="13626"/>
                </a:lnTo>
                <a:lnTo>
                  <a:pt x="8760" y="13553"/>
                </a:lnTo>
                <a:lnTo>
                  <a:pt x="8711" y="13797"/>
                </a:lnTo>
                <a:lnTo>
                  <a:pt x="8711" y="13821"/>
                </a:lnTo>
                <a:lnTo>
                  <a:pt x="8662" y="13845"/>
                </a:lnTo>
                <a:lnTo>
                  <a:pt x="8419" y="13918"/>
                </a:lnTo>
                <a:lnTo>
                  <a:pt x="8176" y="13991"/>
                </a:lnTo>
                <a:lnTo>
                  <a:pt x="8030" y="14016"/>
                </a:lnTo>
                <a:lnTo>
                  <a:pt x="7957" y="14040"/>
                </a:lnTo>
                <a:lnTo>
                  <a:pt x="7957" y="14089"/>
                </a:lnTo>
                <a:lnTo>
                  <a:pt x="7932" y="14113"/>
                </a:lnTo>
                <a:lnTo>
                  <a:pt x="7932" y="14162"/>
                </a:lnTo>
                <a:lnTo>
                  <a:pt x="7957" y="14186"/>
                </a:lnTo>
                <a:lnTo>
                  <a:pt x="8030" y="14235"/>
                </a:lnTo>
                <a:lnTo>
                  <a:pt x="8127" y="14259"/>
                </a:lnTo>
                <a:lnTo>
                  <a:pt x="8224" y="14283"/>
                </a:lnTo>
                <a:lnTo>
                  <a:pt x="8322" y="14283"/>
                </a:lnTo>
                <a:lnTo>
                  <a:pt x="8419" y="14259"/>
                </a:lnTo>
                <a:lnTo>
                  <a:pt x="8614" y="14210"/>
                </a:lnTo>
                <a:lnTo>
                  <a:pt x="8614" y="14210"/>
                </a:lnTo>
                <a:lnTo>
                  <a:pt x="8589" y="14381"/>
                </a:lnTo>
                <a:lnTo>
                  <a:pt x="8589" y="14575"/>
                </a:lnTo>
                <a:lnTo>
                  <a:pt x="8103" y="14575"/>
                </a:lnTo>
                <a:lnTo>
                  <a:pt x="7616" y="14624"/>
                </a:lnTo>
                <a:lnTo>
                  <a:pt x="6765" y="14624"/>
                </a:lnTo>
                <a:lnTo>
                  <a:pt x="6765" y="14405"/>
                </a:lnTo>
                <a:lnTo>
                  <a:pt x="6740" y="14162"/>
                </a:lnTo>
                <a:lnTo>
                  <a:pt x="6692" y="13748"/>
                </a:lnTo>
                <a:lnTo>
                  <a:pt x="6643" y="13432"/>
                </a:lnTo>
                <a:lnTo>
                  <a:pt x="6570" y="13042"/>
                </a:lnTo>
                <a:lnTo>
                  <a:pt x="6521" y="12848"/>
                </a:lnTo>
                <a:lnTo>
                  <a:pt x="6448" y="12702"/>
                </a:lnTo>
                <a:lnTo>
                  <a:pt x="6351" y="12556"/>
                </a:lnTo>
                <a:lnTo>
                  <a:pt x="6302" y="12531"/>
                </a:lnTo>
                <a:lnTo>
                  <a:pt x="6229" y="12483"/>
                </a:lnTo>
                <a:lnTo>
                  <a:pt x="6156" y="12483"/>
                </a:lnTo>
                <a:lnTo>
                  <a:pt x="6083" y="12507"/>
                </a:lnTo>
                <a:lnTo>
                  <a:pt x="5864" y="12434"/>
                </a:lnTo>
                <a:lnTo>
                  <a:pt x="5670" y="12385"/>
                </a:lnTo>
                <a:lnTo>
                  <a:pt x="5524" y="12312"/>
                </a:lnTo>
                <a:lnTo>
                  <a:pt x="5378" y="12239"/>
                </a:lnTo>
                <a:lnTo>
                  <a:pt x="5232" y="12166"/>
                </a:lnTo>
                <a:lnTo>
                  <a:pt x="5086" y="12118"/>
                </a:lnTo>
                <a:lnTo>
                  <a:pt x="5013" y="12045"/>
                </a:lnTo>
                <a:lnTo>
                  <a:pt x="4940" y="11996"/>
                </a:lnTo>
                <a:lnTo>
                  <a:pt x="4842" y="11996"/>
                </a:lnTo>
                <a:lnTo>
                  <a:pt x="4794" y="12020"/>
                </a:lnTo>
                <a:lnTo>
                  <a:pt x="4745" y="12069"/>
                </a:lnTo>
                <a:lnTo>
                  <a:pt x="4429" y="11923"/>
                </a:lnTo>
                <a:lnTo>
                  <a:pt x="4210" y="11826"/>
                </a:lnTo>
                <a:lnTo>
                  <a:pt x="4112" y="11801"/>
                </a:lnTo>
                <a:lnTo>
                  <a:pt x="4064" y="11801"/>
                </a:lnTo>
                <a:lnTo>
                  <a:pt x="4015" y="11826"/>
                </a:lnTo>
                <a:lnTo>
                  <a:pt x="3966" y="11850"/>
                </a:lnTo>
                <a:lnTo>
                  <a:pt x="3966" y="11899"/>
                </a:lnTo>
                <a:lnTo>
                  <a:pt x="3966" y="11947"/>
                </a:lnTo>
                <a:lnTo>
                  <a:pt x="3991" y="12020"/>
                </a:lnTo>
                <a:lnTo>
                  <a:pt x="4088" y="12093"/>
                </a:lnTo>
                <a:lnTo>
                  <a:pt x="4307" y="12239"/>
                </a:lnTo>
                <a:lnTo>
                  <a:pt x="4477" y="12361"/>
                </a:lnTo>
                <a:lnTo>
                  <a:pt x="4356" y="12507"/>
                </a:lnTo>
                <a:lnTo>
                  <a:pt x="4331" y="12434"/>
                </a:lnTo>
                <a:lnTo>
                  <a:pt x="4283" y="12385"/>
                </a:lnTo>
                <a:lnTo>
                  <a:pt x="4185" y="12337"/>
                </a:lnTo>
                <a:lnTo>
                  <a:pt x="4088" y="12337"/>
                </a:lnTo>
                <a:lnTo>
                  <a:pt x="3942" y="12312"/>
                </a:lnTo>
                <a:lnTo>
                  <a:pt x="3820" y="12264"/>
                </a:lnTo>
                <a:lnTo>
                  <a:pt x="3723" y="12191"/>
                </a:lnTo>
                <a:lnTo>
                  <a:pt x="3601" y="12118"/>
                </a:lnTo>
                <a:lnTo>
                  <a:pt x="3504" y="12045"/>
                </a:lnTo>
                <a:lnTo>
                  <a:pt x="3382" y="11996"/>
                </a:lnTo>
                <a:lnTo>
                  <a:pt x="3334" y="11996"/>
                </a:lnTo>
                <a:lnTo>
                  <a:pt x="3309" y="12020"/>
                </a:lnTo>
                <a:lnTo>
                  <a:pt x="3285" y="12045"/>
                </a:lnTo>
                <a:lnTo>
                  <a:pt x="3285" y="12142"/>
                </a:lnTo>
                <a:lnTo>
                  <a:pt x="3309" y="12215"/>
                </a:lnTo>
                <a:lnTo>
                  <a:pt x="3334" y="12288"/>
                </a:lnTo>
                <a:lnTo>
                  <a:pt x="3382" y="12337"/>
                </a:lnTo>
                <a:lnTo>
                  <a:pt x="3504" y="12458"/>
                </a:lnTo>
                <a:lnTo>
                  <a:pt x="3650" y="12556"/>
                </a:lnTo>
                <a:lnTo>
                  <a:pt x="3747" y="12629"/>
                </a:lnTo>
                <a:lnTo>
                  <a:pt x="3869" y="12677"/>
                </a:lnTo>
                <a:lnTo>
                  <a:pt x="4015" y="12702"/>
                </a:lnTo>
                <a:lnTo>
                  <a:pt x="4137" y="12702"/>
                </a:lnTo>
                <a:lnTo>
                  <a:pt x="3820" y="12969"/>
                </a:lnTo>
                <a:lnTo>
                  <a:pt x="3796" y="12921"/>
                </a:lnTo>
                <a:lnTo>
                  <a:pt x="3772" y="12872"/>
                </a:lnTo>
                <a:lnTo>
                  <a:pt x="3723" y="12848"/>
                </a:lnTo>
                <a:lnTo>
                  <a:pt x="3650" y="12823"/>
                </a:lnTo>
                <a:lnTo>
                  <a:pt x="3553" y="12823"/>
                </a:lnTo>
                <a:lnTo>
                  <a:pt x="3480" y="12799"/>
                </a:lnTo>
                <a:lnTo>
                  <a:pt x="3334" y="12702"/>
                </a:lnTo>
                <a:lnTo>
                  <a:pt x="3188" y="12580"/>
                </a:lnTo>
                <a:lnTo>
                  <a:pt x="3163" y="12556"/>
                </a:lnTo>
                <a:lnTo>
                  <a:pt x="3115" y="12531"/>
                </a:lnTo>
                <a:lnTo>
                  <a:pt x="3066" y="12507"/>
                </a:lnTo>
                <a:lnTo>
                  <a:pt x="3017" y="12483"/>
                </a:lnTo>
                <a:lnTo>
                  <a:pt x="2993" y="12483"/>
                </a:lnTo>
                <a:lnTo>
                  <a:pt x="2969" y="12507"/>
                </a:lnTo>
                <a:lnTo>
                  <a:pt x="2944" y="12604"/>
                </a:lnTo>
                <a:lnTo>
                  <a:pt x="2944" y="12677"/>
                </a:lnTo>
                <a:lnTo>
                  <a:pt x="2944" y="12726"/>
                </a:lnTo>
                <a:lnTo>
                  <a:pt x="2969" y="12799"/>
                </a:lnTo>
                <a:lnTo>
                  <a:pt x="3017" y="12872"/>
                </a:lnTo>
                <a:lnTo>
                  <a:pt x="3115" y="12969"/>
                </a:lnTo>
                <a:lnTo>
                  <a:pt x="3285" y="13115"/>
                </a:lnTo>
                <a:lnTo>
                  <a:pt x="3382" y="13164"/>
                </a:lnTo>
                <a:lnTo>
                  <a:pt x="3504" y="13213"/>
                </a:lnTo>
                <a:lnTo>
                  <a:pt x="3309" y="13310"/>
                </a:lnTo>
                <a:lnTo>
                  <a:pt x="3261" y="13286"/>
                </a:lnTo>
                <a:lnTo>
                  <a:pt x="2896" y="12969"/>
                </a:lnTo>
                <a:lnTo>
                  <a:pt x="2531" y="12629"/>
                </a:lnTo>
                <a:lnTo>
                  <a:pt x="2214" y="12312"/>
                </a:lnTo>
                <a:lnTo>
                  <a:pt x="2068" y="12118"/>
                </a:lnTo>
                <a:lnTo>
                  <a:pt x="1947" y="11947"/>
                </a:lnTo>
                <a:lnTo>
                  <a:pt x="2093" y="11777"/>
                </a:lnTo>
                <a:lnTo>
                  <a:pt x="2214" y="11607"/>
                </a:lnTo>
                <a:lnTo>
                  <a:pt x="2433" y="11242"/>
                </a:lnTo>
                <a:lnTo>
                  <a:pt x="2798" y="10779"/>
                </a:lnTo>
                <a:lnTo>
                  <a:pt x="3139" y="10317"/>
                </a:lnTo>
                <a:lnTo>
                  <a:pt x="3163" y="10293"/>
                </a:lnTo>
                <a:lnTo>
                  <a:pt x="3236" y="10244"/>
                </a:lnTo>
                <a:lnTo>
                  <a:pt x="3285" y="10147"/>
                </a:lnTo>
                <a:lnTo>
                  <a:pt x="3285" y="10074"/>
                </a:lnTo>
                <a:lnTo>
                  <a:pt x="3261" y="10025"/>
                </a:lnTo>
                <a:lnTo>
                  <a:pt x="3212" y="9976"/>
                </a:lnTo>
                <a:lnTo>
                  <a:pt x="3090" y="9855"/>
                </a:lnTo>
                <a:lnTo>
                  <a:pt x="2969" y="9709"/>
                </a:lnTo>
                <a:lnTo>
                  <a:pt x="2750" y="9441"/>
                </a:lnTo>
                <a:lnTo>
                  <a:pt x="2628" y="9246"/>
                </a:lnTo>
                <a:lnTo>
                  <a:pt x="2628" y="9222"/>
                </a:lnTo>
                <a:lnTo>
                  <a:pt x="2628" y="9149"/>
                </a:lnTo>
                <a:lnTo>
                  <a:pt x="2604" y="9076"/>
                </a:lnTo>
                <a:lnTo>
                  <a:pt x="2579" y="9003"/>
                </a:lnTo>
                <a:lnTo>
                  <a:pt x="2506" y="8954"/>
                </a:lnTo>
                <a:lnTo>
                  <a:pt x="2409" y="8930"/>
                </a:lnTo>
                <a:lnTo>
                  <a:pt x="1460" y="8881"/>
                </a:lnTo>
                <a:lnTo>
                  <a:pt x="998" y="8808"/>
                </a:lnTo>
                <a:lnTo>
                  <a:pt x="754" y="8784"/>
                </a:lnTo>
                <a:lnTo>
                  <a:pt x="535" y="8711"/>
                </a:lnTo>
                <a:lnTo>
                  <a:pt x="535" y="8614"/>
                </a:lnTo>
                <a:lnTo>
                  <a:pt x="511" y="8492"/>
                </a:lnTo>
                <a:lnTo>
                  <a:pt x="462" y="8273"/>
                </a:lnTo>
                <a:lnTo>
                  <a:pt x="462" y="7908"/>
                </a:lnTo>
                <a:lnTo>
                  <a:pt x="462" y="7567"/>
                </a:lnTo>
                <a:lnTo>
                  <a:pt x="511" y="7105"/>
                </a:lnTo>
                <a:lnTo>
                  <a:pt x="535" y="6862"/>
                </a:lnTo>
                <a:lnTo>
                  <a:pt x="535" y="6740"/>
                </a:lnTo>
                <a:lnTo>
                  <a:pt x="511" y="6619"/>
                </a:lnTo>
                <a:lnTo>
                  <a:pt x="681" y="6570"/>
                </a:lnTo>
                <a:lnTo>
                  <a:pt x="1046" y="6497"/>
                </a:lnTo>
                <a:lnTo>
                  <a:pt x="949" y="6643"/>
                </a:lnTo>
                <a:lnTo>
                  <a:pt x="876" y="6789"/>
                </a:lnTo>
                <a:lnTo>
                  <a:pt x="754" y="7105"/>
                </a:lnTo>
                <a:lnTo>
                  <a:pt x="754" y="7203"/>
                </a:lnTo>
                <a:lnTo>
                  <a:pt x="779" y="7227"/>
                </a:lnTo>
                <a:lnTo>
                  <a:pt x="803" y="7276"/>
                </a:lnTo>
                <a:lnTo>
                  <a:pt x="876" y="7324"/>
                </a:lnTo>
                <a:lnTo>
                  <a:pt x="973" y="7324"/>
                </a:lnTo>
                <a:lnTo>
                  <a:pt x="1022" y="7300"/>
                </a:lnTo>
                <a:lnTo>
                  <a:pt x="1046" y="7276"/>
                </a:lnTo>
                <a:lnTo>
                  <a:pt x="1095" y="7203"/>
                </a:lnTo>
                <a:lnTo>
                  <a:pt x="1168" y="6984"/>
                </a:lnTo>
                <a:lnTo>
                  <a:pt x="1265" y="6765"/>
                </a:lnTo>
                <a:lnTo>
                  <a:pt x="1338" y="6619"/>
                </a:lnTo>
                <a:lnTo>
                  <a:pt x="1436" y="6448"/>
                </a:lnTo>
                <a:lnTo>
                  <a:pt x="1606" y="6424"/>
                </a:lnTo>
                <a:lnTo>
                  <a:pt x="1509" y="6570"/>
                </a:lnTo>
                <a:lnTo>
                  <a:pt x="1436" y="6740"/>
                </a:lnTo>
                <a:lnTo>
                  <a:pt x="1387" y="6911"/>
                </a:lnTo>
                <a:lnTo>
                  <a:pt x="1338" y="7057"/>
                </a:lnTo>
                <a:lnTo>
                  <a:pt x="1338" y="7105"/>
                </a:lnTo>
                <a:lnTo>
                  <a:pt x="1363" y="7154"/>
                </a:lnTo>
                <a:lnTo>
                  <a:pt x="1387" y="7203"/>
                </a:lnTo>
                <a:lnTo>
                  <a:pt x="1436" y="7251"/>
                </a:lnTo>
                <a:lnTo>
                  <a:pt x="1484" y="7276"/>
                </a:lnTo>
                <a:lnTo>
                  <a:pt x="1557" y="7276"/>
                </a:lnTo>
                <a:lnTo>
                  <a:pt x="1630" y="7227"/>
                </a:lnTo>
                <a:lnTo>
                  <a:pt x="1679" y="7178"/>
                </a:lnTo>
                <a:lnTo>
                  <a:pt x="1679" y="7154"/>
                </a:lnTo>
                <a:lnTo>
                  <a:pt x="1728" y="6935"/>
                </a:lnTo>
                <a:lnTo>
                  <a:pt x="1801" y="6716"/>
                </a:lnTo>
                <a:lnTo>
                  <a:pt x="1898" y="6570"/>
                </a:lnTo>
                <a:lnTo>
                  <a:pt x="1947" y="6424"/>
                </a:lnTo>
                <a:lnTo>
                  <a:pt x="2093" y="6424"/>
                </a:lnTo>
                <a:lnTo>
                  <a:pt x="2044" y="6546"/>
                </a:lnTo>
                <a:lnTo>
                  <a:pt x="1947" y="6813"/>
                </a:lnTo>
                <a:lnTo>
                  <a:pt x="1922" y="6935"/>
                </a:lnTo>
                <a:lnTo>
                  <a:pt x="1898" y="7057"/>
                </a:lnTo>
                <a:lnTo>
                  <a:pt x="1922" y="7105"/>
                </a:lnTo>
                <a:lnTo>
                  <a:pt x="1947" y="7154"/>
                </a:lnTo>
                <a:lnTo>
                  <a:pt x="2020" y="7203"/>
                </a:lnTo>
                <a:lnTo>
                  <a:pt x="2117" y="7203"/>
                </a:lnTo>
                <a:lnTo>
                  <a:pt x="2166" y="7178"/>
                </a:lnTo>
                <a:lnTo>
                  <a:pt x="2190" y="7130"/>
                </a:lnTo>
                <a:lnTo>
                  <a:pt x="2239" y="6935"/>
                </a:lnTo>
                <a:lnTo>
                  <a:pt x="2287" y="6716"/>
                </a:lnTo>
                <a:lnTo>
                  <a:pt x="2336" y="6546"/>
                </a:lnTo>
                <a:lnTo>
                  <a:pt x="2360" y="6400"/>
                </a:lnTo>
                <a:lnTo>
                  <a:pt x="2482" y="6375"/>
                </a:lnTo>
                <a:lnTo>
                  <a:pt x="2531" y="6351"/>
                </a:lnTo>
                <a:lnTo>
                  <a:pt x="2579" y="6302"/>
                </a:lnTo>
                <a:lnTo>
                  <a:pt x="2604" y="6254"/>
                </a:lnTo>
                <a:lnTo>
                  <a:pt x="2604" y="6205"/>
                </a:lnTo>
                <a:lnTo>
                  <a:pt x="2652" y="6132"/>
                </a:lnTo>
                <a:lnTo>
                  <a:pt x="2677" y="6059"/>
                </a:lnTo>
                <a:lnTo>
                  <a:pt x="2677" y="5913"/>
                </a:lnTo>
                <a:lnTo>
                  <a:pt x="2701" y="5767"/>
                </a:lnTo>
                <a:lnTo>
                  <a:pt x="2798" y="5499"/>
                </a:lnTo>
                <a:lnTo>
                  <a:pt x="2993" y="4964"/>
                </a:lnTo>
                <a:lnTo>
                  <a:pt x="3090" y="4891"/>
                </a:lnTo>
                <a:lnTo>
                  <a:pt x="3139" y="4794"/>
                </a:lnTo>
                <a:lnTo>
                  <a:pt x="3139" y="4745"/>
                </a:lnTo>
                <a:lnTo>
                  <a:pt x="3139" y="4696"/>
                </a:lnTo>
                <a:lnTo>
                  <a:pt x="3115" y="4648"/>
                </a:lnTo>
                <a:lnTo>
                  <a:pt x="3066" y="4575"/>
                </a:lnTo>
                <a:lnTo>
                  <a:pt x="2750" y="4234"/>
                </a:lnTo>
                <a:lnTo>
                  <a:pt x="2433" y="3893"/>
                </a:lnTo>
                <a:lnTo>
                  <a:pt x="2117" y="3528"/>
                </a:lnTo>
                <a:lnTo>
                  <a:pt x="1801" y="3188"/>
                </a:lnTo>
                <a:lnTo>
                  <a:pt x="1971" y="3042"/>
                </a:lnTo>
                <a:lnTo>
                  <a:pt x="2141" y="2871"/>
                </a:lnTo>
                <a:lnTo>
                  <a:pt x="2433" y="2506"/>
                </a:lnTo>
                <a:lnTo>
                  <a:pt x="2604" y="2336"/>
                </a:lnTo>
                <a:lnTo>
                  <a:pt x="2774" y="2166"/>
                </a:lnTo>
                <a:lnTo>
                  <a:pt x="2944" y="2044"/>
                </a:lnTo>
                <a:lnTo>
                  <a:pt x="3163" y="1947"/>
                </a:lnTo>
                <a:lnTo>
                  <a:pt x="3236" y="1922"/>
                </a:lnTo>
                <a:lnTo>
                  <a:pt x="3261" y="1922"/>
                </a:lnTo>
                <a:lnTo>
                  <a:pt x="3115" y="2020"/>
                </a:lnTo>
                <a:lnTo>
                  <a:pt x="2993" y="2117"/>
                </a:lnTo>
                <a:lnTo>
                  <a:pt x="2847" y="2263"/>
                </a:lnTo>
                <a:lnTo>
                  <a:pt x="2725" y="2409"/>
                </a:lnTo>
                <a:lnTo>
                  <a:pt x="2701" y="2506"/>
                </a:lnTo>
                <a:lnTo>
                  <a:pt x="2701" y="2579"/>
                </a:lnTo>
                <a:lnTo>
                  <a:pt x="2701" y="2652"/>
                </a:lnTo>
                <a:lnTo>
                  <a:pt x="2750" y="2701"/>
                </a:lnTo>
                <a:lnTo>
                  <a:pt x="2798" y="2725"/>
                </a:lnTo>
                <a:lnTo>
                  <a:pt x="2871" y="2725"/>
                </a:lnTo>
                <a:lnTo>
                  <a:pt x="2944" y="2677"/>
                </a:lnTo>
                <a:lnTo>
                  <a:pt x="2993" y="2628"/>
                </a:lnTo>
                <a:lnTo>
                  <a:pt x="3090" y="2506"/>
                </a:lnTo>
                <a:lnTo>
                  <a:pt x="3212" y="2360"/>
                </a:lnTo>
                <a:lnTo>
                  <a:pt x="3358" y="2239"/>
                </a:lnTo>
                <a:lnTo>
                  <a:pt x="3553" y="2117"/>
                </a:lnTo>
                <a:lnTo>
                  <a:pt x="3626" y="2166"/>
                </a:lnTo>
                <a:lnTo>
                  <a:pt x="3504" y="2263"/>
                </a:lnTo>
                <a:lnTo>
                  <a:pt x="3407" y="2336"/>
                </a:lnTo>
                <a:lnTo>
                  <a:pt x="3285" y="2458"/>
                </a:lnTo>
                <a:lnTo>
                  <a:pt x="3188" y="2579"/>
                </a:lnTo>
                <a:lnTo>
                  <a:pt x="3115" y="2725"/>
                </a:lnTo>
                <a:lnTo>
                  <a:pt x="3090" y="2798"/>
                </a:lnTo>
                <a:lnTo>
                  <a:pt x="3090" y="2871"/>
                </a:lnTo>
                <a:lnTo>
                  <a:pt x="3115" y="2920"/>
                </a:lnTo>
                <a:lnTo>
                  <a:pt x="3139" y="2944"/>
                </a:lnTo>
                <a:lnTo>
                  <a:pt x="3212" y="2969"/>
                </a:lnTo>
                <a:lnTo>
                  <a:pt x="3285" y="2969"/>
                </a:lnTo>
                <a:lnTo>
                  <a:pt x="3358" y="2944"/>
                </a:lnTo>
                <a:lnTo>
                  <a:pt x="3431" y="2847"/>
                </a:lnTo>
                <a:lnTo>
                  <a:pt x="3480" y="2750"/>
                </a:lnTo>
                <a:lnTo>
                  <a:pt x="3577" y="2652"/>
                </a:lnTo>
                <a:lnTo>
                  <a:pt x="3674" y="2555"/>
                </a:lnTo>
                <a:lnTo>
                  <a:pt x="3869" y="2360"/>
                </a:lnTo>
                <a:lnTo>
                  <a:pt x="3966" y="2433"/>
                </a:lnTo>
                <a:lnTo>
                  <a:pt x="4112" y="2506"/>
                </a:lnTo>
                <a:lnTo>
                  <a:pt x="3893" y="2628"/>
                </a:lnTo>
                <a:lnTo>
                  <a:pt x="3699" y="2750"/>
                </a:lnTo>
                <a:lnTo>
                  <a:pt x="3553" y="2871"/>
                </a:lnTo>
                <a:lnTo>
                  <a:pt x="3407" y="3017"/>
                </a:lnTo>
                <a:lnTo>
                  <a:pt x="3334" y="3115"/>
                </a:lnTo>
                <a:lnTo>
                  <a:pt x="3309" y="3188"/>
                </a:lnTo>
                <a:lnTo>
                  <a:pt x="3309" y="3285"/>
                </a:lnTo>
                <a:lnTo>
                  <a:pt x="3334" y="3382"/>
                </a:lnTo>
                <a:lnTo>
                  <a:pt x="3382" y="3431"/>
                </a:lnTo>
                <a:lnTo>
                  <a:pt x="3455" y="3455"/>
                </a:lnTo>
                <a:lnTo>
                  <a:pt x="3528" y="3431"/>
                </a:lnTo>
                <a:lnTo>
                  <a:pt x="3577" y="3382"/>
                </a:lnTo>
                <a:lnTo>
                  <a:pt x="3674" y="3261"/>
                </a:lnTo>
                <a:lnTo>
                  <a:pt x="3747" y="3139"/>
                </a:lnTo>
                <a:lnTo>
                  <a:pt x="3869" y="3042"/>
                </a:lnTo>
                <a:lnTo>
                  <a:pt x="3991" y="2969"/>
                </a:lnTo>
                <a:lnTo>
                  <a:pt x="4185" y="2847"/>
                </a:lnTo>
                <a:lnTo>
                  <a:pt x="4380" y="2701"/>
                </a:lnTo>
                <a:lnTo>
                  <a:pt x="4623" y="2871"/>
                </a:lnTo>
                <a:lnTo>
                  <a:pt x="4356" y="3066"/>
                </a:lnTo>
                <a:lnTo>
                  <a:pt x="4234" y="3139"/>
                </a:lnTo>
                <a:lnTo>
                  <a:pt x="4088" y="3261"/>
                </a:lnTo>
                <a:lnTo>
                  <a:pt x="3966" y="3382"/>
                </a:lnTo>
                <a:lnTo>
                  <a:pt x="3942" y="3455"/>
                </a:lnTo>
                <a:lnTo>
                  <a:pt x="3918" y="3528"/>
                </a:lnTo>
                <a:lnTo>
                  <a:pt x="3942" y="3577"/>
                </a:lnTo>
                <a:lnTo>
                  <a:pt x="3966" y="3601"/>
                </a:lnTo>
                <a:lnTo>
                  <a:pt x="4015" y="3626"/>
                </a:lnTo>
                <a:lnTo>
                  <a:pt x="4064" y="3626"/>
                </a:lnTo>
                <a:lnTo>
                  <a:pt x="4112" y="3601"/>
                </a:lnTo>
                <a:lnTo>
                  <a:pt x="4161" y="3553"/>
                </a:lnTo>
                <a:lnTo>
                  <a:pt x="4258" y="3480"/>
                </a:lnTo>
                <a:lnTo>
                  <a:pt x="4380" y="3358"/>
                </a:lnTo>
                <a:lnTo>
                  <a:pt x="4526" y="3261"/>
                </a:lnTo>
                <a:lnTo>
                  <a:pt x="4842" y="3042"/>
                </a:lnTo>
                <a:lnTo>
                  <a:pt x="4891" y="3066"/>
                </a:lnTo>
                <a:lnTo>
                  <a:pt x="4964" y="3090"/>
                </a:lnTo>
                <a:lnTo>
                  <a:pt x="5037" y="3090"/>
                </a:lnTo>
                <a:lnTo>
                  <a:pt x="5110" y="3042"/>
                </a:lnTo>
                <a:lnTo>
                  <a:pt x="5159" y="2993"/>
                </a:lnTo>
                <a:lnTo>
                  <a:pt x="5378" y="2896"/>
                </a:lnTo>
                <a:lnTo>
                  <a:pt x="5645" y="2798"/>
                </a:lnTo>
                <a:lnTo>
                  <a:pt x="6156" y="2652"/>
                </a:lnTo>
                <a:lnTo>
                  <a:pt x="6229" y="2604"/>
                </a:lnTo>
                <a:lnTo>
                  <a:pt x="6278" y="2531"/>
                </a:lnTo>
                <a:lnTo>
                  <a:pt x="6302" y="2506"/>
                </a:lnTo>
                <a:lnTo>
                  <a:pt x="6351" y="2360"/>
                </a:lnTo>
                <a:lnTo>
                  <a:pt x="6400" y="2214"/>
                </a:lnTo>
                <a:lnTo>
                  <a:pt x="6424" y="1922"/>
                </a:lnTo>
                <a:lnTo>
                  <a:pt x="6473" y="1314"/>
                </a:lnTo>
                <a:lnTo>
                  <a:pt x="6546" y="876"/>
                </a:lnTo>
                <a:lnTo>
                  <a:pt x="6570" y="633"/>
                </a:lnTo>
                <a:lnTo>
                  <a:pt x="6570" y="535"/>
                </a:lnTo>
                <a:lnTo>
                  <a:pt x="6570" y="414"/>
                </a:lnTo>
                <a:close/>
                <a:moveTo>
                  <a:pt x="17519" y="12093"/>
                </a:moveTo>
                <a:lnTo>
                  <a:pt x="17544" y="12142"/>
                </a:lnTo>
                <a:lnTo>
                  <a:pt x="17592" y="12191"/>
                </a:lnTo>
                <a:lnTo>
                  <a:pt x="17665" y="12215"/>
                </a:lnTo>
                <a:lnTo>
                  <a:pt x="17738" y="12215"/>
                </a:lnTo>
                <a:lnTo>
                  <a:pt x="18030" y="12239"/>
                </a:lnTo>
                <a:lnTo>
                  <a:pt x="18322" y="12312"/>
                </a:lnTo>
                <a:lnTo>
                  <a:pt x="18590" y="12434"/>
                </a:lnTo>
                <a:lnTo>
                  <a:pt x="18712" y="12507"/>
                </a:lnTo>
                <a:lnTo>
                  <a:pt x="18809" y="12604"/>
                </a:lnTo>
                <a:lnTo>
                  <a:pt x="18906" y="12702"/>
                </a:lnTo>
                <a:lnTo>
                  <a:pt x="18979" y="12799"/>
                </a:lnTo>
                <a:lnTo>
                  <a:pt x="19052" y="12921"/>
                </a:lnTo>
                <a:lnTo>
                  <a:pt x="19101" y="13042"/>
                </a:lnTo>
                <a:lnTo>
                  <a:pt x="19125" y="13188"/>
                </a:lnTo>
                <a:lnTo>
                  <a:pt x="19150" y="13334"/>
                </a:lnTo>
                <a:lnTo>
                  <a:pt x="19150" y="13480"/>
                </a:lnTo>
                <a:lnTo>
                  <a:pt x="19125" y="13651"/>
                </a:lnTo>
                <a:lnTo>
                  <a:pt x="19052" y="13870"/>
                </a:lnTo>
                <a:lnTo>
                  <a:pt x="18955" y="14089"/>
                </a:lnTo>
                <a:lnTo>
                  <a:pt x="18809" y="14283"/>
                </a:lnTo>
                <a:lnTo>
                  <a:pt x="18663" y="14454"/>
                </a:lnTo>
                <a:lnTo>
                  <a:pt x="18493" y="14624"/>
                </a:lnTo>
                <a:lnTo>
                  <a:pt x="18298" y="14770"/>
                </a:lnTo>
                <a:lnTo>
                  <a:pt x="18103" y="14867"/>
                </a:lnTo>
                <a:lnTo>
                  <a:pt x="17884" y="14965"/>
                </a:lnTo>
                <a:lnTo>
                  <a:pt x="17738" y="14989"/>
                </a:lnTo>
                <a:lnTo>
                  <a:pt x="17446" y="14989"/>
                </a:lnTo>
                <a:lnTo>
                  <a:pt x="17300" y="14965"/>
                </a:lnTo>
                <a:lnTo>
                  <a:pt x="17154" y="14916"/>
                </a:lnTo>
                <a:lnTo>
                  <a:pt x="17033" y="14843"/>
                </a:lnTo>
                <a:lnTo>
                  <a:pt x="16911" y="14746"/>
                </a:lnTo>
                <a:lnTo>
                  <a:pt x="16814" y="14648"/>
                </a:lnTo>
                <a:lnTo>
                  <a:pt x="16619" y="14429"/>
                </a:lnTo>
                <a:lnTo>
                  <a:pt x="16449" y="14186"/>
                </a:lnTo>
                <a:lnTo>
                  <a:pt x="16351" y="13894"/>
                </a:lnTo>
                <a:lnTo>
                  <a:pt x="16303" y="13626"/>
                </a:lnTo>
                <a:lnTo>
                  <a:pt x="16303" y="13456"/>
                </a:lnTo>
                <a:lnTo>
                  <a:pt x="16303" y="13286"/>
                </a:lnTo>
                <a:lnTo>
                  <a:pt x="16351" y="13115"/>
                </a:lnTo>
                <a:lnTo>
                  <a:pt x="16424" y="12969"/>
                </a:lnTo>
                <a:lnTo>
                  <a:pt x="16497" y="12823"/>
                </a:lnTo>
                <a:lnTo>
                  <a:pt x="16595" y="12677"/>
                </a:lnTo>
                <a:lnTo>
                  <a:pt x="16692" y="12556"/>
                </a:lnTo>
                <a:lnTo>
                  <a:pt x="16814" y="12434"/>
                </a:lnTo>
                <a:lnTo>
                  <a:pt x="16960" y="12312"/>
                </a:lnTo>
                <a:lnTo>
                  <a:pt x="17130" y="12215"/>
                </a:lnTo>
                <a:lnTo>
                  <a:pt x="17300" y="12142"/>
                </a:lnTo>
                <a:lnTo>
                  <a:pt x="17495" y="12093"/>
                </a:lnTo>
                <a:close/>
                <a:moveTo>
                  <a:pt x="7008" y="0"/>
                </a:moveTo>
                <a:lnTo>
                  <a:pt x="6692" y="24"/>
                </a:lnTo>
                <a:lnTo>
                  <a:pt x="6521" y="73"/>
                </a:lnTo>
                <a:lnTo>
                  <a:pt x="6375" y="122"/>
                </a:lnTo>
                <a:lnTo>
                  <a:pt x="6327" y="146"/>
                </a:lnTo>
                <a:lnTo>
                  <a:pt x="6302" y="170"/>
                </a:lnTo>
                <a:lnTo>
                  <a:pt x="6278" y="219"/>
                </a:lnTo>
                <a:lnTo>
                  <a:pt x="6278" y="268"/>
                </a:lnTo>
                <a:lnTo>
                  <a:pt x="6205" y="365"/>
                </a:lnTo>
                <a:lnTo>
                  <a:pt x="6156" y="462"/>
                </a:lnTo>
                <a:lnTo>
                  <a:pt x="6108" y="608"/>
                </a:lnTo>
                <a:lnTo>
                  <a:pt x="6083" y="730"/>
                </a:lnTo>
                <a:lnTo>
                  <a:pt x="6035" y="1265"/>
                </a:lnTo>
                <a:lnTo>
                  <a:pt x="5937" y="1776"/>
                </a:lnTo>
                <a:lnTo>
                  <a:pt x="5913" y="2020"/>
                </a:lnTo>
                <a:lnTo>
                  <a:pt x="5913" y="2287"/>
                </a:lnTo>
                <a:lnTo>
                  <a:pt x="5670" y="2360"/>
                </a:lnTo>
                <a:lnTo>
                  <a:pt x="5451" y="2458"/>
                </a:lnTo>
                <a:lnTo>
                  <a:pt x="4988" y="2677"/>
                </a:lnTo>
                <a:lnTo>
                  <a:pt x="4161" y="2093"/>
                </a:lnTo>
                <a:lnTo>
                  <a:pt x="3966" y="1947"/>
                </a:lnTo>
                <a:lnTo>
                  <a:pt x="3723" y="1776"/>
                </a:lnTo>
                <a:lnTo>
                  <a:pt x="3601" y="1703"/>
                </a:lnTo>
                <a:lnTo>
                  <a:pt x="3480" y="1630"/>
                </a:lnTo>
                <a:lnTo>
                  <a:pt x="3334" y="1606"/>
                </a:lnTo>
                <a:lnTo>
                  <a:pt x="3236" y="1606"/>
                </a:lnTo>
                <a:lnTo>
                  <a:pt x="3163" y="1557"/>
                </a:lnTo>
                <a:lnTo>
                  <a:pt x="3042" y="1557"/>
                </a:lnTo>
                <a:lnTo>
                  <a:pt x="2944" y="1606"/>
                </a:lnTo>
                <a:lnTo>
                  <a:pt x="2823" y="1679"/>
                </a:lnTo>
                <a:lnTo>
                  <a:pt x="2604" y="1825"/>
                </a:lnTo>
                <a:lnTo>
                  <a:pt x="2409" y="1995"/>
                </a:lnTo>
                <a:lnTo>
                  <a:pt x="2239" y="2190"/>
                </a:lnTo>
                <a:lnTo>
                  <a:pt x="1849" y="2604"/>
                </a:lnTo>
                <a:lnTo>
                  <a:pt x="1655" y="2798"/>
                </a:lnTo>
                <a:lnTo>
                  <a:pt x="1484" y="3042"/>
                </a:lnTo>
                <a:lnTo>
                  <a:pt x="1436" y="3066"/>
                </a:lnTo>
                <a:lnTo>
                  <a:pt x="1387" y="3115"/>
                </a:lnTo>
                <a:lnTo>
                  <a:pt x="1363" y="3163"/>
                </a:lnTo>
                <a:lnTo>
                  <a:pt x="1387" y="3236"/>
                </a:lnTo>
                <a:lnTo>
                  <a:pt x="1509" y="3455"/>
                </a:lnTo>
                <a:lnTo>
                  <a:pt x="1655" y="3650"/>
                </a:lnTo>
                <a:lnTo>
                  <a:pt x="1971" y="4039"/>
                </a:lnTo>
                <a:lnTo>
                  <a:pt x="2287" y="4477"/>
                </a:lnTo>
                <a:lnTo>
                  <a:pt x="2482" y="4672"/>
                </a:lnTo>
                <a:lnTo>
                  <a:pt x="2652" y="4867"/>
                </a:lnTo>
                <a:lnTo>
                  <a:pt x="2531" y="5061"/>
                </a:lnTo>
                <a:lnTo>
                  <a:pt x="2433" y="5280"/>
                </a:lnTo>
                <a:lnTo>
                  <a:pt x="2312" y="5597"/>
                </a:lnTo>
                <a:lnTo>
                  <a:pt x="2263" y="5791"/>
                </a:lnTo>
                <a:lnTo>
                  <a:pt x="2263" y="5962"/>
                </a:lnTo>
                <a:lnTo>
                  <a:pt x="1995" y="5962"/>
                </a:lnTo>
                <a:lnTo>
                  <a:pt x="1703" y="5986"/>
                </a:lnTo>
                <a:lnTo>
                  <a:pt x="1192" y="6083"/>
                </a:lnTo>
                <a:lnTo>
                  <a:pt x="973" y="6108"/>
                </a:lnTo>
                <a:lnTo>
                  <a:pt x="706" y="6181"/>
                </a:lnTo>
                <a:lnTo>
                  <a:pt x="584" y="6229"/>
                </a:lnTo>
                <a:lnTo>
                  <a:pt x="462" y="6278"/>
                </a:lnTo>
                <a:lnTo>
                  <a:pt x="365" y="6351"/>
                </a:lnTo>
                <a:lnTo>
                  <a:pt x="292" y="6424"/>
                </a:lnTo>
                <a:lnTo>
                  <a:pt x="243" y="6448"/>
                </a:lnTo>
                <a:lnTo>
                  <a:pt x="195" y="6473"/>
                </a:lnTo>
                <a:lnTo>
                  <a:pt x="146" y="6570"/>
                </a:lnTo>
                <a:lnTo>
                  <a:pt x="97" y="6692"/>
                </a:lnTo>
                <a:lnTo>
                  <a:pt x="73" y="6935"/>
                </a:lnTo>
                <a:lnTo>
                  <a:pt x="0" y="7738"/>
                </a:lnTo>
                <a:lnTo>
                  <a:pt x="0" y="8005"/>
                </a:lnTo>
                <a:lnTo>
                  <a:pt x="0" y="8346"/>
                </a:lnTo>
                <a:lnTo>
                  <a:pt x="24" y="8492"/>
                </a:lnTo>
                <a:lnTo>
                  <a:pt x="73" y="8638"/>
                </a:lnTo>
                <a:lnTo>
                  <a:pt x="122" y="8760"/>
                </a:lnTo>
                <a:lnTo>
                  <a:pt x="243" y="8833"/>
                </a:lnTo>
                <a:lnTo>
                  <a:pt x="219" y="8906"/>
                </a:lnTo>
                <a:lnTo>
                  <a:pt x="243" y="8954"/>
                </a:lnTo>
                <a:lnTo>
                  <a:pt x="268" y="9003"/>
                </a:lnTo>
                <a:lnTo>
                  <a:pt x="316" y="9027"/>
                </a:lnTo>
                <a:lnTo>
                  <a:pt x="560" y="9125"/>
                </a:lnTo>
                <a:lnTo>
                  <a:pt x="779" y="9198"/>
                </a:lnTo>
                <a:lnTo>
                  <a:pt x="1046" y="9246"/>
                </a:lnTo>
                <a:lnTo>
                  <a:pt x="1290" y="9271"/>
                </a:lnTo>
                <a:lnTo>
                  <a:pt x="1801" y="9344"/>
                </a:lnTo>
                <a:lnTo>
                  <a:pt x="2312" y="9368"/>
                </a:lnTo>
                <a:lnTo>
                  <a:pt x="2385" y="9538"/>
                </a:lnTo>
                <a:lnTo>
                  <a:pt x="2458" y="9660"/>
                </a:lnTo>
                <a:lnTo>
                  <a:pt x="2628" y="9952"/>
                </a:lnTo>
                <a:lnTo>
                  <a:pt x="2847" y="10195"/>
                </a:lnTo>
                <a:lnTo>
                  <a:pt x="2652" y="10366"/>
                </a:lnTo>
                <a:lnTo>
                  <a:pt x="2506" y="10560"/>
                </a:lnTo>
                <a:lnTo>
                  <a:pt x="2190" y="10925"/>
                </a:lnTo>
                <a:lnTo>
                  <a:pt x="1849" y="11363"/>
                </a:lnTo>
                <a:lnTo>
                  <a:pt x="1679" y="11558"/>
                </a:lnTo>
                <a:lnTo>
                  <a:pt x="1630" y="11680"/>
                </a:lnTo>
                <a:lnTo>
                  <a:pt x="1582" y="11777"/>
                </a:lnTo>
                <a:lnTo>
                  <a:pt x="1582" y="11850"/>
                </a:lnTo>
                <a:lnTo>
                  <a:pt x="1606" y="11923"/>
                </a:lnTo>
                <a:lnTo>
                  <a:pt x="1606" y="12045"/>
                </a:lnTo>
                <a:lnTo>
                  <a:pt x="1630" y="12166"/>
                </a:lnTo>
                <a:lnTo>
                  <a:pt x="1679" y="12264"/>
                </a:lnTo>
                <a:lnTo>
                  <a:pt x="1752" y="12385"/>
                </a:lnTo>
                <a:lnTo>
                  <a:pt x="1922" y="12604"/>
                </a:lnTo>
                <a:lnTo>
                  <a:pt x="2093" y="12775"/>
                </a:lnTo>
                <a:lnTo>
                  <a:pt x="2312" y="13018"/>
                </a:lnTo>
                <a:lnTo>
                  <a:pt x="2531" y="13237"/>
                </a:lnTo>
                <a:lnTo>
                  <a:pt x="2798" y="13456"/>
                </a:lnTo>
                <a:lnTo>
                  <a:pt x="3042" y="13651"/>
                </a:lnTo>
                <a:lnTo>
                  <a:pt x="3090" y="13699"/>
                </a:lnTo>
                <a:lnTo>
                  <a:pt x="3139" y="13699"/>
                </a:lnTo>
                <a:lnTo>
                  <a:pt x="3236" y="13675"/>
                </a:lnTo>
                <a:lnTo>
                  <a:pt x="3358" y="13699"/>
                </a:lnTo>
                <a:lnTo>
                  <a:pt x="3455" y="13675"/>
                </a:lnTo>
                <a:lnTo>
                  <a:pt x="3577" y="13651"/>
                </a:lnTo>
                <a:lnTo>
                  <a:pt x="3699" y="13602"/>
                </a:lnTo>
                <a:lnTo>
                  <a:pt x="3918" y="13456"/>
                </a:lnTo>
                <a:lnTo>
                  <a:pt x="4088" y="13334"/>
                </a:lnTo>
                <a:lnTo>
                  <a:pt x="4331" y="13140"/>
                </a:lnTo>
                <a:lnTo>
                  <a:pt x="4575" y="12921"/>
                </a:lnTo>
                <a:lnTo>
                  <a:pt x="5013" y="12434"/>
                </a:lnTo>
                <a:lnTo>
                  <a:pt x="5110" y="12531"/>
                </a:lnTo>
                <a:lnTo>
                  <a:pt x="5232" y="12580"/>
                </a:lnTo>
                <a:lnTo>
                  <a:pt x="5451" y="12677"/>
                </a:lnTo>
                <a:lnTo>
                  <a:pt x="5767" y="12823"/>
                </a:lnTo>
                <a:lnTo>
                  <a:pt x="5937" y="12872"/>
                </a:lnTo>
                <a:lnTo>
                  <a:pt x="6108" y="12896"/>
                </a:lnTo>
                <a:lnTo>
                  <a:pt x="6156" y="13091"/>
                </a:lnTo>
                <a:lnTo>
                  <a:pt x="6181" y="13261"/>
                </a:lnTo>
                <a:lnTo>
                  <a:pt x="6254" y="13651"/>
                </a:lnTo>
                <a:lnTo>
                  <a:pt x="6302" y="14040"/>
                </a:lnTo>
                <a:lnTo>
                  <a:pt x="6302" y="14259"/>
                </a:lnTo>
                <a:lnTo>
                  <a:pt x="6302" y="14502"/>
                </a:lnTo>
                <a:lnTo>
                  <a:pt x="6327" y="14600"/>
                </a:lnTo>
                <a:lnTo>
                  <a:pt x="6351" y="14721"/>
                </a:lnTo>
                <a:lnTo>
                  <a:pt x="6400" y="14794"/>
                </a:lnTo>
                <a:lnTo>
                  <a:pt x="6473" y="14867"/>
                </a:lnTo>
                <a:lnTo>
                  <a:pt x="6497" y="14892"/>
                </a:lnTo>
                <a:lnTo>
                  <a:pt x="6521" y="14940"/>
                </a:lnTo>
                <a:lnTo>
                  <a:pt x="6619" y="14989"/>
                </a:lnTo>
                <a:lnTo>
                  <a:pt x="6716" y="15038"/>
                </a:lnTo>
                <a:lnTo>
                  <a:pt x="6838" y="15062"/>
                </a:lnTo>
                <a:lnTo>
                  <a:pt x="6959" y="15086"/>
                </a:lnTo>
                <a:lnTo>
                  <a:pt x="7203" y="15086"/>
                </a:lnTo>
                <a:lnTo>
                  <a:pt x="7421" y="15062"/>
                </a:lnTo>
                <a:lnTo>
                  <a:pt x="8030" y="15038"/>
                </a:lnTo>
                <a:lnTo>
                  <a:pt x="8638" y="15038"/>
                </a:lnTo>
                <a:lnTo>
                  <a:pt x="8735" y="15013"/>
                </a:lnTo>
                <a:lnTo>
                  <a:pt x="8808" y="14965"/>
                </a:lnTo>
                <a:lnTo>
                  <a:pt x="8857" y="14867"/>
                </a:lnTo>
                <a:lnTo>
                  <a:pt x="8881" y="14794"/>
                </a:lnTo>
                <a:lnTo>
                  <a:pt x="8906" y="14770"/>
                </a:lnTo>
                <a:lnTo>
                  <a:pt x="8979" y="14673"/>
                </a:lnTo>
                <a:lnTo>
                  <a:pt x="9027" y="14551"/>
                </a:lnTo>
                <a:lnTo>
                  <a:pt x="9100" y="14283"/>
                </a:lnTo>
                <a:lnTo>
                  <a:pt x="9149" y="13772"/>
                </a:lnTo>
                <a:lnTo>
                  <a:pt x="9222" y="13286"/>
                </a:lnTo>
                <a:lnTo>
                  <a:pt x="9246" y="13042"/>
                </a:lnTo>
                <a:lnTo>
                  <a:pt x="9246" y="12799"/>
                </a:lnTo>
                <a:lnTo>
                  <a:pt x="9514" y="12799"/>
                </a:lnTo>
                <a:lnTo>
                  <a:pt x="9757" y="12726"/>
                </a:lnTo>
                <a:lnTo>
                  <a:pt x="10001" y="12629"/>
                </a:lnTo>
                <a:lnTo>
                  <a:pt x="10122" y="12556"/>
                </a:lnTo>
                <a:lnTo>
                  <a:pt x="10220" y="12483"/>
                </a:lnTo>
                <a:lnTo>
                  <a:pt x="10341" y="12604"/>
                </a:lnTo>
                <a:lnTo>
                  <a:pt x="10487" y="12726"/>
                </a:lnTo>
                <a:lnTo>
                  <a:pt x="10779" y="12945"/>
                </a:lnTo>
                <a:lnTo>
                  <a:pt x="11290" y="13310"/>
                </a:lnTo>
                <a:lnTo>
                  <a:pt x="11826" y="13675"/>
                </a:lnTo>
                <a:lnTo>
                  <a:pt x="11874" y="13699"/>
                </a:lnTo>
                <a:lnTo>
                  <a:pt x="11947" y="13724"/>
                </a:lnTo>
                <a:lnTo>
                  <a:pt x="11996" y="13699"/>
                </a:lnTo>
                <a:lnTo>
                  <a:pt x="12045" y="13675"/>
                </a:lnTo>
                <a:lnTo>
                  <a:pt x="12142" y="13602"/>
                </a:lnTo>
                <a:lnTo>
                  <a:pt x="12166" y="13480"/>
                </a:lnTo>
                <a:lnTo>
                  <a:pt x="12361" y="13334"/>
                </a:lnTo>
                <a:lnTo>
                  <a:pt x="12531" y="13164"/>
                </a:lnTo>
                <a:lnTo>
                  <a:pt x="12872" y="12799"/>
                </a:lnTo>
                <a:lnTo>
                  <a:pt x="13286" y="12385"/>
                </a:lnTo>
                <a:lnTo>
                  <a:pt x="13480" y="12166"/>
                </a:lnTo>
                <a:lnTo>
                  <a:pt x="13675" y="11947"/>
                </a:lnTo>
                <a:lnTo>
                  <a:pt x="13699" y="11874"/>
                </a:lnTo>
                <a:lnTo>
                  <a:pt x="13699" y="11801"/>
                </a:lnTo>
                <a:lnTo>
                  <a:pt x="13724" y="11704"/>
                </a:lnTo>
                <a:lnTo>
                  <a:pt x="13699" y="11607"/>
                </a:lnTo>
                <a:lnTo>
                  <a:pt x="13553" y="11363"/>
                </a:lnTo>
                <a:lnTo>
                  <a:pt x="13407" y="11120"/>
                </a:lnTo>
                <a:lnTo>
                  <a:pt x="13067" y="10682"/>
                </a:lnTo>
                <a:lnTo>
                  <a:pt x="12945" y="10512"/>
                </a:lnTo>
                <a:lnTo>
                  <a:pt x="12799" y="10341"/>
                </a:lnTo>
                <a:lnTo>
                  <a:pt x="12629" y="10195"/>
                </a:lnTo>
                <a:lnTo>
                  <a:pt x="12458" y="10074"/>
                </a:lnTo>
                <a:lnTo>
                  <a:pt x="12604" y="9855"/>
                </a:lnTo>
                <a:lnTo>
                  <a:pt x="12750" y="9611"/>
                </a:lnTo>
                <a:lnTo>
                  <a:pt x="12823" y="9368"/>
                </a:lnTo>
                <a:lnTo>
                  <a:pt x="12872" y="9125"/>
                </a:lnTo>
                <a:lnTo>
                  <a:pt x="12994" y="9149"/>
                </a:lnTo>
                <a:lnTo>
                  <a:pt x="13091" y="9173"/>
                </a:lnTo>
                <a:lnTo>
                  <a:pt x="13334" y="9173"/>
                </a:lnTo>
                <a:lnTo>
                  <a:pt x="13797" y="9149"/>
                </a:lnTo>
                <a:lnTo>
                  <a:pt x="14283" y="9125"/>
                </a:lnTo>
                <a:lnTo>
                  <a:pt x="14794" y="9076"/>
                </a:lnTo>
                <a:lnTo>
                  <a:pt x="14867" y="9052"/>
                </a:lnTo>
                <a:lnTo>
                  <a:pt x="14916" y="9003"/>
                </a:lnTo>
                <a:lnTo>
                  <a:pt x="14940" y="8954"/>
                </a:lnTo>
                <a:lnTo>
                  <a:pt x="14965" y="8906"/>
                </a:lnTo>
                <a:lnTo>
                  <a:pt x="15038" y="8881"/>
                </a:lnTo>
                <a:lnTo>
                  <a:pt x="15086" y="8833"/>
                </a:lnTo>
                <a:lnTo>
                  <a:pt x="15135" y="8760"/>
                </a:lnTo>
                <a:lnTo>
                  <a:pt x="15135" y="8687"/>
                </a:lnTo>
                <a:lnTo>
                  <a:pt x="15135" y="7689"/>
                </a:lnTo>
                <a:lnTo>
                  <a:pt x="15135" y="7203"/>
                </a:lnTo>
                <a:lnTo>
                  <a:pt x="15086" y="6716"/>
                </a:lnTo>
                <a:lnTo>
                  <a:pt x="15062" y="6643"/>
                </a:lnTo>
                <a:lnTo>
                  <a:pt x="15013" y="6570"/>
                </a:lnTo>
                <a:lnTo>
                  <a:pt x="14940" y="6546"/>
                </a:lnTo>
                <a:lnTo>
                  <a:pt x="14867" y="6521"/>
                </a:lnTo>
                <a:lnTo>
                  <a:pt x="14819" y="6400"/>
                </a:lnTo>
                <a:lnTo>
                  <a:pt x="14746" y="6302"/>
                </a:lnTo>
                <a:lnTo>
                  <a:pt x="14648" y="6229"/>
                </a:lnTo>
                <a:lnTo>
                  <a:pt x="14527" y="6181"/>
                </a:lnTo>
                <a:lnTo>
                  <a:pt x="14259" y="6108"/>
                </a:lnTo>
                <a:lnTo>
                  <a:pt x="14016" y="6083"/>
                </a:lnTo>
                <a:lnTo>
                  <a:pt x="13480" y="6010"/>
                </a:lnTo>
                <a:lnTo>
                  <a:pt x="13213" y="5986"/>
                </a:lnTo>
                <a:lnTo>
                  <a:pt x="12921" y="5986"/>
                </a:lnTo>
                <a:lnTo>
                  <a:pt x="12896" y="5694"/>
                </a:lnTo>
                <a:lnTo>
                  <a:pt x="12848" y="5426"/>
                </a:lnTo>
                <a:lnTo>
                  <a:pt x="12823" y="5256"/>
                </a:lnTo>
                <a:lnTo>
                  <a:pt x="12775" y="5086"/>
                </a:lnTo>
                <a:lnTo>
                  <a:pt x="12702" y="4915"/>
                </a:lnTo>
                <a:lnTo>
                  <a:pt x="12629" y="4769"/>
                </a:lnTo>
                <a:lnTo>
                  <a:pt x="12750" y="4599"/>
                </a:lnTo>
                <a:lnTo>
                  <a:pt x="12848" y="4453"/>
                </a:lnTo>
                <a:lnTo>
                  <a:pt x="13213" y="3918"/>
                </a:lnTo>
                <a:lnTo>
                  <a:pt x="13432" y="3650"/>
                </a:lnTo>
                <a:lnTo>
                  <a:pt x="13651" y="3407"/>
                </a:lnTo>
                <a:lnTo>
                  <a:pt x="13699" y="3309"/>
                </a:lnTo>
                <a:lnTo>
                  <a:pt x="13699" y="3261"/>
                </a:lnTo>
                <a:lnTo>
                  <a:pt x="13699" y="3212"/>
                </a:lnTo>
                <a:lnTo>
                  <a:pt x="13675" y="3139"/>
                </a:lnTo>
                <a:lnTo>
                  <a:pt x="13699" y="3090"/>
                </a:lnTo>
                <a:lnTo>
                  <a:pt x="13675" y="3017"/>
                </a:lnTo>
                <a:lnTo>
                  <a:pt x="13675" y="2944"/>
                </a:lnTo>
                <a:lnTo>
                  <a:pt x="13602" y="2847"/>
                </a:lnTo>
                <a:lnTo>
                  <a:pt x="13407" y="2628"/>
                </a:lnTo>
                <a:lnTo>
                  <a:pt x="13164" y="2360"/>
                </a:lnTo>
                <a:lnTo>
                  <a:pt x="12896" y="2093"/>
                </a:lnTo>
                <a:lnTo>
                  <a:pt x="12702" y="1922"/>
                </a:lnTo>
                <a:lnTo>
                  <a:pt x="12434" y="1728"/>
                </a:lnTo>
                <a:lnTo>
                  <a:pt x="12312" y="1655"/>
                </a:lnTo>
                <a:lnTo>
                  <a:pt x="12166" y="1582"/>
                </a:lnTo>
                <a:lnTo>
                  <a:pt x="12020" y="1557"/>
                </a:lnTo>
                <a:lnTo>
                  <a:pt x="11899" y="1582"/>
                </a:lnTo>
                <a:lnTo>
                  <a:pt x="11850" y="1582"/>
                </a:lnTo>
                <a:lnTo>
                  <a:pt x="11777" y="1606"/>
                </a:lnTo>
                <a:lnTo>
                  <a:pt x="11534" y="1728"/>
                </a:lnTo>
                <a:lnTo>
                  <a:pt x="11290" y="1874"/>
                </a:lnTo>
                <a:lnTo>
                  <a:pt x="10828" y="2190"/>
                </a:lnTo>
                <a:lnTo>
                  <a:pt x="10560" y="2385"/>
                </a:lnTo>
                <a:lnTo>
                  <a:pt x="10414" y="2506"/>
                </a:lnTo>
                <a:lnTo>
                  <a:pt x="10293" y="2628"/>
                </a:lnTo>
                <a:lnTo>
                  <a:pt x="10098" y="2506"/>
                </a:lnTo>
                <a:lnTo>
                  <a:pt x="9879" y="2409"/>
                </a:lnTo>
                <a:lnTo>
                  <a:pt x="9636" y="2336"/>
                </a:lnTo>
                <a:lnTo>
                  <a:pt x="9417" y="2312"/>
                </a:lnTo>
                <a:lnTo>
                  <a:pt x="9392" y="2287"/>
                </a:lnTo>
                <a:lnTo>
                  <a:pt x="9295" y="1995"/>
                </a:lnTo>
                <a:lnTo>
                  <a:pt x="9246" y="1703"/>
                </a:lnTo>
                <a:lnTo>
                  <a:pt x="9246" y="1679"/>
                </a:lnTo>
                <a:lnTo>
                  <a:pt x="9271" y="1630"/>
                </a:lnTo>
                <a:lnTo>
                  <a:pt x="9271" y="1606"/>
                </a:lnTo>
                <a:lnTo>
                  <a:pt x="9198" y="1484"/>
                </a:lnTo>
                <a:lnTo>
                  <a:pt x="9149" y="949"/>
                </a:lnTo>
                <a:lnTo>
                  <a:pt x="9125" y="681"/>
                </a:lnTo>
                <a:lnTo>
                  <a:pt x="9052" y="438"/>
                </a:lnTo>
                <a:lnTo>
                  <a:pt x="9100" y="389"/>
                </a:lnTo>
                <a:lnTo>
                  <a:pt x="9100" y="341"/>
                </a:lnTo>
                <a:lnTo>
                  <a:pt x="9125" y="292"/>
                </a:lnTo>
                <a:lnTo>
                  <a:pt x="9100" y="243"/>
                </a:lnTo>
                <a:lnTo>
                  <a:pt x="9076" y="170"/>
                </a:lnTo>
                <a:lnTo>
                  <a:pt x="9052" y="146"/>
                </a:lnTo>
                <a:lnTo>
                  <a:pt x="9003" y="97"/>
                </a:lnTo>
                <a:lnTo>
                  <a:pt x="8930" y="97"/>
                </a:lnTo>
                <a:lnTo>
                  <a:pt x="8614" y="49"/>
                </a:lnTo>
                <a:lnTo>
                  <a:pt x="8297" y="49"/>
                </a:lnTo>
                <a:lnTo>
                  <a:pt x="7665" y="24"/>
                </a:lnTo>
                <a:lnTo>
                  <a:pt x="7348" y="24"/>
                </a:lnTo>
                <a:lnTo>
                  <a:pt x="7008" y="0"/>
                </a:lnTo>
                <a:close/>
                <a:moveTo>
                  <a:pt x="17471" y="11655"/>
                </a:moveTo>
                <a:lnTo>
                  <a:pt x="17300" y="11704"/>
                </a:lnTo>
                <a:lnTo>
                  <a:pt x="16960" y="11801"/>
                </a:lnTo>
                <a:lnTo>
                  <a:pt x="16692" y="11923"/>
                </a:lnTo>
                <a:lnTo>
                  <a:pt x="16522" y="12045"/>
                </a:lnTo>
                <a:lnTo>
                  <a:pt x="16351" y="12191"/>
                </a:lnTo>
                <a:lnTo>
                  <a:pt x="16205" y="12385"/>
                </a:lnTo>
                <a:lnTo>
                  <a:pt x="16084" y="12556"/>
                </a:lnTo>
                <a:lnTo>
                  <a:pt x="15986" y="12750"/>
                </a:lnTo>
                <a:lnTo>
                  <a:pt x="15913" y="12969"/>
                </a:lnTo>
                <a:lnTo>
                  <a:pt x="15865" y="13188"/>
                </a:lnTo>
                <a:lnTo>
                  <a:pt x="15816" y="13407"/>
                </a:lnTo>
                <a:lnTo>
                  <a:pt x="15816" y="13602"/>
                </a:lnTo>
                <a:lnTo>
                  <a:pt x="15816" y="13797"/>
                </a:lnTo>
                <a:lnTo>
                  <a:pt x="15865" y="13991"/>
                </a:lnTo>
                <a:lnTo>
                  <a:pt x="15913" y="14186"/>
                </a:lnTo>
                <a:lnTo>
                  <a:pt x="16011" y="14381"/>
                </a:lnTo>
                <a:lnTo>
                  <a:pt x="16108" y="14551"/>
                </a:lnTo>
                <a:lnTo>
                  <a:pt x="16230" y="14721"/>
                </a:lnTo>
                <a:lnTo>
                  <a:pt x="16351" y="14892"/>
                </a:lnTo>
                <a:lnTo>
                  <a:pt x="16497" y="15038"/>
                </a:lnTo>
                <a:lnTo>
                  <a:pt x="16668" y="15159"/>
                </a:lnTo>
                <a:lnTo>
                  <a:pt x="16838" y="15257"/>
                </a:lnTo>
                <a:lnTo>
                  <a:pt x="17008" y="15354"/>
                </a:lnTo>
                <a:lnTo>
                  <a:pt x="17203" y="15427"/>
                </a:lnTo>
                <a:lnTo>
                  <a:pt x="17398" y="15476"/>
                </a:lnTo>
                <a:lnTo>
                  <a:pt x="17787" y="15476"/>
                </a:lnTo>
                <a:lnTo>
                  <a:pt x="17957" y="15427"/>
                </a:lnTo>
                <a:lnTo>
                  <a:pt x="18128" y="15403"/>
                </a:lnTo>
                <a:lnTo>
                  <a:pt x="18420" y="15257"/>
                </a:lnTo>
                <a:lnTo>
                  <a:pt x="18712" y="15086"/>
                </a:lnTo>
                <a:lnTo>
                  <a:pt x="18955" y="14867"/>
                </a:lnTo>
                <a:lnTo>
                  <a:pt x="19174" y="14600"/>
                </a:lnTo>
                <a:lnTo>
                  <a:pt x="19369" y="14308"/>
                </a:lnTo>
                <a:lnTo>
                  <a:pt x="19515" y="14016"/>
                </a:lnTo>
                <a:lnTo>
                  <a:pt x="19612" y="13699"/>
                </a:lnTo>
                <a:lnTo>
                  <a:pt x="19636" y="13505"/>
                </a:lnTo>
                <a:lnTo>
                  <a:pt x="19661" y="13286"/>
                </a:lnTo>
                <a:lnTo>
                  <a:pt x="19636" y="13115"/>
                </a:lnTo>
                <a:lnTo>
                  <a:pt x="19588" y="12921"/>
                </a:lnTo>
                <a:lnTo>
                  <a:pt x="19539" y="12775"/>
                </a:lnTo>
                <a:lnTo>
                  <a:pt x="19466" y="12604"/>
                </a:lnTo>
                <a:lnTo>
                  <a:pt x="19344" y="12458"/>
                </a:lnTo>
                <a:lnTo>
                  <a:pt x="19247" y="12337"/>
                </a:lnTo>
                <a:lnTo>
                  <a:pt x="19101" y="12215"/>
                </a:lnTo>
                <a:lnTo>
                  <a:pt x="18979" y="12093"/>
                </a:lnTo>
                <a:lnTo>
                  <a:pt x="18809" y="11996"/>
                </a:lnTo>
                <a:lnTo>
                  <a:pt x="18639" y="11923"/>
                </a:lnTo>
                <a:lnTo>
                  <a:pt x="18468" y="11850"/>
                </a:lnTo>
                <a:lnTo>
                  <a:pt x="18298" y="11801"/>
                </a:lnTo>
                <a:lnTo>
                  <a:pt x="18103" y="11753"/>
                </a:lnTo>
                <a:lnTo>
                  <a:pt x="17933" y="11728"/>
                </a:lnTo>
                <a:lnTo>
                  <a:pt x="17787" y="11680"/>
                </a:lnTo>
                <a:lnTo>
                  <a:pt x="17617" y="11655"/>
                </a:lnTo>
                <a:close/>
                <a:moveTo>
                  <a:pt x="17957" y="9417"/>
                </a:moveTo>
                <a:lnTo>
                  <a:pt x="17860" y="9490"/>
                </a:lnTo>
                <a:lnTo>
                  <a:pt x="17860" y="9514"/>
                </a:lnTo>
                <a:lnTo>
                  <a:pt x="17811" y="9587"/>
                </a:lnTo>
                <a:lnTo>
                  <a:pt x="17836" y="9660"/>
                </a:lnTo>
                <a:lnTo>
                  <a:pt x="17884" y="9709"/>
                </a:lnTo>
                <a:lnTo>
                  <a:pt x="17811" y="9757"/>
                </a:lnTo>
                <a:lnTo>
                  <a:pt x="17763" y="9782"/>
                </a:lnTo>
                <a:lnTo>
                  <a:pt x="17738" y="9830"/>
                </a:lnTo>
                <a:lnTo>
                  <a:pt x="17738" y="9879"/>
                </a:lnTo>
                <a:lnTo>
                  <a:pt x="17738" y="9928"/>
                </a:lnTo>
                <a:lnTo>
                  <a:pt x="17787" y="10001"/>
                </a:lnTo>
                <a:lnTo>
                  <a:pt x="17836" y="10049"/>
                </a:lnTo>
                <a:lnTo>
                  <a:pt x="17884" y="10098"/>
                </a:lnTo>
                <a:lnTo>
                  <a:pt x="17957" y="10122"/>
                </a:lnTo>
                <a:lnTo>
                  <a:pt x="17933" y="10147"/>
                </a:lnTo>
                <a:lnTo>
                  <a:pt x="17884" y="10195"/>
                </a:lnTo>
                <a:lnTo>
                  <a:pt x="17860" y="10244"/>
                </a:lnTo>
                <a:lnTo>
                  <a:pt x="17884" y="10317"/>
                </a:lnTo>
                <a:lnTo>
                  <a:pt x="17933" y="10414"/>
                </a:lnTo>
                <a:lnTo>
                  <a:pt x="18006" y="10487"/>
                </a:lnTo>
                <a:lnTo>
                  <a:pt x="18103" y="10512"/>
                </a:lnTo>
                <a:lnTo>
                  <a:pt x="18176" y="10536"/>
                </a:lnTo>
                <a:lnTo>
                  <a:pt x="18444" y="10585"/>
                </a:lnTo>
                <a:lnTo>
                  <a:pt x="18590" y="10609"/>
                </a:lnTo>
                <a:lnTo>
                  <a:pt x="18639" y="10633"/>
                </a:lnTo>
                <a:lnTo>
                  <a:pt x="18687" y="10609"/>
                </a:lnTo>
                <a:lnTo>
                  <a:pt x="18760" y="10682"/>
                </a:lnTo>
                <a:lnTo>
                  <a:pt x="18858" y="10731"/>
                </a:lnTo>
                <a:lnTo>
                  <a:pt x="18906" y="10731"/>
                </a:lnTo>
                <a:lnTo>
                  <a:pt x="19174" y="10828"/>
                </a:lnTo>
                <a:lnTo>
                  <a:pt x="19296" y="10877"/>
                </a:lnTo>
                <a:lnTo>
                  <a:pt x="19393" y="10950"/>
                </a:lnTo>
                <a:lnTo>
                  <a:pt x="19466" y="10998"/>
                </a:lnTo>
                <a:lnTo>
                  <a:pt x="19539" y="11023"/>
                </a:lnTo>
                <a:lnTo>
                  <a:pt x="19612" y="10998"/>
                </a:lnTo>
                <a:lnTo>
                  <a:pt x="19661" y="10974"/>
                </a:lnTo>
                <a:lnTo>
                  <a:pt x="19709" y="10950"/>
                </a:lnTo>
                <a:lnTo>
                  <a:pt x="19734" y="10901"/>
                </a:lnTo>
                <a:lnTo>
                  <a:pt x="19904" y="10779"/>
                </a:lnTo>
                <a:lnTo>
                  <a:pt x="19977" y="10706"/>
                </a:lnTo>
                <a:lnTo>
                  <a:pt x="20074" y="10658"/>
                </a:lnTo>
                <a:lnTo>
                  <a:pt x="20293" y="10487"/>
                </a:lnTo>
                <a:lnTo>
                  <a:pt x="20537" y="10366"/>
                </a:lnTo>
                <a:lnTo>
                  <a:pt x="20561" y="10341"/>
                </a:lnTo>
                <a:lnTo>
                  <a:pt x="20707" y="10463"/>
                </a:lnTo>
                <a:lnTo>
                  <a:pt x="20877" y="10609"/>
                </a:lnTo>
                <a:lnTo>
                  <a:pt x="21096" y="10828"/>
                </a:lnTo>
                <a:lnTo>
                  <a:pt x="21096" y="10828"/>
                </a:lnTo>
                <a:lnTo>
                  <a:pt x="21023" y="10779"/>
                </a:lnTo>
                <a:lnTo>
                  <a:pt x="20877" y="10682"/>
                </a:lnTo>
                <a:lnTo>
                  <a:pt x="20804" y="10658"/>
                </a:lnTo>
                <a:lnTo>
                  <a:pt x="20707" y="10633"/>
                </a:lnTo>
                <a:lnTo>
                  <a:pt x="20683" y="10633"/>
                </a:lnTo>
                <a:lnTo>
                  <a:pt x="20610" y="10658"/>
                </a:lnTo>
                <a:lnTo>
                  <a:pt x="20561" y="10731"/>
                </a:lnTo>
                <a:lnTo>
                  <a:pt x="20537" y="10779"/>
                </a:lnTo>
                <a:lnTo>
                  <a:pt x="20561" y="10852"/>
                </a:lnTo>
                <a:lnTo>
                  <a:pt x="20610" y="10925"/>
                </a:lnTo>
                <a:lnTo>
                  <a:pt x="20537" y="10974"/>
                </a:lnTo>
                <a:lnTo>
                  <a:pt x="20488" y="11023"/>
                </a:lnTo>
                <a:lnTo>
                  <a:pt x="20488" y="11096"/>
                </a:lnTo>
                <a:lnTo>
                  <a:pt x="20561" y="11266"/>
                </a:lnTo>
                <a:lnTo>
                  <a:pt x="20634" y="11436"/>
                </a:lnTo>
                <a:lnTo>
                  <a:pt x="20756" y="11582"/>
                </a:lnTo>
                <a:lnTo>
                  <a:pt x="20707" y="11534"/>
                </a:lnTo>
                <a:lnTo>
                  <a:pt x="20610" y="11412"/>
                </a:lnTo>
                <a:lnTo>
                  <a:pt x="20561" y="11315"/>
                </a:lnTo>
                <a:lnTo>
                  <a:pt x="20537" y="11266"/>
                </a:lnTo>
                <a:lnTo>
                  <a:pt x="20488" y="11242"/>
                </a:lnTo>
                <a:lnTo>
                  <a:pt x="20439" y="11217"/>
                </a:lnTo>
                <a:lnTo>
                  <a:pt x="20342" y="11217"/>
                </a:lnTo>
                <a:lnTo>
                  <a:pt x="20293" y="11242"/>
                </a:lnTo>
                <a:lnTo>
                  <a:pt x="20269" y="11290"/>
                </a:lnTo>
                <a:lnTo>
                  <a:pt x="20245" y="11339"/>
                </a:lnTo>
                <a:lnTo>
                  <a:pt x="20245" y="11436"/>
                </a:lnTo>
                <a:lnTo>
                  <a:pt x="20245" y="11509"/>
                </a:lnTo>
                <a:lnTo>
                  <a:pt x="20318" y="11680"/>
                </a:lnTo>
                <a:lnTo>
                  <a:pt x="20537" y="12020"/>
                </a:lnTo>
                <a:lnTo>
                  <a:pt x="20585" y="12069"/>
                </a:lnTo>
                <a:lnTo>
                  <a:pt x="20658" y="12093"/>
                </a:lnTo>
                <a:lnTo>
                  <a:pt x="20707" y="12239"/>
                </a:lnTo>
                <a:lnTo>
                  <a:pt x="20731" y="12385"/>
                </a:lnTo>
                <a:lnTo>
                  <a:pt x="20756" y="12556"/>
                </a:lnTo>
                <a:lnTo>
                  <a:pt x="20756" y="12677"/>
                </a:lnTo>
                <a:lnTo>
                  <a:pt x="20780" y="12799"/>
                </a:lnTo>
                <a:lnTo>
                  <a:pt x="20804" y="12872"/>
                </a:lnTo>
                <a:lnTo>
                  <a:pt x="20853" y="12921"/>
                </a:lnTo>
                <a:lnTo>
                  <a:pt x="20926" y="12945"/>
                </a:lnTo>
                <a:lnTo>
                  <a:pt x="21023" y="12945"/>
                </a:lnTo>
                <a:lnTo>
                  <a:pt x="21218" y="12994"/>
                </a:lnTo>
                <a:lnTo>
                  <a:pt x="21413" y="13018"/>
                </a:lnTo>
                <a:lnTo>
                  <a:pt x="21534" y="13042"/>
                </a:lnTo>
                <a:lnTo>
                  <a:pt x="21705" y="13067"/>
                </a:lnTo>
                <a:lnTo>
                  <a:pt x="21899" y="13091"/>
                </a:lnTo>
                <a:lnTo>
                  <a:pt x="21997" y="13115"/>
                </a:lnTo>
                <a:lnTo>
                  <a:pt x="22070" y="13164"/>
                </a:lnTo>
                <a:lnTo>
                  <a:pt x="22070" y="13359"/>
                </a:lnTo>
                <a:lnTo>
                  <a:pt x="22070" y="13578"/>
                </a:lnTo>
                <a:lnTo>
                  <a:pt x="22070" y="13699"/>
                </a:lnTo>
                <a:lnTo>
                  <a:pt x="22045" y="13675"/>
                </a:lnTo>
                <a:lnTo>
                  <a:pt x="21997" y="13626"/>
                </a:lnTo>
                <a:lnTo>
                  <a:pt x="21924" y="13602"/>
                </a:lnTo>
                <a:lnTo>
                  <a:pt x="21851" y="13626"/>
                </a:lnTo>
                <a:lnTo>
                  <a:pt x="21802" y="13675"/>
                </a:lnTo>
                <a:lnTo>
                  <a:pt x="21778" y="13724"/>
                </a:lnTo>
                <a:lnTo>
                  <a:pt x="21729" y="13651"/>
                </a:lnTo>
                <a:lnTo>
                  <a:pt x="21680" y="13602"/>
                </a:lnTo>
                <a:lnTo>
                  <a:pt x="21656" y="13602"/>
                </a:lnTo>
                <a:lnTo>
                  <a:pt x="21607" y="13578"/>
                </a:lnTo>
                <a:lnTo>
                  <a:pt x="21534" y="13602"/>
                </a:lnTo>
                <a:lnTo>
                  <a:pt x="21486" y="13651"/>
                </a:lnTo>
                <a:lnTo>
                  <a:pt x="21437" y="13699"/>
                </a:lnTo>
                <a:lnTo>
                  <a:pt x="21388" y="13894"/>
                </a:lnTo>
                <a:lnTo>
                  <a:pt x="21364" y="13991"/>
                </a:lnTo>
                <a:lnTo>
                  <a:pt x="21315" y="14137"/>
                </a:lnTo>
                <a:lnTo>
                  <a:pt x="21315" y="14089"/>
                </a:lnTo>
                <a:lnTo>
                  <a:pt x="21315" y="13918"/>
                </a:lnTo>
                <a:lnTo>
                  <a:pt x="21291" y="13772"/>
                </a:lnTo>
                <a:lnTo>
                  <a:pt x="21267" y="13724"/>
                </a:lnTo>
                <a:lnTo>
                  <a:pt x="21242" y="13699"/>
                </a:lnTo>
                <a:lnTo>
                  <a:pt x="21194" y="13675"/>
                </a:lnTo>
                <a:lnTo>
                  <a:pt x="21145" y="13651"/>
                </a:lnTo>
                <a:lnTo>
                  <a:pt x="21072" y="13675"/>
                </a:lnTo>
                <a:lnTo>
                  <a:pt x="21023" y="13724"/>
                </a:lnTo>
                <a:lnTo>
                  <a:pt x="20999" y="13772"/>
                </a:lnTo>
                <a:lnTo>
                  <a:pt x="20975" y="13845"/>
                </a:lnTo>
                <a:lnTo>
                  <a:pt x="20926" y="13967"/>
                </a:lnTo>
                <a:lnTo>
                  <a:pt x="20926" y="14016"/>
                </a:lnTo>
                <a:lnTo>
                  <a:pt x="20829" y="14381"/>
                </a:lnTo>
                <a:lnTo>
                  <a:pt x="20829" y="14454"/>
                </a:lnTo>
                <a:lnTo>
                  <a:pt x="20756" y="14600"/>
                </a:lnTo>
                <a:lnTo>
                  <a:pt x="20707" y="14721"/>
                </a:lnTo>
                <a:lnTo>
                  <a:pt x="20610" y="14867"/>
                </a:lnTo>
                <a:lnTo>
                  <a:pt x="20512" y="14989"/>
                </a:lnTo>
                <a:lnTo>
                  <a:pt x="20488" y="15038"/>
                </a:lnTo>
                <a:lnTo>
                  <a:pt x="20439" y="15086"/>
                </a:lnTo>
                <a:lnTo>
                  <a:pt x="20439" y="15135"/>
                </a:lnTo>
                <a:lnTo>
                  <a:pt x="20439" y="15184"/>
                </a:lnTo>
                <a:lnTo>
                  <a:pt x="20439" y="15257"/>
                </a:lnTo>
                <a:lnTo>
                  <a:pt x="20488" y="15305"/>
                </a:lnTo>
                <a:lnTo>
                  <a:pt x="20512" y="15330"/>
                </a:lnTo>
                <a:lnTo>
                  <a:pt x="20585" y="15354"/>
                </a:lnTo>
                <a:lnTo>
                  <a:pt x="20634" y="15378"/>
                </a:lnTo>
                <a:lnTo>
                  <a:pt x="20658" y="15378"/>
                </a:lnTo>
                <a:lnTo>
                  <a:pt x="20804" y="15548"/>
                </a:lnTo>
                <a:lnTo>
                  <a:pt x="20926" y="15694"/>
                </a:lnTo>
                <a:lnTo>
                  <a:pt x="21048" y="15889"/>
                </a:lnTo>
                <a:lnTo>
                  <a:pt x="21194" y="16108"/>
                </a:lnTo>
                <a:lnTo>
                  <a:pt x="21048" y="16254"/>
                </a:lnTo>
                <a:lnTo>
                  <a:pt x="20902" y="16424"/>
                </a:lnTo>
                <a:lnTo>
                  <a:pt x="20829" y="16473"/>
                </a:lnTo>
                <a:lnTo>
                  <a:pt x="20756" y="16424"/>
                </a:lnTo>
                <a:lnTo>
                  <a:pt x="20683" y="16400"/>
                </a:lnTo>
                <a:lnTo>
                  <a:pt x="20585" y="16424"/>
                </a:lnTo>
                <a:lnTo>
                  <a:pt x="20488" y="16473"/>
                </a:lnTo>
                <a:lnTo>
                  <a:pt x="20488" y="16376"/>
                </a:lnTo>
                <a:lnTo>
                  <a:pt x="20464" y="16303"/>
                </a:lnTo>
                <a:lnTo>
                  <a:pt x="20391" y="16230"/>
                </a:lnTo>
                <a:lnTo>
                  <a:pt x="20293" y="16205"/>
                </a:lnTo>
                <a:lnTo>
                  <a:pt x="20220" y="16230"/>
                </a:lnTo>
                <a:lnTo>
                  <a:pt x="20220" y="16157"/>
                </a:lnTo>
                <a:lnTo>
                  <a:pt x="20220" y="16108"/>
                </a:lnTo>
                <a:lnTo>
                  <a:pt x="20196" y="16035"/>
                </a:lnTo>
                <a:lnTo>
                  <a:pt x="20172" y="16011"/>
                </a:lnTo>
                <a:lnTo>
                  <a:pt x="20123" y="15986"/>
                </a:lnTo>
                <a:lnTo>
                  <a:pt x="20074" y="15962"/>
                </a:lnTo>
                <a:lnTo>
                  <a:pt x="20001" y="15986"/>
                </a:lnTo>
                <a:lnTo>
                  <a:pt x="19928" y="16011"/>
                </a:lnTo>
                <a:lnTo>
                  <a:pt x="19831" y="16059"/>
                </a:lnTo>
                <a:lnTo>
                  <a:pt x="19636" y="16181"/>
                </a:lnTo>
                <a:lnTo>
                  <a:pt x="19588" y="16230"/>
                </a:lnTo>
                <a:lnTo>
                  <a:pt x="19466" y="16205"/>
                </a:lnTo>
                <a:lnTo>
                  <a:pt x="19417" y="16205"/>
                </a:lnTo>
                <a:lnTo>
                  <a:pt x="19369" y="16230"/>
                </a:lnTo>
                <a:lnTo>
                  <a:pt x="19271" y="16254"/>
                </a:lnTo>
                <a:lnTo>
                  <a:pt x="19198" y="16303"/>
                </a:lnTo>
                <a:lnTo>
                  <a:pt x="19077" y="16376"/>
                </a:lnTo>
                <a:lnTo>
                  <a:pt x="18979" y="16400"/>
                </a:lnTo>
                <a:lnTo>
                  <a:pt x="18882" y="16424"/>
                </a:lnTo>
                <a:lnTo>
                  <a:pt x="18785" y="16473"/>
                </a:lnTo>
                <a:lnTo>
                  <a:pt x="18687" y="16497"/>
                </a:lnTo>
                <a:lnTo>
                  <a:pt x="18614" y="16546"/>
                </a:lnTo>
                <a:lnTo>
                  <a:pt x="18517" y="16595"/>
                </a:lnTo>
                <a:lnTo>
                  <a:pt x="18444" y="16619"/>
                </a:lnTo>
                <a:lnTo>
                  <a:pt x="18371" y="16668"/>
                </a:lnTo>
                <a:lnTo>
                  <a:pt x="18274" y="16692"/>
                </a:lnTo>
                <a:lnTo>
                  <a:pt x="18176" y="16716"/>
                </a:lnTo>
                <a:lnTo>
                  <a:pt x="18079" y="16765"/>
                </a:lnTo>
                <a:lnTo>
                  <a:pt x="18055" y="16814"/>
                </a:lnTo>
                <a:lnTo>
                  <a:pt x="18030" y="16838"/>
                </a:lnTo>
                <a:lnTo>
                  <a:pt x="18030" y="16911"/>
                </a:lnTo>
                <a:lnTo>
                  <a:pt x="18055" y="16960"/>
                </a:lnTo>
                <a:lnTo>
                  <a:pt x="18079" y="17008"/>
                </a:lnTo>
                <a:lnTo>
                  <a:pt x="18152" y="17057"/>
                </a:lnTo>
                <a:lnTo>
                  <a:pt x="18103" y="17106"/>
                </a:lnTo>
                <a:lnTo>
                  <a:pt x="18079" y="17154"/>
                </a:lnTo>
                <a:lnTo>
                  <a:pt x="18055" y="17203"/>
                </a:lnTo>
                <a:lnTo>
                  <a:pt x="18079" y="17252"/>
                </a:lnTo>
                <a:lnTo>
                  <a:pt x="18103" y="17300"/>
                </a:lnTo>
                <a:lnTo>
                  <a:pt x="18152" y="17349"/>
                </a:lnTo>
                <a:lnTo>
                  <a:pt x="18225" y="17373"/>
                </a:lnTo>
                <a:lnTo>
                  <a:pt x="18201" y="17373"/>
                </a:lnTo>
                <a:lnTo>
                  <a:pt x="18103" y="17398"/>
                </a:lnTo>
                <a:lnTo>
                  <a:pt x="18055" y="17446"/>
                </a:lnTo>
                <a:lnTo>
                  <a:pt x="18006" y="17519"/>
                </a:lnTo>
                <a:lnTo>
                  <a:pt x="18030" y="17592"/>
                </a:lnTo>
                <a:lnTo>
                  <a:pt x="18055" y="17641"/>
                </a:lnTo>
                <a:lnTo>
                  <a:pt x="18128" y="17690"/>
                </a:lnTo>
                <a:lnTo>
                  <a:pt x="18225" y="17714"/>
                </a:lnTo>
                <a:lnTo>
                  <a:pt x="17909" y="17738"/>
                </a:lnTo>
                <a:lnTo>
                  <a:pt x="17519" y="17738"/>
                </a:lnTo>
                <a:lnTo>
                  <a:pt x="17495" y="17568"/>
                </a:lnTo>
                <a:lnTo>
                  <a:pt x="17471" y="17398"/>
                </a:lnTo>
                <a:lnTo>
                  <a:pt x="17446" y="17300"/>
                </a:lnTo>
                <a:lnTo>
                  <a:pt x="17446" y="17203"/>
                </a:lnTo>
                <a:lnTo>
                  <a:pt x="17422" y="16984"/>
                </a:lnTo>
                <a:lnTo>
                  <a:pt x="17373" y="16765"/>
                </a:lnTo>
                <a:lnTo>
                  <a:pt x="17325" y="16668"/>
                </a:lnTo>
                <a:lnTo>
                  <a:pt x="17276" y="16595"/>
                </a:lnTo>
                <a:lnTo>
                  <a:pt x="17203" y="16522"/>
                </a:lnTo>
                <a:lnTo>
                  <a:pt x="17106" y="16473"/>
                </a:lnTo>
                <a:lnTo>
                  <a:pt x="17057" y="16449"/>
                </a:lnTo>
                <a:lnTo>
                  <a:pt x="17008" y="16449"/>
                </a:lnTo>
                <a:lnTo>
                  <a:pt x="16862" y="16424"/>
                </a:lnTo>
                <a:lnTo>
                  <a:pt x="16789" y="16400"/>
                </a:lnTo>
                <a:lnTo>
                  <a:pt x="16643" y="16327"/>
                </a:lnTo>
                <a:lnTo>
                  <a:pt x="16449" y="16254"/>
                </a:lnTo>
                <a:lnTo>
                  <a:pt x="16376" y="16181"/>
                </a:lnTo>
                <a:lnTo>
                  <a:pt x="16278" y="16157"/>
                </a:lnTo>
                <a:lnTo>
                  <a:pt x="16181" y="16181"/>
                </a:lnTo>
                <a:lnTo>
                  <a:pt x="16157" y="16181"/>
                </a:lnTo>
                <a:lnTo>
                  <a:pt x="16035" y="16132"/>
                </a:lnTo>
                <a:lnTo>
                  <a:pt x="16011" y="16108"/>
                </a:lnTo>
                <a:lnTo>
                  <a:pt x="15913" y="16059"/>
                </a:lnTo>
                <a:lnTo>
                  <a:pt x="15792" y="16035"/>
                </a:lnTo>
                <a:lnTo>
                  <a:pt x="15694" y="16059"/>
                </a:lnTo>
                <a:lnTo>
                  <a:pt x="15646" y="16132"/>
                </a:lnTo>
                <a:lnTo>
                  <a:pt x="15621" y="16205"/>
                </a:lnTo>
                <a:lnTo>
                  <a:pt x="15646" y="16303"/>
                </a:lnTo>
                <a:lnTo>
                  <a:pt x="15646" y="16303"/>
                </a:lnTo>
                <a:lnTo>
                  <a:pt x="15597" y="16278"/>
                </a:lnTo>
                <a:lnTo>
                  <a:pt x="15500" y="16205"/>
                </a:lnTo>
                <a:lnTo>
                  <a:pt x="15402" y="16157"/>
                </a:lnTo>
                <a:lnTo>
                  <a:pt x="15354" y="16157"/>
                </a:lnTo>
                <a:lnTo>
                  <a:pt x="15305" y="16181"/>
                </a:lnTo>
                <a:lnTo>
                  <a:pt x="15256" y="16205"/>
                </a:lnTo>
                <a:lnTo>
                  <a:pt x="15232" y="16230"/>
                </a:lnTo>
                <a:lnTo>
                  <a:pt x="15208" y="16278"/>
                </a:lnTo>
                <a:lnTo>
                  <a:pt x="15232" y="16400"/>
                </a:lnTo>
                <a:lnTo>
                  <a:pt x="15281" y="16497"/>
                </a:lnTo>
                <a:lnTo>
                  <a:pt x="15232" y="16497"/>
                </a:lnTo>
                <a:lnTo>
                  <a:pt x="15183" y="16473"/>
                </a:lnTo>
                <a:lnTo>
                  <a:pt x="15135" y="16449"/>
                </a:lnTo>
                <a:lnTo>
                  <a:pt x="15062" y="16473"/>
                </a:lnTo>
                <a:lnTo>
                  <a:pt x="15038" y="16546"/>
                </a:lnTo>
                <a:lnTo>
                  <a:pt x="15013" y="16570"/>
                </a:lnTo>
                <a:lnTo>
                  <a:pt x="15013" y="16643"/>
                </a:lnTo>
                <a:lnTo>
                  <a:pt x="14916" y="16570"/>
                </a:lnTo>
                <a:lnTo>
                  <a:pt x="14770" y="16424"/>
                </a:lnTo>
                <a:lnTo>
                  <a:pt x="14624" y="16254"/>
                </a:lnTo>
                <a:lnTo>
                  <a:pt x="14721" y="16132"/>
                </a:lnTo>
                <a:lnTo>
                  <a:pt x="14794" y="15986"/>
                </a:lnTo>
                <a:lnTo>
                  <a:pt x="14892" y="15865"/>
                </a:lnTo>
                <a:lnTo>
                  <a:pt x="15062" y="15621"/>
                </a:lnTo>
                <a:lnTo>
                  <a:pt x="15305" y="15305"/>
                </a:lnTo>
                <a:lnTo>
                  <a:pt x="15378" y="15232"/>
                </a:lnTo>
                <a:lnTo>
                  <a:pt x="15402" y="15159"/>
                </a:lnTo>
                <a:lnTo>
                  <a:pt x="15402" y="15062"/>
                </a:lnTo>
                <a:lnTo>
                  <a:pt x="15329" y="14965"/>
                </a:lnTo>
                <a:lnTo>
                  <a:pt x="15183" y="14819"/>
                </a:lnTo>
                <a:lnTo>
                  <a:pt x="15086" y="14673"/>
                </a:lnTo>
                <a:lnTo>
                  <a:pt x="15038" y="14624"/>
                </a:lnTo>
                <a:lnTo>
                  <a:pt x="15013" y="14575"/>
                </a:lnTo>
                <a:lnTo>
                  <a:pt x="15013" y="14551"/>
                </a:lnTo>
                <a:lnTo>
                  <a:pt x="14989" y="14454"/>
                </a:lnTo>
                <a:lnTo>
                  <a:pt x="14940" y="14405"/>
                </a:lnTo>
                <a:lnTo>
                  <a:pt x="14892" y="14356"/>
                </a:lnTo>
                <a:lnTo>
                  <a:pt x="14794" y="14332"/>
                </a:lnTo>
                <a:lnTo>
                  <a:pt x="14478" y="14308"/>
                </a:lnTo>
                <a:lnTo>
                  <a:pt x="14113" y="14283"/>
                </a:lnTo>
                <a:lnTo>
                  <a:pt x="13748" y="14210"/>
                </a:lnTo>
                <a:lnTo>
                  <a:pt x="13724" y="14089"/>
                </a:lnTo>
                <a:lnTo>
                  <a:pt x="13724" y="14016"/>
                </a:lnTo>
                <a:lnTo>
                  <a:pt x="13699" y="13821"/>
                </a:lnTo>
                <a:lnTo>
                  <a:pt x="13724" y="13602"/>
                </a:lnTo>
                <a:lnTo>
                  <a:pt x="13724" y="13456"/>
                </a:lnTo>
                <a:lnTo>
                  <a:pt x="13748" y="13505"/>
                </a:lnTo>
                <a:lnTo>
                  <a:pt x="13821" y="13529"/>
                </a:lnTo>
                <a:lnTo>
                  <a:pt x="13894" y="13553"/>
                </a:lnTo>
                <a:lnTo>
                  <a:pt x="13943" y="13553"/>
                </a:lnTo>
                <a:lnTo>
                  <a:pt x="13991" y="13529"/>
                </a:lnTo>
                <a:lnTo>
                  <a:pt x="14016" y="13505"/>
                </a:lnTo>
                <a:lnTo>
                  <a:pt x="14089" y="13432"/>
                </a:lnTo>
                <a:lnTo>
                  <a:pt x="14137" y="13480"/>
                </a:lnTo>
                <a:lnTo>
                  <a:pt x="14186" y="13505"/>
                </a:lnTo>
                <a:lnTo>
                  <a:pt x="14235" y="13529"/>
                </a:lnTo>
                <a:lnTo>
                  <a:pt x="14308" y="13505"/>
                </a:lnTo>
                <a:lnTo>
                  <a:pt x="14381" y="13480"/>
                </a:lnTo>
                <a:lnTo>
                  <a:pt x="14429" y="13407"/>
                </a:lnTo>
                <a:lnTo>
                  <a:pt x="14502" y="13456"/>
                </a:lnTo>
                <a:lnTo>
                  <a:pt x="14575" y="13480"/>
                </a:lnTo>
                <a:lnTo>
                  <a:pt x="14624" y="13480"/>
                </a:lnTo>
                <a:lnTo>
                  <a:pt x="14673" y="13456"/>
                </a:lnTo>
                <a:lnTo>
                  <a:pt x="14721" y="13432"/>
                </a:lnTo>
                <a:lnTo>
                  <a:pt x="14746" y="13383"/>
                </a:lnTo>
                <a:lnTo>
                  <a:pt x="14770" y="13261"/>
                </a:lnTo>
                <a:lnTo>
                  <a:pt x="14794" y="13164"/>
                </a:lnTo>
                <a:lnTo>
                  <a:pt x="14819" y="13115"/>
                </a:lnTo>
                <a:lnTo>
                  <a:pt x="14819" y="13042"/>
                </a:lnTo>
                <a:lnTo>
                  <a:pt x="14843" y="12969"/>
                </a:lnTo>
                <a:lnTo>
                  <a:pt x="14916" y="12945"/>
                </a:lnTo>
                <a:lnTo>
                  <a:pt x="14965" y="12921"/>
                </a:lnTo>
                <a:lnTo>
                  <a:pt x="14989" y="12872"/>
                </a:lnTo>
                <a:lnTo>
                  <a:pt x="15013" y="12799"/>
                </a:lnTo>
                <a:lnTo>
                  <a:pt x="15038" y="12750"/>
                </a:lnTo>
                <a:lnTo>
                  <a:pt x="15038" y="12702"/>
                </a:lnTo>
                <a:lnTo>
                  <a:pt x="15062" y="12580"/>
                </a:lnTo>
                <a:lnTo>
                  <a:pt x="15086" y="12458"/>
                </a:lnTo>
                <a:lnTo>
                  <a:pt x="15159" y="12239"/>
                </a:lnTo>
                <a:lnTo>
                  <a:pt x="15232" y="12093"/>
                </a:lnTo>
                <a:lnTo>
                  <a:pt x="15281" y="12020"/>
                </a:lnTo>
                <a:lnTo>
                  <a:pt x="15329" y="11923"/>
                </a:lnTo>
                <a:lnTo>
                  <a:pt x="15305" y="11826"/>
                </a:lnTo>
                <a:lnTo>
                  <a:pt x="15256" y="11728"/>
                </a:lnTo>
                <a:lnTo>
                  <a:pt x="15062" y="11534"/>
                </a:lnTo>
                <a:lnTo>
                  <a:pt x="14867" y="11315"/>
                </a:lnTo>
                <a:lnTo>
                  <a:pt x="14575" y="10974"/>
                </a:lnTo>
                <a:lnTo>
                  <a:pt x="14697" y="10828"/>
                </a:lnTo>
                <a:lnTo>
                  <a:pt x="14819" y="10682"/>
                </a:lnTo>
                <a:lnTo>
                  <a:pt x="14867" y="10633"/>
                </a:lnTo>
                <a:lnTo>
                  <a:pt x="14892" y="10706"/>
                </a:lnTo>
                <a:lnTo>
                  <a:pt x="14940" y="10731"/>
                </a:lnTo>
                <a:lnTo>
                  <a:pt x="14989" y="10779"/>
                </a:lnTo>
                <a:lnTo>
                  <a:pt x="15111" y="10779"/>
                </a:lnTo>
                <a:lnTo>
                  <a:pt x="15111" y="10828"/>
                </a:lnTo>
                <a:lnTo>
                  <a:pt x="15159" y="10877"/>
                </a:lnTo>
                <a:lnTo>
                  <a:pt x="15232" y="10925"/>
                </a:lnTo>
                <a:lnTo>
                  <a:pt x="15232" y="11023"/>
                </a:lnTo>
                <a:lnTo>
                  <a:pt x="15256" y="11120"/>
                </a:lnTo>
                <a:lnTo>
                  <a:pt x="15329" y="11193"/>
                </a:lnTo>
                <a:lnTo>
                  <a:pt x="15427" y="11217"/>
                </a:lnTo>
                <a:lnTo>
                  <a:pt x="15524" y="11193"/>
                </a:lnTo>
                <a:lnTo>
                  <a:pt x="15573" y="11120"/>
                </a:lnTo>
                <a:lnTo>
                  <a:pt x="15646" y="11023"/>
                </a:lnTo>
                <a:lnTo>
                  <a:pt x="15621" y="11096"/>
                </a:lnTo>
                <a:lnTo>
                  <a:pt x="15597" y="11169"/>
                </a:lnTo>
                <a:lnTo>
                  <a:pt x="15621" y="11217"/>
                </a:lnTo>
                <a:lnTo>
                  <a:pt x="15646" y="11290"/>
                </a:lnTo>
                <a:lnTo>
                  <a:pt x="15694" y="11315"/>
                </a:lnTo>
                <a:lnTo>
                  <a:pt x="15816" y="11315"/>
                </a:lnTo>
                <a:lnTo>
                  <a:pt x="15889" y="11266"/>
                </a:lnTo>
                <a:lnTo>
                  <a:pt x="15938" y="11217"/>
                </a:lnTo>
                <a:lnTo>
                  <a:pt x="15962" y="11217"/>
                </a:lnTo>
                <a:lnTo>
                  <a:pt x="16108" y="11071"/>
                </a:lnTo>
                <a:lnTo>
                  <a:pt x="16181" y="11047"/>
                </a:lnTo>
                <a:lnTo>
                  <a:pt x="16254" y="10998"/>
                </a:lnTo>
                <a:lnTo>
                  <a:pt x="16327" y="10998"/>
                </a:lnTo>
                <a:lnTo>
                  <a:pt x="16424" y="10974"/>
                </a:lnTo>
                <a:lnTo>
                  <a:pt x="16497" y="10925"/>
                </a:lnTo>
                <a:lnTo>
                  <a:pt x="16765" y="10828"/>
                </a:lnTo>
                <a:lnTo>
                  <a:pt x="17057" y="10731"/>
                </a:lnTo>
                <a:lnTo>
                  <a:pt x="17154" y="10682"/>
                </a:lnTo>
                <a:lnTo>
                  <a:pt x="17203" y="10609"/>
                </a:lnTo>
                <a:lnTo>
                  <a:pt x="17227" y="10585"/>
                </a:lnTo>
                <a:lnTo>
                  <a:pt x="17252" y="10463"/>
                </a:lnTo>
                <a:lnTo>
                  <a:pt x="17300" y="10317"/>
                </a:lnTo>
                <a:lnTo>
                  <a:pt x="17300" y="10049"/>
                </a:lnTo>
                <a:lnTo>
                  <a:pt x="17325" y="9855"/>
                </a:lnTo>
                <a:lnTo>
                  <a:pt x="17349" y="9709"/>
                </a:lnTo>
                <a:lnTo>
                  <a:pt x="17373" y="9563"/>
                </a:lnTo>
                <a:lnTo>
                  <a:pt x="17398" y="9417"/>
                </a:lnTo>
                <a:close/>
                <a:moveTo>
                  <a:pt x="17568" y="8954"/>
                </a:moveTo>
                <a:lnTo>
                  <a:pt x="17325" y="8979"/>
                </a:lnTo>
                <a:lnTo>
                  <a:pt x="17130" y="9027"/>
                </a:lnTo>
                <a:lnTo>
                  <a:pt x="17057" y="9076"/>
                </a:lnTo>
                <a:lnTo>
                  <a:pt x="17008" y="9173"/>
                </a:lnTo>
                <a:lnTo>
                  <a:pt x="16960" y="9271"/>
                </a:lnTo>
                <a:lnTo>
                  <a:pt x="16911" y="9392"/>
                </a:lnTo>
                <a:lnTo>
                  <a:pt x="16887" y="9660"/>
                </a:lnTo>
                <a:lnTo>
                  <a:pt x="16862" y="9782"/>
                </a:lnTo>
                <a:lnTo>
                  <a:pt x="16838" y="9928"/>
                </a:lnTo>
                <a:lnTo>
                  <a:pt x="16814" y="10147"/>
                </a:lnTo>
                <a:lnTo>
                  <a:pt x="16789" y="10341"/>
                </a:lnTo>
                <a:lnTo>
                  <a:pt x="16570" y="10439"/>
                </a:lnTo>
                <a:lnTo>
                  <a:pt x="16351" y="10536"/>
                </a:lnTo>
                <a:lnTo>
                  <a:pt x="16157" y="10414"/>
                </a:lnTo>
                <a:lnTo>
                  <a:pt x="15889" y="10220"/>
                </a:lnTo>
                <a:lnTo>
                  <a:pt x="15792" y="10147"/>
                </a:lnTo>
                <a:lnTo>
                  <a:pt x="15573" y="10001"/>
                </a:lnTo>
                <a:lnTo>
                  <a:pt x="15451" y="9928"/>
                </a:lnTo>
                <a:lnTo>
                  <a:pt x="15305" y="9903"/>
                </a:lnTo>
                <a:lnTo>
                  <a:pt x="15208" y="9879"/>
                </a:lnTo>
                <a:lnTo>
                  <a:pt x="15135" y="9903"/>
                </a:lnTo>
                <a:lnTo>
                  <a:pt x="14989" y="9976"/>
                </a:lnTo>
                <a:lnTo>
                  <a:pt x="14843" y="10074"/>
                </a:lnTo>
                <a:lnTo>
                  <a:pt x="14624" y="10293"/>
                </a:lnTo>
                <a:lnTo>
                  <a:pt x="14502" y="10414"/>
                </a:lnTo>
                <a:lnTo>
                  <a:pt x="14332" y="10609"/>
                </a:lnTo>
                <a:lnTo>
                  <a:pt x="14162" y="10779"/>
                </a:lnTo>
                <a:lnTo>
                  <a:pt x="14113" y="10828"/>
                </a:lnTo>
                <a:lnTo>
                  <a:pt x="14089" y="10877"/>
                </a:lnTo>
                <a:lnTo>
                  <a:pt x="14064" y="10950"/>
                </a:lnTo>
                <a:lnTo>
                  <a:pt x="14089" y="11023"/>
                </a:lnTo>
                <a:lnTo>
                  <a:pt x="14137" y="11120"/>
                </a:lnTo>
                <a:lnTo>
                  <a:pt x="14186" y="11217"/>
                </a:lnTo>
                <a:lnTo>
                  <a:pt x="14332" y="11412"/>
                </a:lnTo>
                <a:lnTo>
                  <a:pt x="14454" y="11534"/>
                </a:lnTo>
                <a:lnTo>
                  <a:pt x="14478" y="11607"/>
                </a:lnTo>
                <a:lnTo>
                  <a:pt x="14648" y="11801"/>
                </a:lnTo>
                <a:lnTo>
                  <a:pt x="14819" y="11996"/>
                </a:lnTo>
                <a:lnTo>
                  <a:pt x="14721" y="12166"/>
                </a:lnTo>
                <a:lnTo>
                  <a:pt x="14721" y="12191"/>
                </a:lnTo>
                <a:lnTo>
                  <a:pt x="14648" y="12361"/>
                </a:lnTo>
                <a:lnTo>
                  <a:pt x="14600" y="12531"/>
                </a:lnTo>
                <a:lnTo>
                  <a:pt x="14381" y="12556"/>
                </a:lnTo>
                <a:lnTo>
                  <a:pt x="14162" y="12580"/>
                </a:lnTo>
                <a:lnTo>
                  <a:pt x="14040" y="12604"/>
                </a:lnTo>
                <a:lnTo>
                  <a:pt x="13991" y="12604"/>
                </a:lnTo>
                <a:lnTo>
                  <a:pt x="13845" y="12653"/>
                </a:lnTo>
                <a:lnTo>
                  <a:pt x="13675" y="12677"/>
                </a:lnTo>
                <a:lnTo>
                  <a:pt x="13553" y="12750"/>
                </a:lnTo>
                <a:lnTo>
                  <a:pt x="13456" y="12823"/>
                </a:lnTo>
                <a:lnTo>
                  <a:pt x="13407" y="12872"/>
                </a:lnTo>
                <a:lnTo>
                  <a:pt x="13334" y="12945"/>
                </a:lnTo>
                <a:lnTo>
                  <a:pt x="13310" y="13018"/>
                </a:lnTo>
                <a:lnTo>
                  <a:pt x="13286" y="13164"/>
                </a:lnTo>
                <a:lnTo>
                  <a:pt x="13286" y="13213"/>
                </a:lnTo>
                <a:lnTo>
                  <a:pt x="13237" y="13699"/>
                </a:lnTo>
                <a:lnTo>
                  <a:pt x="13237" y="13748"/>
                </a:lnTo>
                <a:lnTo>
                  <a:pt x="13237" y="13918"/>
                </a:lnTo>
                <a:lnTo>
                  <a:pt x="13237" y="14113"/>
                </a:lnTo>
                <a:lnTo>
                  <a:pt x="13286" y="14283"/>
                </a:lnTo>
                <a:lnTo>
                  <a:pt x="13310" y="14356"/>
                </a:lnTo>
                <a:lnTo>
                  <a:pt x="13383" y="14405"/>
                </a:lnTo>
                <a:lnTo>
                  <a:pt x="13407" y="14502"/>
                </a:lnTo>
                <a:lnTo>
                  <a:pt x="13480" y="14551"/>
                </a:lnTo>
                <a:lnTo>
                  <a:pt x="13724" y="14648"/>
                </a:lnTo>
                <a:lnTo>
                  <a:pt x="13991" y="14697"/>
                </a:lnTo>
                <a:lnTo>
                  <a:pt x="14259" y="14746"/>
                </a:lnTo>
                <a:lnTo>
                  <a:pt x="14527" y="14770"/>
                </a:lnTo>
                <a:lnTo>
                  <a:pt x="14673" y="14770"/>
                </a:lnTo>
                <a:lnTo>
                  <a:pt x="14697" y="14867"/>
                </a:lnTo>
                <a:lnTo>
                  <a:pt x="14721" y="14916"/>
                </a:lnTo>
                <a:lnTo>
                  <a:pt x="14819" y="15038"/>
                </a:lnTo>
                <a:lnTo>
                  <a:pt x="14916" y="15184"/>
                </a:lnTo>
                <a:lnTo>
                  <a:pt x="14746" y="15330"/>
                </a:lnTo>
                <a:lnTo>
                  <a:pt x="14624" y="15500"/>
                </a:lnTo>
                <a:lnTo>
                  <a:pt x="14575" y="15573"/>
                </a:lnTo>
                <a:lnTo>
                  <a:pt x="14381" y="15816"/>
                </a:lnTo>
                <a:lnTo>
                  <a:pt x="14332" y="15865"/>
                </a:lnTo>
                <a:lnTo>
                  <a:pt x="14235" y="15986"/>
                </a:lnTo>
                <a:lnTo>
                  <a:pt x="14210" y="16059"/>
                </a:lnTo>
                <a:lnTo>
                  <a:pt x="14186" y="16108"/>
                </a:lnTo>
                <a:lnTo>
                  <a:pt x="14210" y="16230"/>
                </a:lnTo>
                <a:lnTo>
                  <a:pt x="14210" y="16303"/>
                </a:lnTo>
                <a:lnTo>
                  <a:pt x="14235" y="16376"/>
                </a:lnTo>
                <a:lnTo>
                  <a:pt x="14283" y="16522"/>
                </a:lnTo>
                <a:lnTo>
                  <a:pt x="14381" y="16643"/>
                </a:lnTo>
                <a:lnTo>
                  <a:pt x="14478" y="16765"/>
                </a:lnTo>
                <a:lnTo>
                  <a:pt x="14527" y="16789"/>
                </a:lnTo>
                <a:lnTo>
                  <a:pt x="14794" y="17081"/>
                </a:lnTo>
                <a:lnTo>
                  <a:pt x="15111" y="17349"/>
                </a:lnTo>
                <a:lnTo>
                  <a:pt x="15183" y="17373"/>
                </a:lnTo>
                <a:lnTo>
                  <a:pt x="15232" y="17398"/>
                </a:lnTo>
                <a:lnTo>
                  <a:pt x="15305" y="17373"/>
                </a:lnTo>
                <a:lnTo>
                  <a:pt x="15354" y="17373"/>
                </a:lnTo>
                <a:lnTo>
                  <a:pt x="15475" y="17349"/>
                </a:lnTo>
                <a:lnTo>
                  <a:pt x="15621" y="17300"/>
                </a:lnTo>
                <a:lnTo>
                  <a:pt x="15840" y="17154"/>
                </a:lnTo>
                <a:lnTo>
                  <a:pt x="15865" y="17130"/>
                </a:lnTo>
                <a:lnTo>
                  <a:pt x="16132" y="16911"/>
                </a:lnTo>
                <a:lnTo>
                  <a:pt x="16376" y="16668"/>
                </a:lnTo>
                <a:lnTo>
                  <a:pt x="16546" y="16741"/>
                </a:lnTo>
                <a:lnTo>
                  <a:pt x="16570" y="16765"/>
                </a:lnTo>
                <a:lnTo>
                  <a:pt x="16619" y="16789"/>
                </a:lnTo>
                <a:lnTo>
                  <a:pt x="16765" y="16862"/>
                </a:lnTo>
                <a:lnTo>
                  <a:pt x="16935" y="16887"/>
                </a:lnTo>
                <a:lnTo>
                  <a:pt x="16935" y="16960"/>
                </a:lnTo>
                <a:lnTo>
                  <a:pt x="16960" y="17033"/>
                </a:lnTo>
                <a:lnTo>
                  <a:pt x="17008" y="17276"/>
                </a:lnTo>
                <a:lnTo>
                  <a:pt x="17033" y="17495"/>
                </a:lnTo>
                <a:lnTo>
                  <a:pt x="17033" y="17617"/>
                </a:lnTo>
                <a:lnTo>
                  <a:pt x="17033" y="17738"/>
                </a:lnTo>
                <a:lnTo>
                  <a:pt x="17033" y="17860"/>
                </a:lnTo>
                <a:lnTo>
                  <a:pt x="17081" y="17982"/>
                </a:lnTo>
                <a:lnTo>
                  <a:pt x="17179" y="18079"/>
                </a:lnTo>
                <a:lnTo>
                  <a:pt x="17203" y="18103"/>
                </a:lnTo>
                <a:lnTo>
                  <a:pt x="17276" y="18152"/>
                </a:lnTo>
                <a:lnTo>
                  <a:pt x="17398" y="18201"/>
                </a:lnTo>
                <a:lnTo>
                  <a:pt x="17592" y="18225"/>
                </a:lnTo>
                <a:lnTo>
                  <a:pt x="17714" y="18201"/>
                </a:lnTo>
                <a:lnTo>
                  <a:pt x="18152" y="18201"/>
                </a:lnTo>
                <a:lnTo>
                  <a:pt x="18541" y="18176"/>
                </a:lnTo>
                <a:lnTo>
                  <a:pt x="18614" y="18176"/>
                </a:lnTo>
                <a:lnTo>
                  <a:pt x="18687" y="18128"/>
                </a:lnTo>
                <a:lnTo>
                  <a:pt x="18736" y="18055"/>
                </a:lnTo>
                <a:lnTo>
                  <a:pt x="18760" y="17982"/>
                </a:lnTo>
                <a:lnTo>
                  <a:pt x="18833" y="17860"/>
                </a:lnTo>
                <a:lnTo>
                  <a:pt x="18882" y="17738"/>
                </a:lnTo>
                <a:lnTo>
                  <a:pt x="18931" y="17471"/>
                </a:lnTo>
                <a:lnTo>
                  <a:pt x="18931" y="17349"/>
                </a:lnTo>
                <a:lnTo>
                  <a:pt x="18931" y="17325"/>
                </a:lnTo>
                <a:lnTo>
                  <a:pt x="18979" y="17081"/>
                </a:lnTo>
                <a:lnTo>
                  <a:pt x="19004" y="16838"/>
                </a:lnTo>
                <a:lnTo>
                  <a:pt x="19125" y="16814"/>
                </a:lnTo>
                <a:lnTo>
                  <a:pt x="19223" y="16789"/>
                </a:lnTo>
                <a:lnTo>
                  <a:pt x="19369" y="16741"/>
                </a:lnTo>
                <a:lnTo>
                  <a:pt x="19466" y="16692"/>
                </a:lnTo>
                <a:lnTo>
                  <a:pt x="19661" y="16838"/>
                </a:lnTo>
                <a:lnTo>
                  <a:pt x="19758" y="16911"/>
                </a:lnTo>
                <a:lnTo>
                  <a:pt x="20074" y="17130"/>
                </a:lnTo>
                <a:lnTo>
                  <a:pt x="20391" y="17349"/>
                </a:lnTo>
                <a:lnTo>
                  <a:pt x="20464" y="17398"/>
                </a:lnTo>
                <a:lnTo>
                  <a:pt x="20512" y="17398"/>
                </a:lnTo>
                <a:lnTo>
                  <a:pt x="20585" y="17373"/>
                </a:lnTo>
                <a:lnTo>
                  <a:pt x="20658" y="17349"/>
                </a:lnTo>
                <a:lnTo>
                  <a:pt x="20707" y="17276"/>
                </a:lnTo>
                <a:lnTo>
                  <a:pt x="20756" y="17203"/>
                </a:lnTo>
                <a:lnTo>
                  <a:pt x="20999" y="16984"/>
                </a:lnTo>
                <a:lnTo>
                  <a:pt x="21145" y="16814"/>
                </a:lnTo>
                <a:lnTo>
                  <a:pt x="21413" y="16570"/>
                </a:lnTo>
                <a:lnTo>
                  <a:pt x="21632" y="16278"/>
                </a:lnTo>
                <a:lnTo>
                  <a:pt x="21680" y="16230"/>
                </a:lnTo>
                <a:lnTo>
                  <a:pt x="21680" y="16157"/>
                </a:lnTo>
                <a:lnTo>
                  <a:pt x="21680" y="16084"/>
                </a:lnTo>
                <a:lnTo>
                  <a:pt x="21656" y="15986"/>
                </a:lnTo>
                <a:lnTo>
                  <a:pt x="21486" y="15670"/>
                </a:lnTo>
                <a:lnTo>
                  <a:pt x="21267" y="15403"/>
                </a:lnTo>
                <a:lnTo>
                  <a:pt x="21145" y="15232"/>
                </a:lnTo>
                <a:lnTo>
                  <a:pt x="20975" y="15086"/>
                </a:lnTo>
                <a:lnTo>
                  <a:pt x="21096" y="14867"/>
                </a:lnTo>
                <a:lnTo>
                  <a:pt x="21169" y="14648"/>
                </a:lnTo>
                <a:lnTo>
                  <a:pt x="21291" y="14673"/>
                </a:lnTo>
                <a:lnTo>
                  <a:pt x="21510" y="14648"/>
                </a:lnTo>
                <a:lnTo>
                  <a:pt x="21753" y="14648"/>
                </a:lnTo>
                <a:lnTo>
                  <a:pt x="21997" y="14624"/>
                </a:lnTo>
                <a:lnTo>
                  <a:pt x="22264" y="14600"/>
                </a:lnTo>
                <a:lnTo>
                  <a:pt x="22362" y="14551"/>
                </a:lnTo>
                <a:lnTo>
                  <a:pt x="22410" y="14478"/>
                </a:lnTo>
                <a:lnTo>
                  <a:pt x="22459" y="14429"/>
                </a:lnTo>
                <a:lnTo>
                  <a:pt x="22508" y="14381"/>
                </a:lnTo>
                <a:lnTo>
                  <a:pt x="22532" y="14332"/>
                </a:lnTo>
                <a:lnTo>
                  <a:pt x="22532" y="14259"/>
                </a:lnTo>
                <a:lnTo>
                  <a:pt x="22532" y="13845"/>
                </a:lnTo>
                <a:lnTo>
                  <a:pt x="22532" y="13456"/>
                </a:lnTo>
                <a:lnTo>
                  <a:pt x="22508" y="13067"/>
                </a:lnTo>
                <a:lnTo>
                  <a:pt x="22508" y="13018"/>
                </a:lnTo>
                <a:lnTo>
                  <a:pt x="22459" y="12945"/>
                </a:lnTo>
                <a:lnTo>
                  <a:pt x="22410" y="12921"/>
                </a:lnTo>
                <a:lnTo>
                  <a:pt x="22362" y="12896"/>
                </a:lnTo>
                <a:lnTo>
                  <a:pt x="22313" y="12823"/>
                </a:lnTo>
                <a:lnTo>
                  <a:pt x="22264" y="12750"/>
                </a:lnTo>
                <a:lnTo>
                  <a:pt x="22118" y="12677"/>
                </a:lnTo>
                <a:lnTo>
                  <a:pt x="21948" y="12629"/>
                </a:lnTo>
                <a:lnTo>
                  <a:pt x="21802" y="12604"/>
                </a:lnTo>
                <a:lnTo>
                  <a:pt x="21778" y="12604"/>
                </a:lnTo>
                <a:lnTo>
                  <a:pt x="21510" y="12556"/>
                </a:lnTo>
                <a:lnTo>
                  <a:pt x="21218" y="12556"/>
                </a:lnTo>
                <a:lnTo>
                  <a:pt x="21169" y="12337"/>
                </a:lnTo>
                <a:lnTo>
                  <a:pt x="21169" y="12288"/>
                </a:lnTo>
                <a:lnTo>
                  <a:pt x="21121" y="12093"/>
                </a:lnTo>
                <a:lnTo>
                  <a:pt x="21048" y="11923"/>
                </a:lnTo>
                <a:lnTo>
                  <a:pt x="21121" y="11826"/>
                </a:lnTo>
                <a:lnTo>
                  <a:pt x="21145" y="11777"/>
                </a:lnTo>
                <a:lnTo>
                  <a:pt x="21242" y="11655"/>
                </a:lnTo>
                <a:lnTo>
                  <a:pt x="21413" y="11412"/>
                </a:lnTo>
                <a:lnTo>
                  <a:pt x="21607" y="11169"/>
                </a:lnTo>
                <a:lnTo>
                  <a:pt x="21656" y="11120"/>
                </a:lnTo>
                <a:lnTo>
                  <a:pt x="21680" y="11071"/>
                </a:lnTo>
                <a:lnTo>
                  <a:pt x="21680" y="10998"/>
                </a:lnTo>
                <a:lnTo>
                  <a:pt x="21680" y="10950"/>
                </a:lnTo>
                <a:lnTo>
                  <a:pt x="21656" y="10925"/>
                </a:lnTo>
                <a:lnTo>
                  <a:pt x="21680" y="10901"/>
                </a:lnTo>
                <a:lnTo>
                  <a:pt x="21656" y="10804"/>
                </a:lnTo>
                <a:lnTo>
                  <a:pt x="21632" y="10731"/>
                </a:lnTo>
                <a:lnTo>
                  <a:pt x="21510" y="10609"/>
                </a:lnTo>
                <a:lnTo>
                  <a:pt x="21486" y="10560"/>
                </a:lnTo>
                <a:lnTo>
                  <a:pt x="21315" y="10390"/>
                </a:lnTo>
                <a:lnTo>
                  <a:pt x="21145" y="10244"/>
                </a:lnTo>
                <a:lnTo>
                  <a:pt x="21145" y="10220"/>
                </a:lnTo>
                <a:lnTo>
                  <a:pt x="21023" y="10122"/>
                </a:lnTo>
                <a:lnTo>
                  <a:pt x="20877" y="10001"/>
                </a:lnTo>
                <a:lnTo>
                  <a:pt x="20731" y="9928"/>
                </a:lnTo>
                <a:lnTo>
                  <a:pt x="20634" y="9903"/>
                </a:lnTo>
                <a:lnTo>
                  <a:pt x="20561" y="9879"/>
                </a:lnTo>
                <a:lnTo>
                  <a:pt x="20488" y="9903"/>
                </a:lnTo>
                <a:lnTo>
                  <a:pt x="20464" y="9903"/>
                </a:lnTo>
                <a:lnTo>
                  <a:pt x="20391" y="9928"/>
                </a:lnTo>
                <a:lnTo>
                  <a:pt x="20220" y="10001"/>
                </a:lnTo>
                <a:lnTo>
                  <a:pt x="20074" y="10098"/>
                </a:lnTo>
                <a:lnTo>
                  <a:pt x="19807" y="10293"/>
                </a:lnTo>
                <a:lnTo>
                  <a:pt x="19709" y="10341"/>
                </a:lnTo>
                <a:lnTo>
                  <a:pt x="19515" y="10487"/>
                </a:lnTo>
                <a:lnTo>
                  <a:pt x="19296" y="10390"/>
                </a:lnTo>
                <a:lnTo>
                  <a:pt x="19052" y="10341"/>
                </a:lnTo>
                <a:lnTo>
                  <a:pt x="19004" y="10098"/>
                </a:lnTo>
                <a:lnTo>
                  <a:pt x="19028" y="10025"/>
                </a:lnTo>
                <a:lnTo>
                  <a:pt x="19004" y="9976"/>
                </a:lnTo>
                <a:lnTo>
                  <a:pt x="18979" y="9903"/>
                </a:lnTo>
                <a:lnTo>
                  <a:pt x="18955" y="9782"/>
                </a:lnTo>
                <a:lnTo>
                  <a:pt x="18931" y="9563"/>
                </a:lnTo>
                <a:lnTo>
                  <a:pt x="18882" y="9319"/>
                </a:lnTo>
                <a:lnTo>
                  <a:pt x="18906" y="9246"/>
                </a:lnTo>
                <a:lnTo>
                  <a:pt x="18906" y="9149"/>
                </a:lnTo>
                <a:lnTo>
                  <a:pt x="18882" y="9100"/>
                </a:lnTo>
                <a:lnTo>
                  <a:pt x="18833" y="9052"/>
                </a:lnTo>
                <a:lnTo>
                  <a:pt x="18785" y="9027"/>
                </a:lnTo>
                <a:lnTo>
                  <a:pt x="18712" y="9003"/>
                </a:lnTo>
                <a:lnTo>
                  <a:pt x="18444" y="8979"/>
                </a:lnTo>
                <a:lnTo>
                  <a:pt x="17957" y="8979"/>
                </a:lnTo>
                <a:lnTo>
                  <a:pt x="17836" y="895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2"/>
          <p:cNvSpPr txBox="1"/>
          <p:nvPr>
            <p:ph idx="1" type="body"/>
          </p:nvPr>
        </p:nvSpPr>
        <p:spPr>
          <a:xfrm>
            <a:off x="343225" y="1929200"/>
            <a:ext cx="8290800" cy="442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spcBef>
                <a:spcPts val="600"/>
              </a:spcBef>
              <a:spcAft>
                <a:spcPts val="0"/>
              </a:spcAft>
              <a:buSzPts val="3000"/>
              <a:buChar char="▪"/>
            </a:pPr>
            <a:r>
              <a:rPr lang="en" u="sng"/>
              <a:t>TEST the solution!</a:t>
            </a:r>
            <a:endParaRPr u="sng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419100" lvl="0" marL="457200" rtl="0" algn="l">
              <a:spcBef>
                <a:spcPts val="600"/>
              </a:spcBef>
              <a:spcAft>
                <a:spcPts val="0"/>
              </a:spcAft>
              <a:buSzPts val="3000"/>
              <a:buChar char="▪"/>
            </a:pPr>
            <a:r>
              <a:rPr lang="en"/>
              <a:t>Record </a:t>
            </a:r>
            <a:r>
              <a:rPr lang="en" u="sng"/>
              <a:t>results</a:t>
            </a:r>
            <a:endParaRPr u="sng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32"/>
          <p:cNvSpPr txBox="1"/>
          <p:nvPr/>
        </p:nvSpPr>
        <p:spPr>
          <a:xfrm>
            <a:off x="101825" y="118775"/>
            <a:ext cx="8983800" cy="56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rPr>
              <a:t>STEP 4: CONSTRUCT &amp; TEST PROTOTYPE</a:t>
            </a:r>
            <a:endParaRPr b="1" sz="2400">
              <a:solidFill>
                <a:schemeClr val="lt1"/>
              </a:solidFill>
              <a:latin typeface="Cousine"/>
              <a:ea typeface="Cousine"/>
              <a:cs typeface="Cousine"/>
              <a:sym typeface="Cousin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lt1"/>
              </a:solidFill>
              <a:latin typeface="Cousine"/>
              <a:ea typeface="Cousine"/>
              <a:cs typeface="Cousine"/>
              <a:sym typeface="Cousine"/>
            </a:endParaRPr>
          </a:p>
        </p:txBody>
      </p:sp>
      <p:pic>
        <p:nvPicPr>
          <p:cNvPr descr="Free vector graphic: Boy, Cartoon, Chart, Checkup - Free Image on ..." id="249" name="Google Shape;249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56025" y="2622575"/>
            <a:ext cx="2018200" cy="4036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3"/>
          <p:cNvSpPr txBox="1"/>
          <p:nvPr>
            <p:ph type="ctrTitle"/>
          </p:nvPr>
        </p:nvSpPr>
        <p:spPr>
          <a:xfrm>
            <a:off x="921200" y="1713304"/>
            <a:ext cx="7205700" cy="154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9FC5E8"/>
                </a:solidFill>
              </a:rPr>
              <a:t>5</a:t>
            </a:r>
            <a:endParaRPr sz="6000">
              <a:solidFill>
                <a:srgbClr val="9FC5E8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EVALUATE SOLUTION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4"/>
          <p:cNvSpPr txBox="1"/>
          <p:nvPr>
            <p:ph idx="1" type="body"/>
          </p:nvPr>
        </p:nvSpPr>
        <p:spPr>
          <a:xfrm>
            <a:off x="343225" y="1008075"/>
            <a:ext cx="8290800" cy="534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spcBef>
                <a:spcPts val="600"/>
              </a:spcBef>
              <a:spcAft>
                <a:spcPts val="0"/>
              </a:spcAft>
              <a:buSzPts val="3000"/>
              <a:buChar char="▪"/>
            </a:pPr>
            <a:r>
              <a:rPr lang="en" u="sng"/>
              <a:t>Evaluate </a:t>
            </a:r>
            <a:r>
              <a:rPr lang="en"/>
              <a:t>the results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419100" lvl="0" marL="457200" rtl="0" algn="l">
              <a:spcBef>
                <a:spcPts val="600"/>
              </a:spcBef>
              <a:spcAft>
                <a:spcPts val="0"/>
              </a:spcAft>
              <a:buSzPts val="3000"/>
              <a:buChar char="▪"/>
            </a:pPr>
            <a:r>
              <a:rPr lang="en"/>
              <a:t>What </a:t>
            </a:r>
            <a:r>
              <a:rPr lang="en" u="sng"/>
              <a:t>changes</a:t>
            </a:r>
            <a:r>
              <a:rPr lang="en"/>
              <a:t> need to be made?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419100" lvl="0" marL="457200" rtl="0" algn="l">
              <a:spcBef>
                <a:spcPts val="600"/>
              </a:spcBef>
              <a:spcAft>
                <a:spcPts val="0"/>
              </a:spcAft>
              <a:buSzPts val="3000"/>
              <a:buChar char="▪"/>
            </a:pPr>
            <a:r>
              <a:rPr lang="en"/>
              <a:t>Pursue an </a:t>
            </a:r>
            <a:r>
              <a:rPr lang="en" u="sng"/>
              <a:t>entirely different solution</a:t>
            </a:r>
            <a:r>
              <a:rPr lang="en"/>
              <a:t>?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419100" lvl="0" marL="457200" rtl="0" algn="l">
              <a:spcBef>
                <a:spcPts val="600"/>
              </a:spcBef>
              <a:spcAft>
                <a:spcPts val="0"/>
              </a:spcAft>
              <a:buSzPts val="3000"/>
              <a:buChar char="▪"/>
            </a:pPr>
            <a:r>
              <a:rPr lang="en"/>
              <a:t>Make </a:t>
            </a:r>
            <a:r>
              <a:rPr lang="en" u="sng"/>
              <a:t>minor change</a:t>
            </a:r>
            <a:r>
              <a:rPr lang="en"/>
              <a:t>?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p34"/>
          <p:cNvSpPr txBox="1"/>
          <p:nvPr/>
        </p:nvSpPr>
        <p:spPr>
          <a:xfrm>
            <a:off x="101825" y="118775"/>
            <a:ext cx="8983800" cy="56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rPr>
              <a:t>STEP 5: EVALUATE SOLUTION</a:t>
            </a:r>
            <a:endParaRPr b="1" sz="2400">
              <a:solidFill>
                <a:schemeClr val="lt1"/>
              </a:solidFill>
              <a:latin typeface="Cousine"/>
              <a:ea typeface="Cousine"/>
              <a:cs typeface="Cousine"/>
              <a:sym typeface="Cousine"/>
            </a:endParaRPr>
          </a:p>
        </p:txBody>
      </p:sp>
      <p:sp>
        <p:nvSpPr>
          <p:cNvPr id="261" name="Google Shape;261;p34"/>
          <p:cNvSpPr/>
          <p:nvPr/>
        </p:nvSpPr>
        <p:spPr>
          <a:xfrm>
            <a:off x="6090775" y="4920623"/>
            <a:ext cx="2543235" cy="1431352"/>
          </a:xfrm>
          <a:custGeom>
            <a:rect b="b" l="l" r="r" t="t"/>
            <a:pathLst>
              <a:path extrusionOk="0" h="13384" w="18177">
                <a:moveTo>
                  <a:pt x="10877" y="4039"/>
                </a:moveTo>
                <a:lnTo>
                  <a:pt x="10755" y="4064"/>
                </a:lnTo>
                <a:lnTo>
                  <a:pt x="10707" y="4088"/>
                </a:lnTo>
                <a:lnTo>
                  <a:pt x="10634" y="4112"/>
                </a:lnTo>
                <a:lnTo>
                  <a:pt x="10609" y="4185"/>
                </a:lnTo>
                <a:lnTo>
                  <a:pt x="10561" y="4258"/>
                </a:lnTo>
                <a:lnTo>
                  <a:pt x="10536" y="4331"/>
                </a:lnTo>
                <a:lnTo>
                  <a:pt x="10536" y="4429"/>
                </a:lnTo>
                <a:lnTo>
                  <a:pt x="10561" y="4575"/>
                </a:lnTo>
                <a:lnTo>
                  <a:pt x="10585" y="4623"/>
                </a:lnTo>
                <a:lnTo>
                  <a:pt x="10634" y="4696"/>
                </a:lnTo>
                <a:lnTo>
                  <a:pt x="10707" y="4745"/>
                </a:lnTo>
                <a:lnTo>
                  <a:pt x="10780" y="4769"/>
                </a:lnTo>
                <a:lnTo>
                  <a:pt x="10828" y="4794"/>
                </a:lnTo>
                <a:lnTo>
                  <a:pt x="10999" y="4794"/>
                </a:lnTo>
                <a:lnTo>
                  <a:pt x="11047" y="4769"/>
                </a:lnTo>
                <a:lnTo>
                  <a:pt x="11169" y="4696"/>
                </a:lnTo>
                <a:lnTo>
                  <a:pt x="11266" y="4575"/>
                </a:lnTo>
                <a:lnTo>
                  <a:pt x="11291" y="4502"/>
                </a:lnTo>
                <a:lnTo>
                  <a:pt x="11291" y="4429"/>
                </a:lnTo>
                <a:lnTo>
                  <a:pt x="11291" y="4356"/>
                </a:lnTo>
                <a:lnTo>
                  <a:pt x="11266" y="4283"/>
                </a:lnTo>
                <a:lnTo>
                  <a:pt x="11169" y="4161"/>
                </a:lnTo>
                <a:lnTo>
                  <a:pt x="11120" y="4088"/>
                </a:lnTo>
                <a:lnTo>
                  <a:pt x="11047" y="4064"/>
                </a:lnTo>
                <a:lnTo>
                  <a:pt x="10950" y="4039"/>
                </a:lnTo>
                <a:close/>
                <a:moveTo>
                  <a:pt x="12361" y="3942"/>
                </a:moveTo>
                <a:lnTo>
                  <a:pt x="12288" y="3966"/>
                </a:lnTo>
                <a:lnTo>
                  <a:pt x="12215" y="4015"/>
                </a:lnTo>
                <a:lnTo>
                  <a:pt x="12142" y="4064"/>
                </a:lnTo>
                <a:lnTo>
                  <a:pt x="12093" y="4137"/>
                </a:lnTo>
                <a:lnTo>
                  <a:pt x="12045" y="4210"/>
                </a:lnTo>
                <a:lnTo>
                  <a:pt x="12020" y="4307"/>
                </a:lnTo>
                <a:lnTo>
                  <a:pt x="11996" y="4380"/>
                </a:lnTo>
                <a:lnTo>
                  <a:pt x="12020" y="4477"/>
                </a:lnTo>
                <a:lnTo>
                  <a:pt x="12045" y="4550"/>
                </a:lnTo>
                <a:lnTo>
                  <a:pt x="12093" y="4623"/>
                </a:lnTo>
                <a:lnTo>
                  <a:pt x="12142" y="4696"/>
                </a:lnTo>
                <a:lnTo>
                  <a:pt x="12215" y="4745"/>
                </a:lnTo>
                <a:lnTo>
                  <a:pt x="12288" y="4794"/>
                </a:lnTo>
                <a:lnTo>
                  <a:pt x="12361" y="4818"/>
                </a:lnTo>
                <a:lnTo>
                  <a:pt x="12531" y="4818"/>
                </a:lnTo>
                <a:lnTo>
                  <a:pt x="12629" y="4794"/>
                </a:lnTo>
                <a:lnTo>
                  <a:pt x="12702" y="4745"/>
                </a:lnTo>
                <a:lnTo>
                  <a:pt x="12750" y="4696"/>
                </a:lnTo>
                <a:lnTo>
                  <a:pt x="12823" y="4623"/>
                </a:lnTo>
                <a:lnTo>
                  <a:pt x="12848" y="4550"/>
                </a:lnTo>
                <a:lnTo>
                  <a:pt x="12872" y="4477"/>
                </a:lnTo>
                <a:lnTo>
                  <a:pt x="12896" y="4380"/>
                </a:lnTo>
                <a:lnTo>
                  <a:pt x="12872" y="4307"/>
                </a:lnTo>
                <a:lnTo>
                  <a:pt x="12848" y="4210"/>
                </a:lnTo>
                <a:lnTo>
                  <a:pt x="12823" y="4137"/>
                </a:lnTo>
                <a:lnTo>
                  <a:pt x="12750" y="4064"/>
                </a:lnTo>
                <a:lnTo>
                  <a:pt x="12702" y="4015"/>
                </a:lnTo>
                <a:lnTo>
                  <a:pt x="12629" y="3966"/>
                </a:lnTo>
                <a:lnTo>
                  <a:pt x="12531" y="3942"/>
                </a:lnTo>
                <a:close/>
                <a:moveTo>
                  <a:pt x="11534" y="5013"/>
                </a:moveTo>
                <a:lnTo>
                  <a:pt x="11412" y="5061"/>
                </a:lnTo>
                <a:lnTo>
                  <a:pt x="11315" y="5110"/>
                </a:lnTo>
                <a:lnTo>
                  <a:pt x="11242" y="5232"/>
                </a:lnTo>
                <a:lnTo>
                  <a:pt x="11218" y="5353"/>
                </a:lnTo>
                <a:lnTo>
                  <a:pt x="11242" y="5475"/>
                </a:lnTo>
                <a:lnTo>
                  <a:pt x="11315" y="5572"/>
                </a:lnTo>
                <a:lnTo>
                  <a:pt x="11412" y="5645"/>
                </a:lnTo>
                <a:lnTo>
                  <a:pt x="11534" y="5670"/>
                </a:lnTo>
                <a:lnTo>
                  <a:pt x="11655" y="5645"/>
                </a:lnTo>
                <a:lnTo>
                  <a:pt x="11753" y="5572"/>
                </a:lnTo>
                <a:lnTo>
                  <a:pt x="11826" y="5475"/>
                </a:lnTo>
                <a:lnTo>
                  <a:pt x="11850" y="5353"/>
                </a:lnTo>
                <a:lnTo>
                  <a:pt x="11826" y="5232"/>
                </a:lnTo>
                <a:lnTo>
                  <a:pt x="11753" y="5110"/>
                </a:lnTo>
                <a:lnTo>
                  <a:pt x="11655" y="5061"/>
                </a:lnTo>
                <a:lnTo>
                  <a:pt x="11534" y="5013"/>
                </a:lnTo>
                <a:close/>
                <a:moveTo>
                  <a:pt x="12312" y="5889"/>
                </a:moveTo>
                <a:lnTo>
                  <a:pt x="12239" y="5913"/>
                </a:lnTo>
                <a:lnTo>
                  <a:pt x="12166" y="5937"/>
                </a:lnTo>
                <a:lnTo>
                  <a:pt x="12093" y="5986"/>
                </a:lnTo>
                <a:lnTo>
                  <a:pt x="12045" y="6059"/>
                </a:lnTo>
                <a:lnTo>
                  <a:pt x="12020" y="6132"/>
                </a:lnTo>
                <a:lnTo>
                  <a:pt x="11996" y="6205"/>
                </a:lnTo>
                <a:lnTo>
                  <a:pt x="11996" y="6278"/>
                </a:lnTo>
                <a:lnTo>
                  <a:pt x="11996" y="6351"/>
                </a:lnTo>
                <a:lnTo>
                  <a:pt x="12020" y="6424"/>
                </a:lnTo>
                <a:lnTo>
                  <a:pt x="12045" y="6497"/>
                </a:lnTo>
                <a:lnTo>
                  <a:pt x="12093" y="6570"/>
                </a:lnTo>
                <a:lnTo>
                  <a:pt x="12166" y="6619"/>
                </a:lnTo>
                <a:lnTo>
                  <a:pt x="12239" y="6643"/>
                </a:lnTo>
                <a:lnTo>
                  <a:pt x="12312" y="6667"/>
                </a:lnTo>
                <a:lnTo>
                  <a:pt x="12458" y="6667"/>
                </a:lnTo>
                <a:lnTo>
                  <a:pt x="12531" y="6643"/>
                </a:lnTo>
                <a:lnTo>
                  <a:pt x="12604" y="6619"/>
                </a:lnTo>
                <a:lnTo>
                  <a:pt x="12677" y="6570"/>
                </a:lnTo>
                <a:lnTo>
                  <a:pt x="12726" y="6497"/>
                </a:lnTo>
                <a:lnTo>
                  <a:pt x="12750" y="6424"/>
                </a:lnTo>
                <a:lnTo>
                  <a:pt x="12775" y="6351"/>
                </a:lnTo>
                <a:lnTo>
                  <a:pt x="12799" y="6278"/>
                </a:lnTo>
                <a:lnTo>
                  <a:pt x="12775" y="6205"/>
                </a:lnTo>
                <a:lnTo>
                  <a:pt x="12750" y="6132"/>
                </a:lnTo>
                <a:lnTo>
                  <a:pt x="12726" y="6059"/>
                </a:lnTo>
                <a:lnTo>
                  <a:pt x="12677" y="5986"/>
                </a:lnTo>
                <a:lnTo>
                  <a:pt x="12604" y="5937"/>
                </a:lnTo>
                <a:lnTo>
                  <a:pt x="12531" y="5913"/>
                </a:lnTo>
                <a:lnTo>
                  <a:pt x="12458" y="5889"/>
                </a:lnTo>
                <a:close/>
                <a:moveTo>
                  <a:pt x="10950" y="5889"/>
                </a:moveTo>
                <a:lnTo>
                  <a:pt x="10853" y="5913"/>
                </a:lnTo>
                <a:lnTo>
                  <a:pt x="10780" y="5937"/>
                </a:lnTo>
                <a:lnTo>
                  <a:pt x="10707" y="5986"/>
                </a:lnTo>
                <a:lnTo>
                  <a:pt x="10634" y="6035"/>
                </a:lnTo>
                <a:lnTo>
                  <a:pt x="10585" y="6108"/>
                </a:lnTo>
                <a:lnTo>
                  <a:pt x="10536" y="6181"/>
                </a:lnTo>
                <a:lnTo>
                  <a:pt x="10512" y="6254"/>
                </a:lnTo>
                <a:lnTo>
                  <a:pt x="10488" y="6351"/>
                </a:lnTo>
                <a:lnTo>
                  <a:pt x="10512" y="6424"/>
                </a:lnTo>
                <a:lnTo>
                  <a:pt x="10536" y="6521"/>
                </a:lnTo>
                <a:lnTo>
                  <a:pt x="10585" y="6594"/>
                </a:lnTo>
                <a:lnTo>
                  <a:pt x="10634" y="6643"/>
                </a:lnTo>
                <a:lnTo>
                  <a:pt x="10707" y="6716"/>
                </a:lnTo>
                <a:lnTo>
                  <a:pt x="10780" y="6740"/>
                </a:lnTo>
                <a:lnTo>
                  <a:pt x="10853" y="6765"/>
                </a:lnTo>
                <a:lnTo>
                  <a:pt x="10950" y="6789"/>
                </a:lnTo>
                <a:lnTo>
                  <a:pt x="11023" y="6765"/>
                </a:lnTo>
                <a:lnTo>
                  <a:pt x="11120" y="6740"/>
                </a:lnTo>
                <a:lnTo>
                  <a:pt x="11193" y="6716"/>
                </a:lnTo>
                <a:lnTo>
                  <a:pt x="11242" y="6643"/>
                </a:lnTo>
                <a:lnTo>
                  <a:pt x="11315" y="6594"/>
                </a:lnTo>
                <a:lnTo>
                  <a:pt x="11339" y="6521"/>
                </a:lnTo>
                <a:lnTo>
                  <a:pt x="11364" y="6424"/>
                </a:lnTo>
                <a:lnTo>
                  <a:pt x="11388" y="6351"/>
                </a:lnTo>
                <a:lnTo>
                  <a:pt x="11364" y="6254"/>
                </a:lnTo>
                <a:lnTo>
                  <a:pt x="11339" y="6181"/>
                </a:lnTo>
                <a:lnTo>
                  <a:pt x="11315" y="6108"/>
                </a:lnTo>
                <a:lnTo>
                  <a:pt x="11242" y="6035"/>
                </a:lnTo>
                <a:lnTo>
                  <a:pt x="11193" y="5986"/>
                </a:lnTo>
                <a:lnTo>
                  <a:pt x="11120" y="5937"/>
                </a:lnTo>
                <a:lnTo>
                  <a:pt x="11023" y="5913"/>
                </a:lnTo>
                <a:lnTo>
                  <a:pt x="10950" y="5889"/>
                </a:lnTo>
                <a:close/>
                <a:moveTo>
                  <a:pt x="2799" y="6351"/>
                </a:moveTo>
                <a:lnTo>
                  <a:pt x="2628" y="6546"/>
                </a:lnTo>
                <a:lnTo>
                  <a:pt x="2507" y="6692"/>
                </a:lnTo>
                <a:lnTo>
                  <a:pt x="2166" y="7057"/>
                </a:lnTo>
                <a:lnTo>
                  <a:pt x="2117" y="6740"/>
                </a:lnTo>
                <a:lnTo>
                  <a:pt x="2093" y="6570"/>
                </a:lnTo>
                <a:lnTo>
                  <a:pt x="2044" y="6424"/>
                </a:lnTo>
                <a:lnTo>
                  <a:pt x="2799" y="6351"/>
                </a:lnTo>
                <a:close/>
                <a:moveTo>
                  <a:pt x="11558" y="6813"/>
                </a:moveTo>
                <a:lnTo>
                  <a:pt x="11461" y="6838"/>
                </a:lnTo>
                <a:lnTo>
                  <a:pt x="11388" y="6862"/>
                </a:lnTo>
                <a:lnTo>
                  <a:pt x="11315" y="6911"/>
                </a:lnTo>
                <a:lnTo>
                  <a:pt x="11242" y="6959"/>
                </a:lnTo>
                <a:lnTo>
                  <a:pt x="11169" y="7032"/>
                </a:lnTo>
                <a:lnTo>
                  <a:pt x="11145" y="7105"/>
                </a:lnTo>
                <a:lnTo>
                  <a:pt x="11120" y="7203"/>
                </a:lnTo>
                <a:lnTo>
                  <a:pt x="11096" y="7276"/>
                </a:lnTo>
                <a:lnTo>
                  <a:pt x="11120" y="7373"/>
                </a:lnTo>
                <a:lnTo>
                  <a:pt x="11145" y="7470"/>
                </a:lnTo>
                <a:lnTo>
                  <a:pt x="11169" y="7543"/>
                </a:lnTo>
                <a:lnTo>
                  <a:pt x="11242" y="7616"/>
                </a:lnTo>
                <a:lnTo>
                  <a:pt x="11315" y="7665"/>
                </a:lnTo>
                <a:lnTo>
                  <a:pt x="11388" y="7714"/>
                </a:lnTo>
                <a:lnTo>
                  <a:pt x="11461" y="7738"/>
                </a:lnTo>
                <a:lnTo>
                  <a:pt x="11655" y="7738"/>
                </a:lnTo>
                <a:lnTo>
                  <a:pt x="11728" y="7714"/>
                </a:lnTo>
                <a:lnTo>
                  <a:pt x="11801" y="7665"/>
                </a:lnTo>
                <a:lnTo>
                  <a:pt x="11874" y="7616"/>
                </a:lnTo>
                <a:lnTo>
                  <a:pt x="11947" y="7543"/>
                </a:lnTo>
                <a:lnTo>
                  <a:pt x="11972" y="7470"/>
                </a:lnTo>
                <a:lnTo>
                  <a:pt x="11996" y="7373"/>
                </a:lnTo>
                <a:lnTo>
                  <a:pt x="12020" y="7276"/>
                </a:lnTo>
                <a:lnTo>
                  <a:pt x="11996" y="7203"/>
                </a:lnTo>
                <a:lnTo>
                  <a:pt x="11972" y="7105"/>
                </a:lnTo>
                <a:lnTo>
                  <a:pt x="11947" y="7032"/>
                </a:lnTo>
                <a:lnTo>
                  <a:pt x="11874" y="6959"/>
                </a:lnTo>
                <a:lnTo>
                  <a:pt x="11801" y="6911"/>
                </a:lnTo>
                <a:lnTo>
                  <a:pt x="11728" y="6862"/>
                </a:lnTo>
                <a:lnTo>
                  <a:pt x="11655" y="6838"/>
                </a:lnTo>
                <a:lnTo>
                  <a:pt x="11558" y="6813"/>
                </a:lnTo>
                <a:close/>
                <a:moveTo>
                  <a:pt x="3918" y="6327"/>
                </a:moveTo>
                <a:lnTo>
                  <a:pt x="3845" y="6375"/>
                </a:lnTo>
                <a:lnTo>
                  <a:pt x="3553" y="6667"/>
                </a:lnTo>
                <a:lnTo>
                  <a:pt x="3285" y="6959"/>
                </a:lnTo>
                <a:lnTo>
                  <a:pt x="2726" y="7592"/>
                </a:lnTo>
                <a:lnTo>
                  <a:pt x="2434" y="7908"/>
                </a:lnTo>
                <a:lnTo>
                  <a:pt x="2263" y="8103"/>
                </a:lnTo>
                <a:lnTo>
                  <a:pt x="2117" y="8298"/>
                </a:lnTo>
                <a:lnTo>
                  <a:pt x="2166" y="7543"/>
                </a:lnTo>
                <a:lnTo>
                  <a:pt x="2239" y="7519"/>
                </a:lnTo>
                <a:lnTo>
                  <a:pt x="2312" y="7470"/>
                </a:lnTo>
                <a:lnTo>
                  <a:pt x="2482" y="7349"/>
                </a:lnTo>
                <a:lnTo>
                  <a:pt x="2726" y="7081"/>
                </a:lnTo>
                <a:lnTo>
                  <a:pt x="3066" y="6716"/>
                </a:lnTo>
                <a:lnTo>
                  <a:pt x="3212" y="6594"/>
                </a:lnTo>
                <a:lnTo>
                  <a:pt x="3310" y="6448"/>
                </a:lnTo>
                <a:lnTo>
                  <a:pt x="3358" y="6400"/>
                </a:lnTo>
                <a:lnTo>
                  <a:pt x="3358" y="6327"/>
                </a:lnTo>
                <a:close/>
                <a:moveTo>
                  <a:pt x="12312" y="7860"/>
                </a:moveTo>
                <a:lnTo>
                  <a:pt x="12239" y="7884"/>
                </a:lnTo>
                <a:lnTo>
                  <a:pt x="12166" y="7908"/>
                </a:lnTo>
                <a:lnTo>
                  <a:pt x="12093" y="7957"/>
                </a:lnTo>
                <a:lnTo>
                  <a:pt x="12045" y="8006"/>
                </a:lnTo>
                <a:lnTo>
                  <a:pt x="11996" y="8079"/>
                </a:lnTo>
                <a:lnTo>
                  <a:pt x="11972" y="8152"/>
                </a:lnTo>
                <a:lnTo>
                  <a:pt x="11947" y="8273"/>
                </a:lnTo>
                <a:lnTo>
                  <a:pt x="11972" y="8395"/>
                </a:lnTo>
                <a:lnTo>
                  <a:pt x="12045" y="8517"/>
                </a:lnTo>
                <a:lnTo>
                  <a:pt x="12142" y="8590"/>
                </a:lnTo>
                <a:lnTo>
                  <a:pt x="12215" y="8638"/>
                </a:lnTo>
                <a:lnTo>
                  <a:pt x="12458" y="8638"/>
                </a:lnTo>
                <a:lnTo>
                  <a:pt x="12556" y="8590"/>
                </a:lnTo>
                <a:lnTo>
                  <a:pt x="12629" y="8541"/>
                </a:lnTo>
                <a:lnTo>
                  <a:pt x="12653" y="8517"/>
                </a:lnTo>
                <a:lnTo>
                  <a:pt x="12726" y="8444"/>
                </a:lnTo>
                <a:lnTo>
                  <a:pt x="12750" y="8346"/>
                </a:lnTo>
                <a:lnTo>
                  <a:pt x="12775" y="8225"/>
                </a:lnTo>
                <a:lnTo>
                  <a:pt x="12726" y="8103"/>
                </a:lnTo>
                <a:lnTo>
                  <a:pt x="12653" y="7981"/>
                </a:lnTo>
                <a:lnTo>
                  <a:pt x="12556" y="7908"/>
                </a:lnTo>
                <a:lnTo>
                  <a:pt x="12483" y="7860"/>
                </a:lnTo>
                <a:close/>
                <a:moveTo>
                  <a:pt x="10974" y="7981"/>
                </a:moveTo>
                <a:lnTo>
                  <a:pt x="10877" y="8006"/>
                </a:lnTo>
                <a:lnTo>
                  <a:pt x="10804" y="8030"/>
                </a:lnTo>
                <a:lnTo>
                  <a:pt x="10682" y="8127"/>
                </a:lnTo>
                <a:lnTo>
                  <a:pt x="10609" y="8225"/>
                </a:lnTo>
                <a:lnTo>
                  <a:pt x="10561" y="8346"/>
                </a:lnTo>
                <a:lnTo>
                  <a:pt x="10585" y="8492"/>
                </a:lnTo>
                <a:lnTo>
                  <a:pt x="10609" y="8590"/>
                </a:lnTo>
                <a:lnTo>
                  <a:pt x="10682" y="8663"/>
                </a:lnTo>
                <a:lnTo>
                  <a:pt x="10755" y="8711"/>
                </a:lnTo>
                <a:lnTo>
                  <a:pt x="10853" y="8736"/>
                </a:lnTo>
                <a:lnTo>
                  <a:pt x="10853" y="8760"/>
                </a:lnTo>
                <a:lnTo>
                  <a:pt x="10999" y="8760"/>
                </a:lnTo>
                <a:lnTo>
                  <a:pt x="11145" y="8736"/>
                </a:lnTo>
                <a:lnTo>
                  <a:pt x="11218" y="8711"/>
                </a:lnTo>
                <a:lnTo>
                  <a:pt x="11266" y="8638"/>
                </a:lnTo>
                <a:lnTo>
                  <a:pt x="11339" y="8565"/>
                </a:lnTo>
                <a:lnTo>
                  <a:pt x="11364" y="8468"/>
                </a:lnTo>
                <a:lnTo>
                  <a:pt x="11388" y="8371"/>
                </a:lnTo>
                <a:lnTo>
                  <a:pt x="11364" y="8273"/>
                </a:lnTo>
                <a:lnTo>
                  <a:pt x="11339" y="8176"/>
                </a:lnTo>
                <a:lnTo>
                  <a:pt x="11291" y="8127"/>
                </a:lnTo>
                <a:lnTo>
                  <a:pt x="11218" y="8054"/>
                </a:lnTo>
                <a:lnTo>
                  <a:pt x="11145" y="8006"/>
                </a:lnTo>
                <a:lnTo>
                  <a:pt x="11047" y="7981"/>
                </a:lnTo>
                <a:close/>
                <a:moveTo>
                  <a:pt x="11704" y="8882"/>
                </a:moveTo>
                <a:lnTo>
                  <a:pt x="11631" y="8906"/>
                </a:lnTo>
                <a:lnTo>
                  <a:pt x="11558" y="8930"/>
                </a:lnTo>
                <a:lnTo>
                  <a:pt x="11485" y="8955"/>
                </a:lnTo>
                <a:lnTo>
                  <a:pt x="11437" y="9003"/>
                </a:lnTo>
                <a:lnTo>
                  <a:pt x="11364" y="9101"/>
                </a:lnTo>
                <a:lnTo>
                  <a:pt x="11339" y="9198"/>
                </a:lnTo>
                <a:lnTo>
                  <a:pt x="11315" y="9295"/>
                </a:lnTo>
                <a:lnTo>
                  <a:pt x="11315" y="9393"/>
                </a:lnTo>
                <a:lnTo>
                  <a:pt x="11364" y="9490"/>
                </a:lnTo>
                <a:lnTo>
                  <a:pt x="11437" y="9587"/>
                </a:lnTo>
                <a:lnTo>
                  <a:pt x="11510" y="9636"/>
                </a:lnTo>
                <a:lnTo>
                  <a:pt x="11607" y="9685"/>
                </a:lnTo>
                <a:lnTo>
                  <a:pt x="11850" y="9685"/>
                </a:lnTo>
                <a:lnTo>
                  <a:pt x="11899" y="9636"/>
                </a:lnTo>
                <a:lnTo>
                  <a:pt x="11996" y="9587"/>
                </a:lnTo>
                <a:lnTo>
                  <a:pt x="12045" y="9514"/>
                </a:lnTo>
                <a:lnTo>
                  <a:pt x="12093" y="9393"/>
                </a:lnTo>
                <a:lnTo>
                  <a:pt x="12093" y="9295"/>
                </a:lnTo>
                <a:lnTo>
                  <a:pt x="12093" y="9222"/>
                </a:lnTo>
                <a:lnTo>
                  <a:pt x="12069" y="9125"/>
                </a:lnTo>
                <a:lnTo>
                  <a:pt x="11996" y="9003"/>
                </a:lnTo>
                <a:lnTo>
                  <a:pt x="11923" y="8955"/>
                </a:lnTo>
                <a:lnTo>
                  <a:pt x="11850" y="8930"/>
                </a:lnTo>
                <a:lnTo>
                  <a:pt x="11777" y="8906"/>
                </a:lnTo>
                <a:lnTo>
                  <a:pt x="11704" y="8882"/>
                </a:lnTo>
                <a:close/>
                <a:moveTo>
                  <a:pt x="4112" y="6327"/>
                </a:moveTo>
                <a:lnTo>
                  <a:pt x="4745" y="6375"/>
                </a:lnTo>
                <a:lnTo>
                  <a:pt x="4721" y="6619"/>
                </a:lnTo>
                <a:lnTo>
                  <a:pt x="4721" y="6886"/>
                </a:lnTo>
                <a:lnTo>
                  <a:pt x="4648" y="6886"/>
                </a:lnTo>
                <a:lnTo>
                  <a:pt x="4477" y="6959"/>
                </a:lnTo>
                <a:lnTo>
                  <a:pt x="4380" y="7081"/>
                </a:lnTo>
                <a:lnTo>
                  <a:pt x="4161" y="7349"/>
                </a:lnTo>
                <a:lnTo>
                  <a:pt x="3431" y="8249"/>
                </a:lnTo>
                <a:lnTo>
                  <a:pt x="3091" y="8590"/>
                </a:lnTo>
                <a:lnTo>
                  <a:pt x="2750" y="8955"/>
                </a:lnTo>
                <a:lnTo>
                  <a:pt x="2409" y="9344"/>
                </a:lnTo>
                <a:lnTo>
                  <a:pt x="2239" y="9539"/>
                </a:lnTo>
                <a:lnTo>
                  <a:pt x="2117" y="9733"/>
                </a:lnTo>
                <a:lnTo>
                  <a:pt x="2117" y="8736"/>
                </a:lnTo>
                <a:lnTo>
                  <a:pt x="2239" y="8687"/>
                </a:lnTo>
                <a:lnTo>
                  <a:pt x="2385" y="8614"/>
                </a:lnTo>
                <a:lnTo>
                  <a:pt x="2507" y="8517"/>
                </a:lnTo>
                <a:lnTo>
                  <a:pt x="2628" y="8371"/>
                </a:lnTo>
                <a:lnTo>
                  <a:pt x="2823" y="8127"/>
                </a:lnTo>
                <a:lnTo>
                  <a:pt x="3018" y="7884"/>
                </a:lnTo>
                <a:lnTo>
                  <a:pt x="3577" y="7276"/>
                </a:lnTo>
                <a:lnTo>
                  <a:pt x="3869" y="6959"/>
                </a:lnTo>
                <a:lnTo>
                  <a:pt x="4161" y="6667"/>
                </a:lnTo>
                <a:lnTo>
                  <a:pt x="4210" y="6619"/>
                </a:lnTo>
                <a:lnTo>
                  <a:pt x="4234" y="6570"/>
                </a:lnTo>
                <a:lnTo>
                  <a:pt x="4234" y="6521"/>
                </a:lnTo>
                <a:lnTo>
                  <a:pt x="4210" y="6448"/>
                </a:lnTo>
                <a:lnTo>
                  <a:pt x="4185" y="6375"/>
                </a:lnTo>
                <a:lnTo>
                  <a:pt x="4112" y="6327"/>
                </a:lnTo>
                <a:close/>
                <a:moveTo>
                  <a:pt x="12239" y="9709"/>
                </a:moveTo>
                <a:lnTo>
                  <a:pt x="12166" y="9733"/>
                </a:lnTo>
                <a:lnTo>
                  <a:pt x="12093" y="9782"/>
                </a:lnTo>
                <a:lnTo>
                  <a:pt x="12020" y="9831"/>
                </a:lnTo>
                <a:lnTo>
                  <a:pt x="11972" y="9879"/>
                </a:lnTo>
                <a:lnTo>
                  <a:pt x="11947" y="9952"/>
                </a:lnTo>
                <a:lnTo>
                  <a:pt x="11923" y="10025"/>
                </a:lnTo>
                <a:lnTo>
                  <a:pt x="11923" y="10098"/>
                </a:lnTo>
                <a:lnTo>
                  <a:pt x="11923" y="10196"/>
                </a:lnTo>
                <a:lnTo>
                  <a:pt x="11947" y="10269"/>
                </a:lnTo>
                <a:lnTo>
                  <a:pt x="11972" y="10342"/>
                </a:lnTo>
                <a:lnTo>
                  <a:pt x="12020" y="10390"/>
                </a:lnTo>
                <a:lnTo>
                  <a:pt x="12093" y="10439"/>
                </a:lnTo>
                <a:lnTo>
                  <a:pt x="12166" y="10488"/>
                </a:lnTo>
                <a:lnTo>
                  <a:pt x="12239" y="10512"/>
                </a:lnTo>
                <a:lnTo>
                  <a:pt x="12385" y="10512"/>
                </a:lnTo>
                <a:lnTo>
                  <a:pt x="12483" y="10488"/>
                </a:lnTo>
                <a:lnTo>
                  <a:pt x="12531" y="10439"/>
                </a:lnTo>
                <a:lnTo>
                  <a:pt x="12604" y="10390"/>
                </a:lnTo>
                <a:lnTo>
                  <a:pt x="12653" y="10342"/>
                </a:lnTo>
                <a:lnTo>
                  <a:pt x="12677" y="10269"/>
                </a:lnTo>
                <a:lnTo>
                  <a:pt x="12702" y="10196"/>
                </a:lnTo>
                <a:lnTo>
                  <a:pt x="12726" y="10098"/>
                </a:lnTo>
                <a:lnTo>
                  <a:pt x="12702" y="10025"/>
                </a:lnTo>
                <a:lnTo>
                  <a:pt x="12677" y="9952"/>
                </a:lnTo>
                <a:lnTo>
                  <a:pt x="12653" y="9879"/>
                </a:lnTo>
                <a:lnTo>
                  <a:pt x="12604" y="9831"/>
                </a:lnTo>
                <a:lnTo>
                  <a:pt x="12531" y="9782"/>
                </a:lnTo>
                <a:lnTo>
                  <a:pt x="12483" y="9733"/>
                </a:lnTo>
                <a:lnTo>
                  <a:pt x="12385" y="9709"/>
                </a:lnTo>
                <a:close/>
                <a:moveTo>
                  <a:pt x="10950" y="9831"/>
                </a:moveTo>
                <a:lnTo>
                  <a:pt x="10853" y="9855"/>
                </a:lnTo>
                <a:lnTo>
                  <a:pt x="10755" y="9879"/>
                </a:lnTo>
                <a:lnTo>
                  <a:pt x="10658" y="9952"/>
                </a:lnTo>
                <a:lnTo>
                  <a:pt x="10609" y="10025"/>
                </a:lnTo>
                <a:lnTo>
                  <a:pt x="10561" y="10123"/>
                </a:lnTo>
                <a:lnTo>
                  <a:pt x="10561" y="10220"/>
                </a:lnTo>
                <a:lnTo>
                  <a:pt x="10561" y="10342"/>
                </a:lnTo>
                <a:lnTo>
                  <a:pt x="10585" y="10415"/>
                </a:lnTo>
                <a:lnTo>
                  <a:pt x="10634" y="10463"/>
                </a:lnTo>
                <a:lnTo>
                  <a:pt x="10755" y="10560"/>
                </a:lnTo>
                <a:lnTo>
                  <a:pt x="10828" y="10609"/>
                </a:lnTo>
                <a:lnTo>
                  <a:pt x="10950" y="10633"/>
                </a:lnTo>
                <a:lnTo>
                  <a:pt x="11047" y="10609"/>
                </a:lnTo>
                <a:lnTo>
                  <a:pt x="11145" y="10560"/>
                </a:lnTo>
                <a:lnTo>
                  <a:pt x="11266" y="10463"/>
                </a:lnTo>
                <a:lnTo>
                  <a:pt x="11291" y="10415"/>
                </a:lnTo>
                <a:lnTo>
                  <a:pt x="11315" y="10342"/>
                </a:lnTo>
                <a:lnTo>
                  <a:pt x="11339" y="10220"/>
                </a:lnTo>
                <a:lnTo>
                  <a:pt x="11315" y="10123"/>
                </a:lnTo>
                <a:lnTo>
                  <a:pt x="11291" y="10025"/>
                </a:lnTo>
                <a:lnTo>
                  <a:pt x="11218" y="9952"/>
                </a:lnTo>
                <a:lnTo>
                  <a:pt x="11145" y="9879"/>
                </a:lnTo>
                <a:lnTo>
                  <a:pt x="11047" y="9855"/>
                </a:lnTo>
                <a:lnTo>
                  <a:pt x="10950" y="9831"/>
                </a:lnTo>
                <a:close/>
                <a:moveTo>
                  <a:pt x="4696" y="7373"/>
                </a:moveTo>
                <a:lnTo>
                  <a:pt x="4672" y="8079"/>
                </a:lnTo>
                <a:lnTo>
                  <a:pt x="4575" y="8127"/>
                </a:lnTo>
                <a:lnTo>
                  <a:pt x="4477" y="8176"/>
                </a:lnTo>
                <a:lnTo>
                  <a:pt x="4404" y="8273"/>
                </a:lnTo>
                <a:lnTo>
                  <a:pt x="4331" y="8346"/>
                </a:lnTo>
                <a:lnTo>
                  <a:pt x="4088" y="8760"/>
                </a:lnTo>
                <a:lnTo>
                  <a:pt x="3723" y="9320"/>
                </a:lnTo>
                <a:lnTo>
                  <a:pt x="3529" y="9587"/>
                </a:lnTo>
                <a:lnTo>
                  <a:pt x="3310" y="9855"/>
                </a:lnTo>
                <a:lnTo>
                  <a:pt x="3139" y="9977"/>
                </a:lnTo>
                <a:lnTo>
                  <a:pt x="2969" y="10098"/>
                </a:lnTo>
                <a:lnTo>
                  <a:pt x="2604" y="10390"/>
                </a:lnTo>
                <a:lnTo>
                  <a:pt x="2434" y="10560"/>
                </a:lnTo>
                <a:lnTo>
                  <a:pt x="2263" y="10706"/>
                </a:lnTo>
                <a:lnTo>
                  <a:pt x="2142" y="10901"/>
                </a:lnTo>
                <a:lnTo>
                  <a:pt x="2069" y="11071"/>
                </a:lnTo>
                <a:lnTo>
                  <a:pt x="2117" y="10536"/>
                </a:lnTo>
                <a:lnTo>
                  <a:pt x="2117" y="10001"/>
                </a:lnTo>
                <a:lnTo>
                  <a:pt x="2336" y="9904"/>
                </a:lnTo>
                <a:lnTo>
                  <a:pt x="2555" y="9782"/>
                </a:lnTo>
                <a:lnTo>
                  <a:pt x="2750" y="9612"/>
                </a:lnTo>
                <a:lnTo>
                  <a:pt x="2945" y="9441"/>
                </a:lnTo>
                <a:lnTo>
                  <a:pt x="3310" y="9052"/>
                </a:lnTo>
                <a:lnTo>
                  <a:pt x="3626" y="8687"/>
                </a:lnTo>
                <a:lnTo>
                  <a:pt x="4015" y="8249"/>
                </a:lnTo>
                <a:lnTo>
                  <a:pt x="4380" y="7787"/>
                </a:lnTo>
                <a:lnTo>
                  <a:pt x="4550" y="7592"/>
                </a:lnTo>
                <a:lnTo>
                  <a:pt x="4696" y="7373"/>
                </a:lnTo>
                <a:close/>
                <a:moveTo>
                  <a:pt x="17033" y="6254"/>
                </a:moveTo>
                <a:lnTo>
                  <a:pt x="17009" y="6473"/>
                </a:lnTo>
                <a:lnTo>
                  <a:pt x="17009" y="6692"/>
                </a:lnTo>
                <a:lnTo>
                  <a:pt x="17033" y="7154"/>
                </a:lnTo>
                <a:lnTo>
                  <a:pt x="17009" y="7884"/>
                </a:lnTo>
                <a:lnTo>
                  <a:pt x="16984" y="8614"/>
                </a:lnTo>
                <a:lnTo>
                  <a:pt x="16936" y="9247"/>
                </a:lnTo>
                <a:lnTo>
                  <a:pt x="16911" y="9879"/>
                </a:lnTo>
                <a:lnTo>
                  <a:pt x="16911" y="10488"/>
                </a:lnTo>
                <a:lnTo>
                  <a:pt x="16936" y="11120"/>
                </a:lnTo>
                <a:lnTo>
                  <a:pt x="16376" y="11193"/>
                </a:lnTo>
                <a:lnTo>
                  <a:pt x="16425" y="10488"/>
                </a:lnTo>
                <a:lnTo>
                  <a:pt x="16449" y="9758"/>
                </a:lnTo>
                <a:lnTo>
                  <a:pt x="16473" y="8298"/>
                </a:lnTo>
                <a:lnTo>
                  <a:pt x="16473" y="7592"/>
                </a:lnTo>
                <a:lnTo>
                  <a:pt x="16449" y="6886"/>
                </a:lnTo>
                <a:lnTo>
                  <a:pt x="16449" y="6594"/>
                </a:lnTo>
                <a:lnTo>
                  <a:pt x="16425" y="6448"/>
                </a:lnTo>
                <a:lnTo>
                  <a:pt x="16400" y="6302"/>
                </a:lnTo>
                <a:lnTo>
                  <a:pt x="16717" y="6278"/>
                </a:lnTo>
                <a:lnTo>
                  <a:pt x="17033" y="6254"/>
                </a:lnTo>
                <a:close/>
                <a:moveTo>
                  <a:pt x="10147" y="3334"/>
                </a:moveTo>
                <a:lnTo>
                  <a:pt x="10415" y="3407"/>
                </a:lnTo>
                <a:lnTo>
                  <a:pt x="10682" y="3431"/>
                </a:lnTo>
                <a:lnTo>
                  <a:pt x="10950" y="3407"/>
                </a:lnTo>
                <a:lnTo>
                  <a:pt x="11242" y="3407"/>
                </a:lnTo>
                <a:lnTo>
                  <a:pt x="11218" y="3455"/>
                </a:lnTo>
                <a:lnTo>
                  <a:pt x="11218" y="3528"/>
                </a:lnTo>
                <a:lnTo>
                  <a:pt x="11242" y="3626"/>
                </a:lnTo>
                <a:lnTo>
                  <a:pt x="11266" y="3699"/>
                </a:lnTo>
                <a:lnTo>
                  <a:pt x="11315" y="3772"/>
                </a:lnTo>
                <a:lnTo>
                  <a:pt x="11388" y="3820"/>
                </a:lnTo>
                <a:lnTo>
                  <a:pt x="11485" y="3869"/>
                </a:lnTo>
                <a:lnTo>
                  <a:pt x="11607" y="3869"/>
                </a:lnTo>
                <a:lnTo>
                  <a:pt x="11704" y="3820"/>
                </a:lnTo>
                <a:lnTo>
                  <a:pt x="11801" y="3772"/>
                </a:lnTo>
                <a:lnTo>
                  <a:pt x="11850" y="3723"/>
                </a:lnTo>
                <a:lnTo>
                  <a:pt x="11874" y="3650"/>
                </a:lnTo>
                <a:lnTo>
                  <a:pt x="11899" y="3528"/>
                </a:lnTo>
                <a:lnTo>
                  <a:pt x="11874" y="3431"/>
                </a:lnTo>
                <a:lnTo>
                  <a:pt x="11874" y="3382"/>
                </a:lnTo>
                <a:lnTo>
                  <a:pt x="12823" y="3382"/>
                </a:lnTo>
                <a:lnTo>
                  <a:pt x="12823" y="3626"/>
                </a:lnTo>
                <a:lnTo>
                  <a:pt x="12848" y="3820"/>
                </a:lnTo>
                <a:lnTo>
                  <a:pt x="12896" y="4380"/>
                </a:lnTo>
                <a:lnTo>
                  <a:pt x="12969" y="4940"/>
                </a:lnTo>
                <a:lnTo>
                  <a:pt x="12994" y="5499"/>
                </a:lnTo>
                <a:lnTo>
                  <a:pt x="12994" y="6059"/>
                </a:lnTo>
                <a:lnTo>
                  <a:pt x="12945" y="7397"/>
                </a:lnTo>
                <a:lnTo>
                  <a:pt x="12896" y="8711"/>
                </a:lnTo>
                <a:lnTo>
                  <a:pt x="12896" y="9320"/>
                </a:lnTo>
                <a:lnTo>
                  <a:pt x="12896" y="9928"/>
                </a:lnTo>
                <a:lnTo>
                  <a:pt x="12896" y="11120"/>
                </a:lnTo>
                <a:lnTo>
                  <a:pt x="12458" y="11096"/>
                </a:lnTo>
                <a:lnTo>
                  <a:pt x="12020" y="11096"/>
                </a:lnTo>
                <a:lnTo>
                  <a:pt x="12020" y="11023"/>
                </a:lnTo>
                <a:lnTo>
                  <a:pt x="12020" y="10925"/>
                </a:lnTo>
                <a:lnTo>
                  <a:pt x="11996" y="10852"/>
                </a:lnTo>
                <a:lnTo>
                  <a:pt x="11947" y="10779"/>
                </a:lnTo>
                <a:lnTo>
                  <a:pt x="11899" y="10731"/>
                </a:lnTo>
                <a:lnTo>
                  <a:pt x="11850" y="10682"/>
                </a:lnTo>
                <a:lnTo>
                  <a:pt x="11777" y="10633"/>
                </a:lnTo>
                <a:lnTo>
                  <a:pt x="11704" y="10609"/>
                </a:lnTo>
                <a:lnTo>
                  <a:pt x="11534" y="10609"/>
                </a:lnTo>
                <a:lnTo>
                  <a:pt x="11461" y="10633"/>
                </a:lnTo>
                <a:lnTo>
                  <a:pt x="11388" y="10682"/>
                </a:lnTo>
                <a:lnTo>
                  <a:pt x="11339" y="10731"/>
                </a:lnTo>
                <a:lnTo>
                  <a:pt x="11291" y="10779"/>
                </a:lnTo>
                <a:lnTo>
                  <a:pt x="11242" y="10852"/>
                </a:lnTo>
                <a:lnTo>
                  <a:pt x="11218" y="10925"/>
                </a:lnTo>
                <a:lnTo>
                  <a:pt x="11218" y="11023"/>
                </a:lnTo>
                <a:lnTo>
                  <a:pt x="11242" y="11120"/>
                </a:lnTo>
                <a:lnTo>
                  <a:pt x="10853" y="11144"/>
                </a:lnTo>
                <a:lnTo>
                  <a:pt x="10463" y="11217"/>
                </a:lnTo>
                <a:lnTo>
                  <a:pt x="10415" y="10852"/>
                </a:lnTo>
                <a:lnTo>
                  <a:pt x="10366" y="10488"/>
                </a:lnTo>
                <a:lnTo>
                  <a:pt x="10342" y="9758"/>
                </a:lnTo>
                <a:lnTo>
                  <a:pt x="10317" y="8322"/>
                </a:lnTo>
                <a:lnTo>
                  <a:pt x="10317" y="7251"/>
                </a:lnTo>
                <a:lnTo>
                  <a:pt x="10293" y="6716"/>
                </a:lnTo>
                <a:lnTo>
                  <a:pt x="10269" y="6205"/>
                </a:lnTo>
                <a:lnTo>
                  <a:pt x="10171" y="4502"/>
                </a:lnTo>
                <a:lnTo>
                  <a:pt x="10147" y="3699"/>
                </a:lnTo>
                <a:lnTo>
                  <a:pt x="10147" y="3334"/>
                </a:lnTo>
                <a:close/>
                <a:moveTo>
                  <a:pt x="16035" y="6302"/>
                </a:moveTo>
                <a:lnTo>
                  <a:pt x="16035" y="6448"/>
                </a:lnTo>
                <a:lnTo>
                  <a:pt x="16035" y="6594"/>
                </a:lnTo>
                <a:lnTo>
                  <a:pt x="16060" y="6886"/>
                </a:lnTo>
                <a:lnTo>
                  <a:pt x="16060" y="7592"/>
                </a:lnTo>
                <a:lnTo>
                  <a:pt x="16035" y="8298"/>
                </a:lnTo>
                <a:lnTo>
                  <a:pt x="16011" y="9028"/>
                </a:lnTo>
                <a:lnTo>
                  <a:pt x="15962" y="9758"/>
                </a:lnTo>
                <a:lnTo>
                  <a:pt x="15938" y="10488"/>
                </a:lnTo>
                <a:lnTo>
                  <a:pt x="15938" y="10852"/>
                </a:lnTo>
                <a:lnTo>
                  <a:pt x="15962" y="11217"/>
                </a:lnTo>
                <a:lnTo>
                  <a:pt x="15719" y="11217"/>
                </a:lnTo>
                <a:lnTo>
                  <a:pt x="15743" y="11169"/>
                </a:lnTo>
                <a:lnTo>
                  <a:pt x="15768" y="10852"/>
                </a:lnTo>
                <a:lnTo>
                  <a:pt x="15768" y="10536"/>
                </a:lnTo>
                <a:lnTo>
                  <a:pt x="15743" y="10220"/>
                </a:lnTo>
                <a:lnTo>
                  <a:pt x="15743" y="9904"/>
                </a:lnTo>
                <a:lnTo>
                  <a:pt x="15743" y="9198"/>
                </a:lnTo>
                <a:lnTo>
                  <a:pt x="15743" y="8517"/>
                </a:lnTo>
                <a:lnTo>
                  <a:pt x="15695" y="7884"/>
                </a:lnTo>
                <a:lnTo>
                  <a:pt x="15622" y="7251"/>
                </a:lnTo>
                <a:lnTo>
                  <a:pt x="15622" y="7008"/>
                </a:lnTo>
                <a:lnTo>
                  <a:pt x="15622" y="6765"/>
                </a:lnTo>
                <a:lnTo>
                  <a:pt x="15670" y="6302"/>
                </a:lnTo>
                <a:close/>
                <a:moveTo>
                  <a:pt x="15354" y="6302"/>
                </a:moveTo>
                <a:lnTo>
                  <a:pt x="15281" y="6546"/>
                </a:lnTo>
                <a:lnTo>
                  <a:pt x="15257" y="6813"/>
                </a:lnTo>
                <a:lnTo>
                  <a:pt x="15232" y="7081"/>
                </a:lnTo>
                <a:lnTo>
                  <a:pt x="15232" y="7349"/>
                </a:lnTo>
                <a:lnTo>
                  <a:pt x="15305" y="7884"/>
                </a:lnTo>
                <a:lnTo>
                  <a:pt x="15354" y="8395"/>
                </a:lnTo>
                <a:lnTo>
                  <a:pt x="15354" y="8760"/>
                </a:lnTo>
                <a:lnTo>
                  <a:pt x="15354" y="9149"/>
                </a:lnTo>
                <a:lnTo>
                  <a:pt x="15330" y="9904"/>
                </a:lnTo>
                <a:lnTo>
                  <a:pt x="15305" y="10220"/>
                </a:lnTo>
                <a:lnTo>
                  <a:pt x="15305" y="10585"/>
                </a:lnTo>
                <a:lnTo>
                  <a:pt x="15330" y="10925"/>
                </a:lnTo>
                <a:lnTo>
                  <a:pt x="15378" y="11071"/>
                </a:lnTo>
                <a:lnTo>
                  <a:pt x="15427" y="11242"/>
                </a:lnTo>
                <a:lnTo>
                  <a:pt x="15208" y="11242"/>
                </a:lnTo>
                <a:lnTo>
                  <a:pt x="15232" y="11193"/>
                </a:lnTo>
                <a:lnTo>
                  <a:pt x="15232" y="11120"/>
                </a:lnTo>
                <a:lnTo>
                  <a:pt x="15184" y="10755"/>
                </a:lnTo>
                <a:lnTo>
                  <a:pt x="15135" y="10366"/>
                </a:lnTo>
                <a:lnTo>
                  <a:pt x="15086" y="9636"/>
                </a:lnTo>
                <a:lnTo>
                  <a:pt x="15062" y="8882"/>
                </a:lnTo>
                <a:lnTo>
                  <a:pt x="15013" y="8127"/>
                </a:lnTo>
                <a:lnTo>
                  <a:pt x="14989" y="7543"/>
                </a:lnTo>
                <a:lnTo>
                  <a:pt x="14989" y="6959"/>
                </a:lnTo>
                <a:lnTo>
                  <a:pt x="14989" y="6789"/>
                </a:lnTo>
                <a:lnTo>
                  <a:pt x="15013" y="6619"/>
                </a:lnTo>
                <a:lnTo>
                  <a:pt x="15038" y="6473"/>
                </a:lnTo>
                <a:lnTo>
                  <a:pt x="15038" y="6302"/>
                </a:lnTo>
                <a:close/>
                <a:moveTo>
                  <a:pt x="4575" y="10633"/>
                </a:moveTo>
                <a:lnTo>
                  <a:pt x="4575" y="10950"/>
                </a:lnTo>
                <a:lnTo>
                  <a:pt x="4599" y="11290"/>
                </a:lnTo>
                <a:lnTo>
                  <a:pt x="4429" y="11242"/>
                </a:lnTo>
                <a:lnTo>
                  <a:pt x="4258" y="11217"/>
                </a:lnTo>
                <a:lnTo>
                  <a:pt x="3893" y="11217"/>
                </a:lnTo>
                <a:lnTo>
                  <a:pt x="4088" y="11047"/>
                </a:lnTo>
                <a:lnTo>
                  <a:pt x="4283" y="10852"/>
                </a:lnTo>
                <a:lnTo>
                  <a:pt x="4575" y="10633"/>
                </a:lnTo>
                <a:close/>
                <a:moveTo>
                  <a:pt x="4648" y="8711"/>
                </a:moveTo>
                <a:lnTo>
                  <a:pt x="4648" y="8882"/>
                </a:lnTo>
                <a:lnTo>
                  <a:pt x="4599" y="9952"/>
                </a:lnTo>
                <a:lnTo>
                  <a:pt x="4550" y="9952"/>
                </a:lnTo>
                <a:lnTo>
                  <a:pt x="4477" y="10001"/>
                </a:lnTo>
                <a:lnTo>
                  <a:pt x="4404" y="10074"/>
                </a:lnTo>
                <a:lnTo>
                  <a:pt x="4283" y="10196"/>
                </a:lnTo>
                <a:lnTo>
                  <a:pt x="3942" y="10536"/>
                </a:lnTo>
                <a:lnTo>
                  <a:pt x="3626" y="10828"/>
                </a:lnTo>
                <a:lnTo>
                  <a:pt x="3480" y="10974"/>
                </a:lnTo>
                <a:lnTo>
                  <a:pt x="3358" y="11169"/>
                </a:lnTo>
                <a:lnTo>
                  <a:pt x="3334" y="11242"/>
                </a:lnTo>
                <a:lnTo>
                  <a:pt x="3237" y="11242"/>
                </a:lnTo>
                <a:lnTo>
                  <a:pt x="2653" y="11266"/>
                </a:lnTo>
                <a:lnTo>
                  <a:pt x="2044" y="11315"/>
                </a:lnTo>
                <a:lnTo>
                  <a:pt x="2044" y="11315"/>
                </a:lnTo>
                <a:lnTo>
                  <a:pt x="2069" y="11144"/>
                </a:lnTo>
                <a:lnTo>
                  <a:pt x="2093" y="11193"/>
                </a:lnTo>
                <a:lnTo>
                  <a:pt x="2142" y="11217"/>
                </a:lnTo>
                <a:lnTo>
                  <a:pt x="2190" y="11242"/>
                </a:lnTo>
                <a:lnTo>
                  <a:pt x="2239" y="11217"/>
                </a:lnTo>
                <a:lnTo>
                  <a:pt x="2409" y="11120"/>
                </a:lnTo>
                <a:lnTo>
                  <a:pt x="2555" y="11023"/>
                </a:lnTo>
                <a:lnTo>
                  <a:pt x="2823" y="10779"/>
                </a:lnTo>
                <a:lnTo>
                  <a:pt x="3261" y="10415"/>
                </a:lnTo>
                <a:lnTo>
                  <a:pt x="3650" y="10050"/>
                </a:lnTo>
                <a:lnTo>
                  <a:pt x="3845" y="9831"/>
                </a:lnTo>
                <a:lnTo>
                  <a:pt x="4039" y="9612"/>
                </a:lnTo>
                <a:lnTo>
                  <a:pt x="4356" y="9125"/>
                </a:lnTo>
                <a:lnTo>
                  <a:pt x="4648" y="8711"/>
                </a:lnTo>
                <a:close/>
                <a:moveTo>
                  <a:pt x="6035" y="536"/>
                </a:moveTo>
                <a:lnTo>
                  <a:pt x="6327" y="560"/>
                </a:lnTo>
                <a:lnTo>
                  <a:pt x="6619" y="584"/>
                </a:lnTo>
                <a:lnTo>
                  <a:pt x="7203" y="584"/>
                </a:lnTo>
                <a:lnTo>
                  <a:pt x="7592" y="609"/>
                </a:lnTo>
                <a:lnTo>
                  <a:pt x="8346" y="609"/>
                </a:lnTo>
                <a:lnTo>
                  <a:pt x="8736" y="560"/>
                </a:lnTo>
                <a:lnTo>
                  <a:pt x="8663" y="803"/>
                </a:lnTo>
                <a:lnTo>
                  <a:pt x="8638" y="1047"/>
                </a:lnTo>
                <a:lnTo>
                  <a:pt x="8638" y="1436"/>
                </a:lnTo>
                <a:lnTo>
                  <a:pt x="8638" y="1971"/>
                </a:lnTo>
                <a:lnTo>
                  <a:pt x="8687" y="2531"/>
                </a:lnTo>
                <a:lnTo>
                  <a:pt x="8711" y="3066"/>
                </a:lnTo>
                <a:lnTo>
                  <a:pt x="8711" y="3626"/>
                </a:lnTo>
                <a:lnTo>
                  <a:pt x="8687" y="4575"/>
                </a:lnTo>
                <a:lnTo>
                  <a:pt x="8711" y="5499"/>
                </a:lnTo>
                <a:lnTo>
                  <a:pt x="8760" y="7373"/>
                </a:lnTo>
                <a:lnTo>
                  <a:pt x="8833" y="9271"/>
                </a:lnTo>
                <a:lnTo>
                  <a:pt x="8857" y="11144"/>
                </a:lnTo>
                <a:lnTo>
                  <a:pt x="7178" y="11144"/>
                </a:lnTo>
                <a:lnTo>
                  <a:pt x="6911" y="11169"/>
                </a:lnTo>
                <a:lnTo>
                  <a:pt x="6643" y="11169"/>
                </a:lnTo>
                <a:lnTo>
                  <a:pt x="6400" y="11217"/>
                </a:lnTo>
                <a:lnTo>
                  <a:pt x="6156" y="11315"/>
                </a:lnTo>
                <a:lnTo>
                  <a:pt x="6132" y="11023"/>
                </a:lnTo>
                <a:lnTo>
                  <a:pt x="6132" y="10731"/>
                </a:lnTo>
                <a:lnTo>
                  <a:pt x="6132" y="10147"/>
                </a:lnTo>
                <a:lnTo>
                  <a:pt x="6059" y="8711"/>
                </a:lnTo>
                <a:lnTo>
                  <a:pt x="6035" y="7933"/>
                </a:lnTo>
                <a:lnTo>
                  <a:pt x="6035" y="7178"/>
                </a:lnTo>
                <a:lnTo>
                  <a:pt x="6083" y="6424"/>
                </a:lnTo>
                <a:lnTo>
                  <a:pt x="6132" y="5645"/>
                </a:lnTo>
                <a:lnTo>
                  <a:pt x="6229" y="4210"/>
                </a:lnTo>
                <a:lnTo>
                  <a:pt x="6254" y="3480"/>
                </a:lnTo>
                <a:lnTo>
                  <a:pt x="6254" y="3115"/>
                </a:lnTo>
                <a:lnTo>
                  <a:pt x="6229" y="2750"/>
                </a:lnTo>
                <a:lnTo>
                  <a:pt x="6035" y="1485"/>
                </a:lnTo>
                <a:lnTo>
                  <a:pt x="6035" y="1241"/>
                </a:lnTo>
                <a:lnTo>
                  <a:pt x="6035" y="1022"/>
                </a:lnTo>
                <a:lnTo>
                  <a:pt x="6035" y="536"/>
                </a:lnTo>
                <a:close/>
                <a:moveTo>
                  <a:pt x="14721" y="6327"/>
                </a:moveTo>
                <a:lnTo>
                  <a:pt x="14624" y="6497"/>
                </a:lnTo>
                <a:lnTo>
                  <a:pt x="14600" y="6716"/>
                </a:lnTo>
                <a:lnTo>
                  <a:pt x="14575" y="6959"/>
                </a:lnTo>
                <a:lnTo>
                  <a:pt x="14551" y="7203"/>
                </a:lnTo>
                <a:lnTo>
                  <a:pt x="14575" y="7665"/>
                </a:lnTo>
                <a:lnTo>
                  <a:pt x="14600" y="8006"/>
                </a:lnTo>
                <a:lnTo>
                  <a:pt x="14673" y="9612"/>
                </a:lnTo>
                <a:lnTo>
                  <a:pt x="14721" y="10439"/>
                </a:lnTo>
                <a:lnTo>
                  <a:pt x="14770" y="10828"/>
                </a:lnTo>
                <a:lnTo>
                  <a:pt x="14843" y="11242"/>
                </a:lnTo>
                <a:lnTo>
                  <a:pt x="14843" y="11266"/>
                </a:lnTo>
                <a:lnTo>
                  <a:pt x="14600" y="11290"/>
                </a:lnTo>
                <a:lnTo>
                  <a:pt x="14381" y="11339"/>
                </a:lnTo>
                <a:lnTo>
                  <a:pt x="14454" y="10755"/>
                </a:lnTo>
                <a:lnTo>
                  <a:pt x="14502" y="10171"/>
                </a:lnTo>
                <a:lnTo>
                  <a:pt x="14502" y="9587"/>
                </a:lnTo>
                <a:lnTo>
                  <a:pt x="14478" y="9003"/>
                </a:lnTo>
                <a:lnTo>
                  <a:pt x="14429" y="7689"/>
                </a:lnTo>
                <a:lnTo>
                  <a:pt x="14405" y="7008"/>
                </a:lnTo>
                <a:lnTo>
                  <a:pt x="14356" y="6375"/>
                </a:lnTo>
                <a:lnTo>
                  <a:pt x="14721" y="6327"/>
                </a:lnTo>
                <a:close/>
                <a:moveTo>
                  <a:pt x="12361" y="2871"/>
                </a:moveTo>
                <a:lnTo>
                  <a:pt x="11680" y="2920"/>
                </a:lnTo>
                <a:lnTo>
                  <a:pt x="10901" y="2944"/>
                </a:lnTo>
                <a:lnTo>
                  <a:pt x="10512" y="2944"/>
                </a:lnTo>
                <a:lnTo>
                  <a:pt x="10147" y="2993"/>
                </a:lnTo>
                <a:lnTo>
                  <a:pt x="10074" y="3042"/>
                </a:lnTo>
                <a:lnTo>
                  <a:pt x="10025" y="3090"/>
                </a:lnTo>
                <a:lnTo>
                  <a:pt x="10001" y="3090"/>
                </a:lnTo>
                <a:lnTo>
                  <a:pt x="9904" y="3139"/>
                </a:lnTo>
                <a:lnTo>
                  <a:pt x="9831" y="3212"/>
                </a:lnTo>
                <a:lnTo>
                  <a:pt x="9806" y="3334"/>
                </a:lnTo>
                <a:lnTo>
                  <a:pt x="9782" y="3455"/>
                </a:lnTo>
                <a:lnTo>
                  <a:pt x="9758" y="3723"/>
                </a:lnTo>
                <a:lnTo>
                  <a:pt x="9782" y="3918"/>
                </a:lnTo>
                <a:lnTo>
                  <a:pt x="9782" y="4429"/>
                </a:lnTo>
                <a:lnTo>
                  <a:pt x="9806" y="4940"/>
                </a:lnTo>
                <a:lnTo>
                  <a:pt x="9855" y="5937"/>
                </a:lnTo>
                <a:lnTo>
                  <a:pt x="9879" y="7032"/>
                </a:lnTo>
                <a:lnTo>
                  <a:pt x="9904" y="8127"/>
                </a:lnTo>
                <a:lnTo>
                  <a:pt x="9928" y="9758"/>
                </a:lnTo>
                <a:lnTo>
                  <a:pt x="9952" y="10560"/>
                </a:lnTo>
                <a:lnTo>
                  <a:pt x="10001" y="10974"/>
                </a:lnTo>
                <a:lnTo>
                  <a:pt x="10050" y="11363"/>
                </a:lnTo>
                <a:lnTo>
                  <a:pt x="10025" y="11388"/>
                </a:lnTo>
                <a:lnTo>
                  <a:pt x="10001" y="11436"/>
                </a:lnTo>
                <a:lnTo>
                  <a:pt x="10001" y="11534"/>
                </a:lnTo>
                <a:lnTo>
                  <a:pt x="10025" y="11631"/>
                </a:lnTo>
                <a:lnTo>
                  <a:pt x="10074" y="11655"/>
                </a:lnTo>
                <a:lnTo>
                  <a:pt x="10123" y="11680"/>
                </a:lnTo>
                <a:lnTo>
                  <a:pt x="10171" y="11680"/>
                </a:lnTo>
                <a:lnTo>
                  <a:pt x="10244" y="11704"/>
                </a:lnTo>
                <a:lnTo>
                  <a:pt x="10317" y="11704"/>
                </a:lnTo>
                <a:lnTo>
                  <a:pt x="10585" y="11728"/>
                </a:lnTo>
                <a:lnTo>
                  <a:pt x="10853" y="11704"/>
                </a:lnTo>
                <a:lnTo>
                  <a:pt x="11364" y="11655"/>
                </a:lnTo>
                <a:lnTo>
                  <a:pt x="12142" y="11631"/>
                </a:lnTo>
                <a:lnTo>
                  <a:pt x="12921" y="11607"/>
                </a:lnTo>
                <a:lnTo>
                  <a:pt x="12969" y="11655"/>
                </a:lnTo>
                <a:lnTo>
                  <a:pt x="13042" y="11680"/>
                </a:lnTo>
                <a:lnTo>
                  <a:pt x="13091" y="11704"/>
                </a:lnTo>
                <a:lnTo>
                  <a:pt x="13164" y="11680"/>
                </a:lnTo>
                <a:lnTo>
                  <a:pt x="13237" y="11655"/>
                </a:lnTo>
                <a:lnTo>
                  <a:pt x="13286" y="11607"/>
                </a:lnTo>
                <a:lnTo>
                  <a:pt x="13334" y="11558"/>
                </a:lnTo>
                <a:lnTo>
                  <a:pt x="13359" y="11461"/>
                </a:lnTo>
                <a:lnTo>
                  <a:pt x="13383" y="10877"/>
                </a:lnTo>
                <a:lnTo>
                  <a:pt x="13383" y="10293"/>
                </a:lnTo>
                <a:lnTo>
                  <a:pt x="13359" y="9685"/>
                </a:lnTo>
                <a:lnTo>
                  <a:pt x="13359" y="9101"/>
                </a:lnTo>
                <a:lnTo>
                  <a:pt x="13432" y="6619"/>
                </a:lnTo>
                <a:lnTo>
                  <a:pt x="13432" y="6059"/>
                </a:lnTo>
                <a:lnTo>
                  <a:pt x="13432" y="5524"/>
                </a:lnTo>
                <a:lnTo>
                  <a:pt x="13407" y="4964"/>
                </a:lnTo>
                <a:lnTo>
                  <a:pt x="13334" y="4404"/>
                </a:lnTo>
                <a:lnTo>
                  <a:pt x="13213" y="3723"/>
                </a:lnTo>
                <a:lnTo>
                  <a:pt x="13188" y="3480"/>
                </a:lnTo>
                <a:lnTo>
                  <a:pt x="13188" y="3212"/>
                </a:lnTo>
                <a:lnTo>
                  <a:pt x="13213" y="3139"/>
                </a:lnTo>
                <a:lnTo>
                  <a:pt x="13188" y="3042"/>
                </a:lnTo>
                <a:lnTo>
                  <a:pt x="13140" y="2969"/>
                </a:lnTo>
                <a:lnTo>
                  <a:pt x="13042" y="2920"/>
                </a:lnTo>
                <a:lnTo>
                  <a:pt x="12896" y="2871"/>
                </a:lnTo>
                <a:close/>
                <a:moveTo>
                  <a:pt x="3188" y="5816"/>
                </a:moveTo>
                <a:lnTo>
                  <a:pt x="2823" y="5840"/>
                </a:lnTo>
                <a:lnTo>
                  <a:pt x="2458" y="5864"/>
                </a:lnTo>
                <a:lnTo>
                  <a:pt x="2093" y="5937"/>
                </a:lnTo>
                <a:lnTo>
                  <a:pt x="1923" y="5986"/>
                </a:lnTo>
                <a:lnTo>
                  <a:pt x="1752" y="6035"/>
                </a:lnTo>
                <a:lnTo>
                  <a:pt x="1679" y="6059"/>
                </a:lnTo>
                <a:lnTo>
                  <a:pt x="1631" y="6083"/>
                </a:lnTo>
                <a:lnTo>
                  <a:pt x="1631" y="6108"/>
                </a:lnTo>
                <a:lnTo>
                  <a:pt x="1582" y="6181"/>
                </a:lnTo>
                <a:lnTo>
                  <a:pt x="1582" y="6278"/>
                </a:lnTo>
                <a:lnTo>
                  <a:pt x="1606" y="6351"/>
                </a:lnTo>
                <a:lnTo>
                  <a:pt x="1655" y="6400"/>
                </a:lnTo>
                <a:lnTo>
                  <a:pt x="1704" y="7032"/>
                </a:lnTo>
                <a:lnTo>
                  <a:pt x="1704" y="7665"/>
                </a:lnTo>
                <a:lnTo>
                  <a:pt x="1704" y="8930"/>
                </a:lnTo>
                <a:lnTo>
                  <a:pt x="1606" y="11461"/>
                </a:lnTo>
                <a:lnTo>
                  <a:pt x="1631" y="11558"/>
                </a:lnTo>
                <a:lnTo>
                  <a:pt x="1655" y="11631"/>
                </a:lnTo>
                <a:lnTo>
                  <a:pt x="1728" y="11655"/>
                </a:lnTo>
                <a:lnTo>
                  <a:pt x="1801" y="11680"/>
                </a:lnTo>
                <a:lnTo>
                  <a:pt x="1947" y="11728"/>
                </a:lnTo>
                <a:lnTo>
                  <a:pt x="2117" y="11753"/>
                </a:lnTo>
                <a:lnTo>
                  <a:pt x="2434" y="11753"/>
                </a:lnTo>
                <a:lnTo>
                  <a:pt x="2750" y="11728"/>
                </a:lnTo>
                <a:lnTo>
                  <a:pt x="3066" y="11704"/>
                </a:lnTo>
                <a:lnTo>
                  <a:pt x="3942" y="11704"/>
                </a:lnTo>
                <a:lnTo>
                  <a:pt x="4356" y="11728"/>
                </a:lnTo>
                <a:lnTo>
                  <a:pt x="4575" y="11728"/>
                </a:lnTo>
                <a:lnTo>
                  <a:pt x="4794" y="11704"/>
                </a:lnTo>
                <a:lnTo>
                  <a:pt x="4891" y="11680"/>
                </a:lnTo>
                <a:lnTo>
                  <a:pt x="4964" y="11655"/>
                </a:lnTo>
                <a:lnTo>
                  <a:pt x="5013" y="11582"/>
                </a:lnTo>
                <a:lnTo>
                  <a:pt x="5013" y="11509"/>
                </a:lnTo>
                <a:lnTo>
                  <a:pt x="4988" y="11169"/>
                </a:lnTo>
                <a:lnTo>
                  <a:pt x="4964" y="10852"/>
                </a:lnTo>
                <a:lnTo>
                  <a:pt x="4988" y="10196"/>
                </a:lnTo>
                <a:lnTo>
                  <a:pt x="5037" y="8882"/>
                </a:lnTo>
                <a:lnTo>
                  <a:pt x="5086" y="7178"/>
                </a:lnTo>
                <a:lnTo>
                  <a:pt x="5110" y="6692"/>
                </a:lnTo>
                <a:lnTo>
                  <a:pt x="5110" y="6448"/>
                </a:lnTo>
                <a:lnTo>
                  <a:pt x="5086" y="6205"/>
                </a:lnTo>
                <a:lnTo>
                  <a:pt x="5061" y="6132"/>
                </a:lnTo>
                <a:lnTo>
                  <a:pt x="5037" y="6035"/>
                </a:lnTo>
                <a:lnTo>
                  <a:pt x="4988" y="5962"/>
                </a:lnTo>
                <a:lnTo>
                  <a:pt x="4915" y="5889"/>
                </a:lnTo>
                <a:lnTo>
                  <a:pt x="4818" y="5864"/>
                </a:lnTo>
                <a:lnTo>
                  <a:pt x="3991" y="5816"/>
                </a:lnTo>
                <a:close/>
                <a:moveTo>
                  <a:pt x="5889" y="25"/>
                </a:moveTo>
                <a:lnTo>
                  <a:pt x="5816" y="49"/>
                </a:lnTo>
                <a:lnTo>
                  <a:pt x="5743" y="98"/>
                </a:lnTo>
                <a:lnTo>
                  <a:pt x="5670" y="219"/>
                </a:lnTo>
                <a:lnTo>
                  <a:pt x="5621" y="341"/>
                </a:lnTo>
                <a:lnTo>
                  <a:pt x="5548" y="609"/>
                </a:lnTo>
                <a:lnTo>
                  <a:pt x="5524" y="901"/>
                </a:lnTo>
                <a:lnTo>
                  <a:pt x="5524" y="1193"/>
                </a:lnTo>
                <a:lnTo>
                  <a:pt x="5548" y="1509"/>
                </a:lnTo>
                <a:lnTo>
                  <a:pt x="5572" y="1801"/>
                </a:lnTo>
                <a:lnTo>
                  <a:pt x="5670" y="2361"/>
                </a:lnTo>
                <a:lnTo>
                  <a:pt x="5718" y="2750"/>
                </a:lnTo>
                <a:lnTo>
                  <a:pt x="5743" y="3139"/>
                </a:lnTo>
                <a:lnTo>
                  <a:pt x="5743" y="3528"/>
                </a:lnTo>
                <a:lnTo>
                  <a:pt x="5718" y="3918"/>
                </a:lnTo>
                <a:lnTo>
                  <a:pt x="5694" y="4672"/>
                </a:lnTo>
                <a:lnTo>
                  <a:pt x="5621" y="5475"/>
                </a:lnTo>
                <a:lnTo>
                  <a:pt x="5572" y="6278"/>
                </a:lnTo>
                <a:lnTo>
                  <a:pt x="5548" y="7081"/>
                </a:lnTo>
                <a:lnTo>
                  <a:pt x="5524" y="7908"/>
                </a:lnTo>
                <a:lnTo>
                  <a:pt x="5548" y="8711"/>
                </a:lnTo>
                <a:lnTo>
                  <a:pt x="5645" y="10293"/>
                </a:lnTo>
                <a:lnTo>
                  <a:pt x="5645" y="10925"/>
                </a:lnTo>
                <a:lnTo>
                  <a:pt x="5670" y="11242"/>
                </a:lnTo>
                <a:lnTo>
                  <a:pt x="5718" y="11558"/>
                </a:lnTo>
                <a:lnTo>
                  <a:pt x="5743" y="11631"/>
                </a:lnTo>
                <a:lnTo>
                  <a:pt x="5767" y="11680"/>
                </a:lnTo>
                <a:lnTo>
                  <a:pt x="5816" y="11728"/>
                </a:lnTo>
                <a:lnTo>
                  <a:pt x="5986" y="11728"/>
                </a:lnTo>
                <a:lnTo>
                  <a:pt x="6108" y="11680"/>
                </a:lnTo>
                <a:lnTo>
                  <a:pt x="6351" y="11728"/>
                </a:lnTo>
                <a:lnTo>
                  <a:pt x="6619" y="11753"/>
                </a:lnTo>
                <a:lnTo>
                  <a:pt x="8030" y="11753"/>
                </a:lnTo>
                <a:lnTo>
                  <a:pt x="8857" y="11728"/>
                </a:lnTo>
                <a:lnTo>
                  <a:pt x="8955" y="11704"/>
                </a:lnTo>
                <a:lnTo>
                  <a:pt x="9028" y="11680"/>
                </a:lnTo>
                <a:lnTo>
                  <a:pt x="9149" y="11680"/>
                </a:lnTo>
                <a:lnTo>
                  <a:pt x="9271" y="11655"/>
                </a:lnTo>
                <a:lnTo>
                  <a:pt x="9320" y="11607"/>
                </a:lnTo>
                <a:lnTo>
                  <a:pt x="9344" y="11582"/>
                </a:lnTo>
                <a:lnTo>
                  <a:pt x="9368" y="11509"/>
                </a:lnTo>
                <a:lnTo>
                  <a:pt x="9393" y="11436"/>
                </a:lnTo>
                <a:lnTo>
                  <a:pt x="9368" y="9563"/>
                </a:lnTo>
                <a:lnTo>
                  <a:pt x="9295" y="7714"/>
                </a:lnTo>
                <a:lnTo>
                  <a:pt x="9222" y="5840"/>
                </a:lnTo>
                <a:lnTo>
                  <a:pt x="9198" y="4915"/>
                </a:lnTo>
                <a:lnTo>
                  <a:pt x="9198" y="3991"/>
                </a:lnTo>
                <a:lnTo>
                  <a:pt x="9198" y="3431"/>
                </a:lnTo>
                <a:lnTo>
                  <a:pt x="9174" y="2871"/>
                </a:lnTo>
                <a:lnTo>
                  <a:pt x="9125" y="2312"/>
                </a:lnTo>
                <a:lnTo>
                  <a:pt x="9076" y="1752"/>
                </a:lnTo>
                <a:lnTo>
                  <a:pt x="9052" y="1266"/>
                </a:lnTo>
                <a:lnTo>
                  <a:pt x="9052" y="803"/>
                </a:lnTo>
                <a:lnTo>
                  <a:pt x="9076" y="609"/>
                </a:lnTo>
                <a:lnTo>
                  <a:pt x="9076" y="487"/>
                </a:lnTo>
                <a:lnTo>
                  <a:pt x="9076" y="463"/>
                </a:lnTo>
                <a:lnTo>
                  <a:pt x="9052" y="414"/>
                </a:lnTo>
                <a:lnTo>
                  <a:pt x="9076" y="341"/>
                </a:lnTo>
                <a:lnTo>
                  <a:pt x="9076" y="268"/>
                </a:lnTo>
                <a:lnTo>
                  <a:pt x="9052" y="195"/>
                </a:lnTo>
                <a:lnTo>
                  <a:pt x="9003" y="146"/>
                </a:lnTo>
                <a:lnTo>
                  <a:pt x="8955" y="73"/>
                </a:lnTo>
                <a:lnTo>
                  <a:pt x="8906" y="25"/>
                </a:lnTo>
                <a:lnTo>
                  <a:pt x="8736" y="25"/>
                </a:lnTo>
                <a:lnTo>
                  <a:pt x="8298" y="73"/>
                </a:lnTo>
                <a:lnTo>
                  <a:pt x="7884" y="73"/>
                </a:lnTo>
                <a:lnTo>
                  <a:pt x="7032" y="49"/>
                </a:lnTo>
                <a:lnTo>
                  <a:pt x="6521" y="49"/>
                </a:lnTo>
                <a:lnTo>
                  <a:pt x="6278" y="73"/>
                </a:lnTo>
                <a:lnTo>
                  <a:pt x="6010" y="98"/>
                </a:lnTo>
                <a:lnTo>
                  <a:pt x="5962" y="49"/>
                </a:lnTo>
                <a:lnTo>
                  <a:pt x="5889" y="25"/>
                </a:lnTo>
                <a:close/>
                <a:moveTo>
                  <a:pt x="16619" y="5791"/>
                </a:moveTo>
                <a:lnTo>
                  <a:pt x="16108" y="5816"/>
                </a:lnTo>
                <a:lnTo>
                  <a:pt x="15622" y="5864"/>
                </a:lnTo>
                <a:lnTo>
                  <a:pt x="15111" y="5889"/>
                </a:lnTo>
                <a:lnTo>
                  <a:pt x="14697" y="5889"/>
                </a:lnTo>
                <a:lnTo>
                  <a:pt x="14478" y="5937"/>
                </a:lnTo>
                <a:lnTo>
                  <a:pt x="14283" y="6010"/>
                </a:lnTo>
                <a:lnTo>
                  <a:pt x="14210" y="5937"/>
                </a:lnTo>
                <a:lnTo>
                  <a:pt x="14113" y="5913"/>
                </a:lnTo>
                <a:lnTo>
                  <a:pt x="14089" y="5913"/>
                </a:lnTo>
                <a:lnTo>
                  <a:pt x="14040" y="5937"/>
                </a:lnTo>
                <a:lnTo>
                  <a:pt x="14016" y="5986"/>
                </a:lnTo>
                <a:lnTo>
                  <a:pt x="13991" y="6035"/>
                </a:lnTo>
                <a:lnTo>
                  <a:pt x="13943" y="6351"/>
                </a:lnTo>
                <a:lnTo>
                  <a:pt x="13918" y="6667"/>
                </a:lnTo>
                <a:lnTo>
                  <a:pt x="13918" y="7008"/>
                </a:lnTo>
                <a:lnTo>
                  <a:pt x="13918" y="7324"/>
                </a:lnTo>
                <a:lnTo>
                  <a:pt x="13967" y="7981"/>
                </a:lnTo>
                <a:lnTo>
                  <a:pt x="14016" y="8614"/>
                </a:lnTo>
                <a:lnTo>
                  <a:pt x="14040" y="9344"/>
                </a:lnTo>
                <a:lnTo>
                  <a:pt x="14040" y="10050"/>
                </a:lnTo>
                <a:lnTo>
                  <a:pt x="14016" y="10755"/>
                </a:lnTo>
                <a:lnTo>
                  <a:pt x="13967" y="11120"/>
                </a:lnTo>
                <a:lnTo>
                  <a:pt x="13894" y="11461"/>
                </a:lnTo>
                <a:lnTo>
                  <a:pt x="13894" y="11558"/>
                </a:lnTo>
                <a:lnTo>
                  <a:pt x="13918" y="11631"/>
                </a:lnTo>
                <a:lnTo>
                  <a:pt x="13967" y="11704"/>
                </a:lnTo>
                <a:lnTo>
                  <a:pt x="14040" y="11728"/>
                </a:lnTo>
                <a:lnTo>
                  <a:pt x="14089" y="11753"/>
                </a:lnTo>
                <a:lnTo>
                  <a:pt x="14235" y="11753"/>
                </a:lnTo>
                <a:lnTo>
                  <a:pt x="14308" y="11704"/>
                </a:lnTo>
                <a:lnTo>
                  <a:pt x="14624" y="11728"/>
                </a:lnTo>
                <a:lnTo>
                  <a:pt x="15597" y="11728"/>
                </a:lnTo>
                <a:lnTo>
                  <a:pt x="16327" y="11704"/>
                </a:lnTo>
                <a:lnTo>
                  <a:pt x="16668" y="11655"/>
                </a:lnTo>
                <a:lnTo>
                  <a:pt x="17033" y="11607"/>
                </a:lnTo>
                <a:lnTo>
                  <a:pt x="17082" y="11655"/>
                </a:lnTo>
                <a:lnTo>
                  <a:pt x="17130" y="11680"/>
                </a:lnTo>
                <a:lnTo>
                  <a:pt x="17203" y="11704"/>
                </a:lnTo>
                <a:lnTo>
                  <a:pt x="17276" y="11704"/>
                </a:lnTo>
                <a:lnTo>
                  <a:pt x="17349" y="11680"/>
                </a:lnTo>
                <a:lnTo>
                  <a:pt x="17398" y="11631"/>
                </a:lnTo>
                <a:lnTo>
                  <a:pt x="17422" y="11582"/>
                </a:lnTo>
                <a:lnTo>
                  <a:pt x="17422" y="11509"/>
                </a:lnTo>
                <a:lnTo>
                  <a:pt x="17374" y="11144"/>
                </a:lnTo>
                <a:lnTo>
                  <a:pt x="17349" y="10779"/>
                </a:lnTo>
                <a:lnTo>
                  <a:pt x="17349" y="10050"/>
                </a:lnTo>
                <a:lnTo>
                  <a:pt x="17349" y="9344"/>
                </a:lnTo>
                <a:lnTo>
                  <a:pt x="17398" y="8614"/>
                </a:lnTo>
                <a:lnTo>
                  <a:pt x="17422" y="7884"/>
                </a:lnTo>
                <a:lnTo>
                  <a:pt x="17447" y="7154"/>
                </a:lnTo>
                <a:lnTo>
                  <a:pt x="17447" y="6911"/>
                </a:lnTo>
                <a:lnTo>
                  <a:pt x="17422" y="6643"/>
                </a:lnTo>
                <a:lnTo>
                  <a:pt x="17398" y="6375"/>
                </a:lnTo>
                <a:lnTo>
                  <a:pt x="17349" y="6254"/>
                </a:lnTo>
                <a:lnTo>
                  <a:pt x="17301" y="6156"/>
                </a:lnTo>
                <a:lnTo>
                  <a:pt x="17325" y="6083"/>
                </a:lnTo>
                <a:lnTo>
                  <a:pt x="17325" y="6035"/>
                </a:lnTo>
                <a:lnTo>
                  <a:pt x="17301" y="5937"/>
                </a:lnTo>
                <a:lnTo>
                  <a:pt x="17228" y="5840"/>
                </a:lnTo>
                <a:lnTo>
                  <a:pt x="17179" y="5816"/>
                </a:lnTo>
                <a:lnTo>
                  <a:pt x="17106" y="5791"/>
                </a:lnTo>
                <a:close/>
                <a:moveTo>
                  <a:pt x="195" y="0"/>
                </a:moveTo>
                <a:lnTo>
                  <a:pt x="146" y="49"/>
                </a:lnTo>
                <a:lnTo>
                  <a:pt x="98" y="73"/>
                </a:lnTo>
                <a:lnTo>
                  <a:pt x="49" y="195"/>
                </a:lnTo>
                <a:lnTo>
                  <a:pt x="25" y="317"/>
                </a:lnTo>
                <a:lnTo>
                  <a:pt x="0" y="438"/>
                </a:lnTo>
                <a:lnTo>
                  <a:pt x="0" y="584"/>
                </a:lnTo>
                <a:lnTo>
                  <a:pt x="49" y="876"/>
                </a:lnTo>
                <a:lnTo>
                  <a:pt x="73" y="1120"/>
                </a:lnTo>
                <a:lnTo>
                  <a:pt x="49" y="1947"/>
                </a:lnTo>
                <a:lnTo>
                  <a:pt x="49" y="2774"/>
                </a:lnTo>
                <a:lnTo>
                  <a:pt x="49" y="3601"/>
                </a:lnTo>
                <a:lnTo>
                  <a:pt x="49" y="4429"/>
                </a:lnTo>
                <a:lnTo>
                  <a:pt x="0" y="6108"/>
                </a:lnTo>
                <a:lnTo>
                  <a:pt x="0" y="6984"/>
                </a:lnTo>
                <a:lnTo>
                  <a:pt x="25" y="7860"/>
                </a:lnTo>
                <a:lnTo>
                  <a:pt x="73" y="9587"/>
                </a:lnTo>
                <a:lnTo>
                  <a:pt x="146" y="11315"/>
                </a:lnTo>
                <a:lnTo>
                  <a:pt x="171" y="12191"/>
                </a:lnTo>
                <a:lnTo>
                  <a:pt x="195" y="13067"/>
                </a:lnTo>
                <a:lnTo>
                  <a:pt x="219" y="13188"/>
                </a:lnTo>
                <a:lnTo>
                  <a:pt x="292" y="13261"/>
                </a:lnTo>
                <a:lnTo>
                  <a:pt x="341" y="13310"/>
                </a:lnTo>
                <a:lnTo>
                  <a:pt x="390" y="13310"/>
                </a:lnTo>
                <a:lnTo>
                  <a:pt x="901" y="13383"/>
                </a:lnTo>
                <a:lnTo>
                  <a:pt x="1923" y="13383"/>
                </a:lnTo>
                <a:lnTo>
                  <a:pt x="2409" y="13334"/>
                </a:lnTo>
                <a:lnTo>
                  <a:pt x="3431" y="13261"/>
                </a:lnTo>
                <a:lnTo>
                  <a:pt x="3942" y="13213"/>
                </a:lnTo>
                <a:lnTo>
                  <a:pt x="4453" y="13188"/>
                </a:lnTo>
                <a:lnTo>
                  <a:pt x="10050" y="13188"/>
                </a:lnTo>
                <a:lnTo>
                  <a:pt x="11169" y="13164"/>
                </a:lnTo>
                <a:lnTo>
                  <a:pt x="13432" y="13091"/>
                </a:lnTo>
                <a:lnTo>
                  <a:pt x="14575" y="13067"/>
                </a:lnTo>
                <a:lnTo>
                  <a:pt x="16765" y="13067"/>
                </a:lnTo>
                <a:lnTo>
                  <a:pt x="17301" y="13091"/>
                </a:lnTo>
                <a:lnTo>
                  <a:pt x="17544" y="13140"/>
                </a:lnTo>
                <a:lnTo>
                  <a:pt x="17812" y="13164"/>
                </a:lnTo>
                <a:lnTo>
                  <a:pt x="17933" y="13164"/>
                </a:lnTo>
                <a:lnTo>
                  <a:pt x="18031" y="13115"/>
                </a:lnTo>
                <a:lnTo>
                  <a:pt x="18104" y="13042"/>
                </a:lnTo>
                <a:lnTo>
                  <a:pt x="18152" y="12945"/>
                </a:lnTo>
                <a:lnTo>
                  <a:pt x="18177" y="12848"/>
                </a:lnTo>
                <a:lnTo>
                  <a:pt x="18152" y="12750"/>
                </a:lnTo>
                <a:lnTo>
                  <a:pt x="18079" y="12677"/>
                </a:lnTo>
                <a:lnTo>
                  <a:pt x="17958" y="12629"/>
                </a:lnTo>
                <a:lnTo>
                  <a:pt x="17495" y="12556"/>
                </a:lnTo>
                <a:lnTo>
                  <a:pt x="17033" y="12531"/>
                </a:lnTo>
                <a:lnTo>
                  <a:pt x="16084" y="12507"/>
                </a:lnTo>
                <a:lnTo>
                  <a:pt x="14940" y="12483"/>
                </a:lnTo>
                <a:lnTo>
                  <a:pt x="13821" y="12507"/>
                </a:lnTo>
                <a:lnTo>
                  <a:pt x="11558" y="12580"/>
                </a:lnTo>
                <a:lnTo>
                  <a:pt x="10415" y="12604"/>
                </a:lnTo>
                <a:lnTo>
                  <a:pt x="9271" y="12629"/>
                </a:lnTo>
                <a:lnTo>
                  <a:pt x="7057" y="12604"/>
                </a:lnTo>
                <a:lnTo>
                  <a:pt x="5937" y="12604"/>
                </a:lnTo>
                <a:lnTo>
                  <a:pt x="4818" y="12629"/>
                </a:lnTo>
                <a:lnTo>
                  <a:pt x="3796" y="12677"/>
                </a:lnTo>
                <a:lnTo>
                  <a:pt x="2774" y="12726"/>
                </a:lnTo>
                <a:lnTo>
                  <a:pt x="1752" y="12799"/>
                </a:lnTo>
                <a:lnTo>
                  <a:pt x="730" y="12848"/>
                </a:lnTo>
                <a:lnTo>
                  <a:pt x="682" y="11169"/>
                </a:lnTo>
                <a:lnTo>
                  <a:pt x="609" y="9490"/>
                </a:lnTo>
                <a:lnTo>
                  <a:pt x="560" y="7787"/>
                </a:lnTo>
                <a:lnTo>
                  <a:pt x="536" y="6959"/>
                </a:lnTo>
                <a:lnTo>
                  <a:pt x="560" y="6108"/>
                </a:lnTo>
                <a:lnTo>
                  <a:pt x="584" y="4356"/>
                </a:lnTo>
                <a:lnTo>
                  <a:pt x="560" y="2579"/>
                </a:lnTo>
                <a:lnTo>
                  <a:pt x="584" y="1752"/>
                </a:lnTo>
                <a:lnTo>
                  <a:pt x="584" y="1363"/>
                </a:lnTo>
                <a:lnTo>
                  <a:pt x="584" y="949"/>
                </a:lnTo>
                <a:lnTo>
                  <a:pt x="560" y="706"/>
                </a:lnTo>
                <a:lnTo>
                  <a:pt x="536" y="438"/>
                </a:lnTo>
                <a:lnTo>
                  <a:pt x="511" y="317"/>
                </a:lnTo>
                <a:lnTo>
                  <a:pt x="463" y="219"/>
                </a:lnTo>
                <a:lnTo>
                  <a:pt x="390" y="98"/>
                </a:lnTo>
                <a:lnTo>
                  <a:pt x="317" y="25"/>
                </a:lnTo>
                <a:lnTo>
                  <a:pt x="26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5"/>
          <p:cNvSpPr txBox="1"/>
          <p:nvPr>
            <p:ph type="title"/>
          </p:nvPr>
        </p:nvSpPr>
        <p:spPr>
          <a:xfrm>
            <a:off x="490375" y="569550"/>
            <a:ext cx="8178900" cy="535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chemeClr val="lt1"/>
                </a:solidFill>
              </a:rPr>
              <a:t>Focus on making your solution </a:t>
            </a:r>
            <a:endParaRPr b="1" sz="60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96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0">
                <a:solidFill>
                  <a:schemeClr val="lt1"/>
                </a:solidFill>
              </a:rPr>
              <a:t>BETTER</a:t>
            </a:r>
            <a:endParaRPr b="1" sz="120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6"/>
          <p:cNvSpPr txBox="1"/>
          <p:nvPr>
            <p:ph type="ctrTitle"/>
          </p:nvPr>
        </p:nvSpPr>
        <p:spPr>
          <a:xfrm>
            <a:off x="921200" y="1713304"/>
            <a:ext cx="7205700" cy="154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9FC5E8"/>
                </a:solidFill>
              </a:rPr>
              <a:t>6</a:t>
            </a:r>
            <a:endParaRPr sz="6000">
              <a:solidFill>
                <a:srgbClr val="9FC5E8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 SOLUTION</a:t>
            </a:r>
            <a:endParaRPr/>
          </a:p>
        </p:txBody>
      </p:sp>
      <p:sp>
        <p:nvSpPr>
          <p:cNvPr id="272" name="Google Shape;272;p36"/>
          <p:cNvSpPr/>
          <p:nvPr/>
        </p:nvSpPr>
        <p:spPr>
          <a:xfrm>
            <a:off x="3720866" y="4631110"/>
            <a:ext cx="1702251" cy="1634830"/>
          </a:xfrm>
          <a:custGeom>
            <a:rect b="b" l="l" r="r" t="t"/>
            <a:pathLst>
              <a:path extrusionOk="0" h="17812" w="17618">
                <a:moveTo>
                  <a:pt x="8785" y="3553"/>
                </a:moveTo>
                <a:lnTo>
                  <a:pt x="8931" y="3845"/>
                </a:lnTo>
                <a:lnTo>
                  <a:pt x="9052" y="4137"/>
                </a:lnTo>
                <a:lnTo>
                  <a:pt x="9223" y="4453"/>
                </a:lnTo>
                <a:lnTo>
                  <a:pt x="9198" y="4502"/>
                </a:lnTo>
                <a:lnTo>
                  <a:pt x="9198" y="4551"/>
                </a:lnTo>
                <a:lnTo>
                  <a:pt x="9223" y="4599"/>
                </a:lnTo>
                <a:lnTo>
                  <a:pt x="9247" y="4624"/>
                </a:lnTo>
                <a:lnTo>
                  <a:pt x="9393" y="4721"/>
                </a:lnTo>
                <a:lnTo>
                  <a:pt x="9539" y="4794"/>
                </a:lnTo>
                <a:lnTo>
                  <a:pt x="9685" y="4842"/>
                </a:lnTo>
                <a:lnTo>
                  <a:pt x="9855" y="4891"/>
                </a:lnTo>
                <a:lnTo>
                  <a:pt x="10220" y="4940"/>
                </a:lnTo>
                <a:lnTo>
                  <a:pt x="10561" y="4988"/>
                </a:lnTo>
                <a:lnTo>
                  <a:pt x="10366" y="5110"/>
                </a:lnTo>
                <a:lnTo>
                  <a:pt x="10172" y="5256"/>
                </a:lnTo>
                <a:lnTo>
                  <a:pt x="10001" y="5378"/>
                </a:lnTo>
                <a:lnTo>
                  <a:pt x="9831" y="5524"/>
                </a:lnTo>
                <a:lnTo>
                  <a:pt x="9734" y="5548"/>
                </a:lnTo>
                <a:lnTo>
                  <a:pt x="9661" y="5572"/>
                </a:lnTo>
                <a:lnTo>
                  <a:pt x="9612" y="5645"/>
                </a:lnTo>
                <a:lnTo>
                  <a:pt x="9588" y="5743"/>
                </a:lnTo>
                <a:lnTo>
                  <a:pt x="9588" y="5962"/>
                </a:lnTo>
                <a:lnTo>
                  <a:pt x="9636" y="6156"/>
                </a:lnTo>
                <a:lnTo>
                  <a:pt x="9758" y="6570"/>
                </a:lnTo>
                <a:lnTo>
                  <a:pt x="9831" y="6911"/>
                </a:lnTo>
                <a:lnTo>
                  <a:pt x="9831" y="6911"/>
                </a:lnTo>
                <a:lnTo>
                  <a:pt x="9466" y="6740"/>
                </a:lnTo>
                <a:lnTo>
                  <a:pt x="9125" y="6546"/>
                </a:lnTo>
                <a:lnTo>
                  <a:pt x="8979" y="6473"/>
                </a:lnTo>
                <a:lnTo>
                  <a:pt x="8785" y="6400"/>
                </a:lnTo>
                <a:lnTo>
                  <a:pt x="8687" y="6400"/>
                </a:lnTo>
                <a:lnTo>
                  <a:pt x="8614" y="6473"/>
                </a:lnTo>
                <a:lnTo>
                  <a:pt x="8444" y="6497"/>
                </a:lnTo>
                <a:lnTo>
                  <a:pt x="8274" y="6570"/>
                </a:lnTo>
                <a:lnTo>
                  <a:pt x="7957" y="6765"/>
                </a:lnTo>
                <a:lnTo>
                  <a:pt x="7592" y="6984"/>
                </a:lnTo>
                <a:lnTo>
                  <a:pt x="7714" y="6351"/>
                </a:lnTo>
                <a:lnTo>
                  <a:pt x="7787" y="6083"/>
                </a:lnTo>
                <a:lnTo>
                  <a:pt x="7836" y="6083"/>
                </a:lnTo>
                <a:lnTo>
                  <a:pt x="7909" y="6059"/>
                </a:lnTo>
                <a:lnTo>
                  <a:pt x="7957" y="6035"/>
                </a:lnTo>
                <a:lnTo>
                  <a:pt x="8006" y="5986"/>
                </a:lnTo>
                <a:lnTo>
                  <a:pt x="8030" y="5937"/>
                </a:lnTo>
                <a:lnTo>
                  <a:pt x="8030" y="5889"/>
                </a:lnTo>
                <a:lnTo>
                  <a:pt x="8030" y="5816"/>
                </a:lnTo>
                <a:lnTo>
                  <a:pt x="8006" y="5767"/>
                </a:lnTo>
                <a:lnTo>
                  <a:pt x="7860" y="5572"/>
                </a:lnTo>
                <a:lnTo>
                  <a:pt x="7690" y="5426"/>
                </a:lnTo>
                <a:lnTo>
                  <a:pt x="7300" y="5159"/>
                </a:lnTo>
                <a:lnTo>
                  <a:pt x="6960" y="4915"/>
                </a:lnTo>
                <a:lnTo>
                  <a:pt x="7057" y="4915"/>
                </a:lnTo>
                <a:lnTo>
                  <a:pt x="7325" y="4867"/>
                </a:lnTo>
                <a:lnTo>
                  <a:pt x="7592" y="4818"/>
                </a:lnTo>
                <a:lnTo>
                  <a:pt x="7884" y="4745"/>
                </a:lnTo>
                <a:lnTo>
                  <a:pt x="8006" y="4721"/>
                </a:lnTo>
                <a:lnTo>
                  <a:pt x="8128" y="4648"/>
                </a:lnTo>
                <a:lnTo>
                  <a:pt x="8201" y="4599"/>
                </a:lnTo>
                <a:lnTo>
                  <a:pt x="8225" y="4526"/>
                </a:lnTo>
                <a:lnTo>
                  <a:pt x="8298" y="4453"/>
                </a:lnTo>
                <a:lnTo>
                  <a:pt x="8371" y="4380"/>
                </a:lnTo>
                <a:lnTo>
                  <a:pt x="8493" y="4186"/>
                </a:lnTo>
                <a:lnTo>
                  <a:pt x="8663" y="3821"/>
                </a:lnTo>
                <a:lnTo>
                  <a:pt x="8785" y="3553"/>
                </a:lnTo>
                <a:close/>
                <a:moveTo>
                  <a:pt x="8712" y="3042"/>
                </a:moveTo>
                <a:lnTo>
                  <a:pt x="8614" y="3091"/>
                </a:lnTo>
                <a:lnTo>
                  <a:pt x="8541" y="3139"/>
                </a:lnTo>
                <a:lnTo>
                  <a:pt x="8468" y="3237"/>
                </a:lnTo>
                <a:lnTo>
                  <a:pt x="8347" y="3431"/>
                </a:lnTo>
                <a:lnTo>
                  <a:pt x="8274" y="3602"/>
                </a:lnTo>
                <a:lnTo>
                  <a:pt x="8152" y="3821"/>
                </a:lnTo>
                <a:lnTo>
                  <a:pt x="8006" y="4040"/>
                </a:lnTo>
                <a:lnTo>
                  <a:pt x="7909" y="4161"/>
                </a:lnTo>
                <a:lnTo>
                  <a:pt x="7860" y="4234"/>
                </a:lnTo>
                <a:lnTo>
                  <a:pt x="7811" y="4307"/>
                </a:lnTo>
                <a:lnTo>
                  <a:pt x="7617" y="4356"/>
                </a:lnTo>
                <a:lnTo>
                  <a:pt x="7398" y="4405"/>
                </a:lnTo>
                <a:lnTo>
                  <a:pt x="7008" y="4526"/>
                </a:lnTo>
                <a:lnTo>
                  <a:pt x="6643" y="4575"/>
                </a:lnTo>
                <a:lnTo>
                  <a:pt x="6546" y="4599"/>
                </a:lnTo>
                <a:lnTo>
                  <a:pt x="6449" y="4648"/>
                </a:lnTo>
                <a:lnTo>
                  <a:pt x="6400" y="4697"/>
                </a:lnTo>
                <a:lnTo>
                  <a:pt x="6376" y="4745"/>
                </a:lnTo>
                <a:lnTo>
                  <a:pt x="6400" y="4818"/>
                </a:lnTo>
                <a:lnTo>
                  <a:pt x="6449" y="4867"/>
                </a:lnTo>
                <a:lnTo>
                  <a:pt x="6449" y="4940"/>
                </a:lnTo>
                <a:lnTo>
                  <a:pt x="6497" y="5013"/>
                </a:lnTo>
                <a:lnTo>
                  <a:pt x="6619" y="5159"/>
                </a:lnTo>
                <a:lnTo>
                  <a:pt x="6741" y="5280"/>
                </a:lnTo>
                <a:lnTo>
                  <a:pt x="6887" y="5378"/>
                </a:lnTo>
                <a:lnTo>
                  <a:pt x="7495" y="5889"/>
                </a:lnTo>
                <a:lnTo>
                  <a:pt x="7446" y="5962"/>
                </a:lnTo>
                <a:lnTo>
                  <a:pt x="7398" y="6059"/>
                </a:lnTo>
                <a:lnTo>
                  <a:pt x="7325" y="6229"/>
                </a:lnTo>
                <a:lnTo>
                  <a:pt x="7179" y="6765"/>
                </a:lnTo>
                <a:lnTo>
                  <a:pt x="7057" y="7300"/>
                </a:lnTo>
                <a:lnTo>
                  <a:pt x="7057" y="7397"/>
                </a:lnTo>
                <a:lnTo>
                  <a:pt x="7106" y="7470"/>
                </a:lnTo>
                <a:lnTo>
                  <a:pt x="7154" y="7519"/>
                </a:lnTo>
                <a:lnTo>
                  <a:pt x="7203" y="7543"/>
                </a:lnTo>
                <a:lnTo>
                  <a:pt x="7276" y="7568"/>
                </a:lnTo>
                <a:lnTo>
                  <a:pt x="7349" y="7543"/>
                </a:lnTo>
                <a:lnTo>
                  <a:pt x="7422" y="7519"/>
                </a:lnTo>
                <a:lnTo>
                  <a:pt x="7471" y="7446"/>
                </a:lnTo>
                <a:lnTo>
                  <a:pt x="7617" y="7397"/>
                </a:lnTo>
                <a:lnTo>
                  <a:pt x="7763" y="7324"/>
                </a:lnTo>
                <a:lnTo>
                  <a:pt x="8030" y="7178"/>
                </a:lnTo>
                <a:lnTo>
                  <a:pt x="8371" y="7032"/>
                </a:lnTo>
                <a:lnTo>
                  <a:pt x="8541" y="6935"/>
                </a:lnTo>
                <a:lnTo>
                  <a:pt x="8712" y="6838"/>
                </a:lnTo>
                <a:lnTo>
                  <a:pt x="8736" y="6838"/>
                </a:lnTo>
                <a:lnTo>
                  <a:pt x="8833" y="6935"/>
                </a:lnTo>
                <a:lnTo>
                  <a:pt x="8955" y="7008"/>
                </a:lnTo>
                <a:lnTo>
                  <a:pt x="9174" y="7130"/>
                </a:lnTo>
                <a:lnTo>
                  <a:pt x="9369" y="7251"/>
                </a:lnTo>
                <a:lnTo>
                  <a:pt x="9612" y="7373"/>
                </a:lnTo>
                <a:lnTo>
                  <a:pt x="9855" y="7446"/>
                </a:lnTo>
                <a:lnTo>
                  <a:pt x="10074" y="7519"/>
                </a:lnTo>
                <a:lnTo>
                  <a:pt x="10147" y="7495"/>
                </a:lnTo>
                <a:lnTo>
                  <a:pt x="10220" y="7470"/>
                </a:lnTo>
                <a:lnTo>
                  <a:pt x="10269" y="7446"/>
                </a:lnTo>
                <a:lnTo>
                  <a:pt x="10293" y="7373"/>
                </a:lnTo>
                <a:lnTo>
                  <a:pt x="10293" y="7324"/>
                </a:lnTo>
                <a:lnTo>
                  <a:pt x="10293" y="7251"/>
                </a:lnTo>
                <a:lnTo>
                  <a:pt x="10293" y="7178"/>
                </a:lnTo>
                <a:lnTo>
                  <a:pt x="10245" y="7130"/>
                </a:lnTo>
                <a:lnTo>
                  <a:pt x="10269" y="7032"/>
                </a:lnTo>
                <a:lnTo>
                  <a:pt x="10269" y="6935"/>
                </a:lnTo>
                <a:lnTo>
                  <a:pt x="10245" y="6716"/>
                </a:lnTo>
                <a:lnTo>
                  <a:pt x="10196" y="6497"/>
                </a:lnTo>
                <a:lnTo>
                  <a:pt x="10123" y="6278"/>
                </a:lnTo>
                <a:lnTo>
                  <a:pt x="10074" y="6059"/>
                </a:lnTo>
                <a:lnTo>
                  <a:pt x="10050" y="5840"/>
                </a:lnTo>
                <a:lnTo>
                  <a:pt x="10293" y="5694"/>
                </a:lnTo>
                <a:lnTo>
                  <a:pt x="10537" y="5524"/>
                </a:lnTo>
                <a:lnTo>
                  <a:pt x="10683" y="5426"/>
                </a:lnTo>
                <a:lnTo>
                  <a:pt x="10829" y="5305"/>
                </a:lnTo>
                <a:lnTo>
                  <a:pt x="10975" y="5183"/>
                </a:lnTo>
                <a:lnTo>
                  <a:pt x="11096" y="5037"/>
                </a:lnTo>
                <a:lnTo>
                  <a:pt x="11121" y="4940"/>
                </a:lnTo>
                <a:lnTo>
                  <a:pt x="11096" y="4842"/>
                </a:lnTo>
                <a:lnTo>
                  <a:pt x="11121" y="4745"/>
                </a:lnTo>
                <a:lnTo>
                  <a:pt x="11072" y="4648"/>
                </a:lnTo>
                <a:lnTo>
                  <a:pt x="10999" y="4551"/>
                </a:lnTo>
                <a:lnTo>
                  <a:pt x="10950" y="4526"/>
                </a:lnTo>
                <a:lnTo>
                  <a:pt x="10877" y="4526"/>
                </a:lnTo>
                <a:lnTo>
                  <a:pt x="10610" y="4502"/>
                </a:lnTo>
                <a:lnTo>
                  <a:pt x="10318" y="4453"/>
                </a:lnTo>
                <a:lnTo>
                  <a:pt x="10026" y="4429"/>
                </a:lnTo>
                <a:lnTo>
                  <a:pt x="9734" y="4380"/>
                </a:lnTo>
                <a:lnTo>
                  <a:pt x="9709" y="4283"/>
                </a:lnTo>
                <a:lnTo>
                  <a:pt x="9490" y="3942"/>
                </a:lnTo>
                <a:lnTo>
                  <a:pt x="9296" y="3602"/>
                </a:lnTo>
                <a:lnTo>
                  <a:pt x="9150" y="3334"/>
                </a:lnTo>
                <a:lnTo>
                  <a:pt x="9052" y="3212"/>
                </a:lnTo>
                <a:lnTo>
                  <a:pt x="8979" y="3164"/>
                </a:lnTo>
                <a:lnTo>
                  <a:pt x="8906" y="3139"/>
                </a:lnTo>
                <a:lnTo>
                  <a:pt x="8882" y="3139"/>
                </a:lnTo>
                <a:lnTo>
                  <a:pt x="8858" y="3091"/>
                </a:lnTo>
                <a:lnTo>
                  <a:pt x="8785" y="3066"/>
                </a:lnTo>
                <a:lnTo>
                  <a:pt x="8712" y="3042"/>
                </a:lnTo>
                <a:close/>
                <a:moveTo>
                  <a:pt x="14430" y="2507"/>
                </a:moveTo>
                <a:lnTo>
                  <a:pt x="14576" y="2531"/>
                </a:lnTo>
                <a:lnTo>
                  <a:pt x="14868" y="2531"/>
                </a:lnTo>
                <a:lnTo>
                  <a:pt x="15403" y="2580"/>
                </a:lnTo>
                <a:lnTo>
                  <a:pt x="15695" y="2604"/>
                </a:lnTo>
                <a:lnTo>
                  <a:pt x="15987" y="2604"/>
                </a:lnTo>
                <a:lnTo>
                  <a:pt x="15890" y="2945"/>
                </a:lnTo>
                <a:lnTo>
                  <a:pt x="15865" y="3310"/>
                </a:lnTo>
                <a:lnTo>
                  <a:pt x="15817" y="3675"/>
                </a:lnTo>
                <a:lnTo>
                  <a:pt x="15768" y="4015"/>
                </a:lnTo>
                <a:lnTo>
                  <a:pt x="15671" y="4599"/>
                </a:lnTo>
                <a:lnTo>
                  <a:pt x="15500" y="5159"/>
                </a:lnTo>
                <a:lnTo>
                  <a:pt x="15306" y="5718"/>
                </a:lnTo>
                <a:lnTo>
                  <a:pt x="15184" y="5986"/>
                </a:lnTo>
                <a:lnTo>
                  <a:pt x="15062" y="6254"/>
                </a:lnTo>
                <a:lnTo>
                  <a:pt x="14843" y="6594"/>
                </a:lnTo>
                <a:lnTo>
                  <a:pt x="14576" y="6935"/>
                </a:lnTo>
                <a:lnTo>
                  <a:pt x="14308" y="7227"/>
                </a:lnTo>
                <a:lnTo>
                  <a:pt x="14040" y="7543"/>
                </a:lnTo>
                <a:lnTo>
                  <a:pt x="13700" y="7860"/>
                </a:lnTo>
                <a:lnTo>
                  <a:pt x="13335" y="8127"/>
                </a:lnTo>
                <a:lnTo>
                  <a:pt x="13286" y="8152"/>
                </a:lnTo>
                <a:lnTo>
                  <a:pt x="13408" y="7641"/>
                </a:lnTo>
                <a:lnTo>
                  <a:pt x="13529" y="7251"/>
                </a:lnTo>
                <a:lnTo>
                  <a:pt x="13602" y="6862"/>
                </a:lnTo>
                <a:lnTo>
                  <a:pt x="13724" y="6059"/>
                </a:lnTo>
                <a:lnTo>
                  <a:pt x="13748" y="5937"/>
                </a:lnTo>
                <a:lnTo>
                  <a:pt x="13992" y="4624"/>
                </a:lnTo>
                <a:lnTo>
                  <a:pt x="14089" y="4088"/>
                </a:lnTo>
                <a:lnTo>
                  <a:pt x="14186" y="3553"/>
                </a:lnTo>
                <a:lnTo>
                  <a:pt x="14259" y="3018"/>
                </a:lnTo>
                <a:lnTo>
                  <a:pt x="14284" y="2507"/>
                </a:lnTo>
                <a:close/>
                <a:moveTo>
                  <a:pt x="2118" y="2482"/>
                </a:moveTo>
                <a:lnTo>
                  <a:pt x="2677" y="2507"/>
                </a:lnTo>
                <a:lnTo>
                  <a:pt x="3261" y="2555"/>
                </a:lnTo>
                <a:lnTo>
                  <a:pt x="3213" y="2750"/>
                </a:lnTo>
                <a:lnTo>
                  <a:pt x="3213" y="2945"/>
                </a:lnTo>
                <a:lnTo>
                  <a:pt x="3237" y="3310"/>
                </a:lnTo>
                <a:lnTo>
                  <a:pt x="3286" y="3699"/>
                </a:lnTo>
                <a:lnTo>
                  <a:pt x="3334" y="4064"/>
                </a:lnTo>
                <a:lnTo>
                  <a:pt x="3456" y="4842"/>
                </a:lnTo>
                <a:lnTo>
                  <a:pt x="3529" y="5305"/>
                </a:lnTo>
                <a:lnTo>
                  <a:pt x="3602" y="5791"/>
                </a:lnTo>
                <a:lnTo>
                  <a:pt x="3699" y="6254"/>
                </a:lnTo>
                <a:lnTo>
                  <a:pt x="3845" y="6716"/>
                </a:lnTo>
                <a:lnTo>
                  <a:pt x="3991" y="7154"/>
                </a:lnTo>
                <a:lnTo>
                  <a:pt x="4162" y="7592"/>
                </a:lnTo>
                <a:lnTo>
                  <a:pt x="4381" y="8030"/>
                </a:lnTo>
                <a:lnTo>
                  <a:pt x="4600" y="8444"/>
                </a:lnTo>
                <a:lnTo>
                  <a:pt x="4381" y="8346"/>
                </a:lnTo>
                <a:lnTo>
                  <a:pt x="4162" y="8225"/>
                </a:lnTo>
                <a:lnTo>
                  <a:pt x="3967" y="8103"/>
                </a:lnTo>
                <a:lnTo>
                  <a:pt x="3772" y="7933"/>
                </a:lnTo>
                <a:lnTo>
                  <a:pt x="3602" y="7762"/>
                </a:lnTo>
                <a:lnTo>
                  <a:pt x="3407" y="7568"/>
                </a:lnTo>
                <a:lnTo>
                  <a:pt x="3091" y="7130"/>
                </a:lnTo>
                <a:lnTo>
                  <a:pt x="2823" y="6692"/>
                </a:lnTo>
                <a:lnTo>
                  <a:pt x="2580" y="6229"/>
                </a:lnTo>
                <a:lnTo>
                  <a:pt x="2385" y="5767"/>
                </a:lnTo>
                <a:lnTo>
                  <a:pt x="2191" y="5305"/>
                </a:lnTo>
                <a:lnTo>
                  <a:pt x="1947" y="4624"/>
                </a:lnTo>
                <a:lnTo>
                  <a:pt x="1728" y="3918"/>
                </a:lnTo>
                <a:lnTo>
                  <a:pt x="1607" y="3480"/>
                </a:lnTo>
                <a:lnTo>
                  <a:pt x="1534" y="3042"/>
                </a:lnTo>
                <a:lnTo>
                  <a:pt x="1534" y="2920"/>
                </a:lnTo>
                <a:lnTo>
                  <a:pt x="1534" y="2799"/>
                </a:lnTo>
                <a:lnTo>
                  <a:pt x="1558" y="2677"/>
                </a:lnTo>
                <a:lnTo>
                  <a:pt x="1534" y="2555"/>
                </a:lnTo>
                <a:lnTo>
                  <a:pt x="1850" y="2507"/>
                </a:lnTo>
                <a:lnTo>
                  <a:pt x="2118" y="2482"/>
                </a:lnTo>
                <a:close/>
                <a:moveTo>
                  <a:pt x="1850" y="1996"/>
                </a:moveTo>
                <a:lnTo>
                  <a:pt x="1558" y="2044"/>
                </a:lnTo>
                <a:lnTo>
                  <a:pt x="1412" y="2069"/>
                </a:lnTo>
                <a:lnTo>
                  <a:pt x="1290" y="2142"/>
                </a:lnTo>
                <a:lnTo>
                  <a:pt x="1193" y="2215"/>
                </a:lnTo>
                <a:lnTo>
                  <a:pt x="1120" y="2336"/>
                </a:lnTo>
                <a:lnTo>
                  <a:pt x="1120" y="2409"/>
                </a:lnTo>
                <a:lnTo>
                  <a:pt x="1169" y="2482"/>
                </a:lnTo>
                <a:lnTo>
                  <a:pt x="1096" y="2604"/>
                </a:lnTo>
                <a:lnTo>
                  <a:pt x="1047" y="2750"/>
                </a:lnTo>
                <a:lnTo>
                  <a:pt x="1023" y="2945"/>
                </a:lnTo>
                <a:lnTo>
                  <a:pt x="1023" y="3139"/>
                </a:lnTo>
                <a:lnTo>
                  <a:pt x="1047" y="3358"/>
                </a:lnTo>
                <a:lnTo>
                  <a:pt x="1071" y="3577"/>
                </a:lnTo>
                <a:lnTo>
                  <a:pt x="1193" y="4064"/>
                </a:lnTo>
                <a:lnTo>
                  <a:pt x="1363" y="4551"/>
                </a:lnTo>
                <a:lnTo>
                  <a:pt x="1509" y="4988"/>
                </a:lnTo>
                <a:lnTo>
                  <a:pt x="1753" y="5597"/>
                </a:lnTo>
                <a:lnTo>
                  <a:pt x="1972" y="6132"/>
                </a:lnTo>
                <a:lnTo>
                  <a:pt x="2215" y="6692"/>
                </a:lnTo>
                <a:lnTo>
                  <a:pt x="2531" y="7227"/>
                </a:lnTo>
                <a:lnTo>
                  <a:pt x="2726" y="7495"/>
                </a:lnTo>
                <a:lnTo>
                  <a:pt x="2896" y="7762"/>
                </a:lnTo>
                <a:lnTo>
                  <a:pt x="3115" y="7981"/>
                </a:lnTo>
                <a:lnTo>
                  <a:pt x="3334" y="8200"/>
                </a:lnTo>
                <a:lnTo>
                  <a:pt x="3553" y="8395"/>
                </a:lnTo>
                <a:lnTo>
                  <a:pt x="3797" y="8565"/>
                </a:lnTo>
                <a:lnTo>
                  <a:pt x="4064" y="8711"/>
                </a:lnTo>
                <a:lnTo>
                  <a:pt x="4332" y="8833"/>
                </a:lnTo>
                <a:lnTo>
                  <a:pt x="4624" y="8882"/>
                </a:lnTo>
                <a:lnTo>
                  <a:pt x="4916" y="8930"/>
                </a:lnTo>
                <a:lnTo>
                  <a:pt x="4964" y="8906"/>
                </a:lnTo>
                <a:lnTo>
                  <a:pt x="5013" y="8906"/>
                </a:lnTo>
                <a:lnTo>
                  <a:pt x="5062" y="8833"/>
                </a:lnTo>
                <a:lnTo>
                  <a:pt x="5110" y="8736"/>
                </a:lnTo>
                <a:lnTo>
                  <a:pt x="5086" y="8663"/>
                </a:lnTo>
                <a:lnTo>
                  <a:pt x="5110" y="8590"/>
                </a:lnTo>
                <a:lnTo>
                  <a:pt x="5135" y="8492"/>
                </a:lnTo>
                <a:lnTo>
                  <a:pt x="5110" y="8322"/>
                </a:lnTo>
                <a:lnTo>
                  <a:pt x="5037" y="8152"/>
                </a:lnTo>
                <a:lnTo>
                  <a:pt x="4940" y="7957"/>
                </a:lnTo>
                <a:lnTo>
                  <a:pt x="4721" y="7568"/>
                </a:lnTo>
                <a:lnTo>
                  <a:pt x="4527" y="7276"/>
                </a:lnTo>
                <a:lnTo>
                  <a:pt x="4405" y="7032"/>
                </a:lnTo>
                <a:lnTo>
                  <a:pt x="4283" y="6740"/>
                </a:lnTo>
                <a:lnTo>
                  <a:pt x="4186" y="6448"/>
                </a:lnTo>
                <a:lnTo>
                  <a:pt x="4113" y="6156"/>
                </a:lnTo>
                <a:lnTo>
                  <a:pt x="4040" y="5864"/>
                </a:lnTo>
                <a:lnTo>
                  <a:pt x="3991" y="5572"/>
                </a:lnTo>
                <a:lnTo>
                  <a:pt x="3918" y="4964"/>
                </a:lnTo>
                <a:lnTo>
                  <a:pt x="3894" y="4672"/>
                </a:lnTo>
                <a:lnTo>
                  <a:pt x="3845" y="4380"/>
                </a:lnTo>
                <a:lnTo>
                  <a:pt x="3724" y="3796"/>
                </a:lnTo>
                <a:lnTo>
                  <a:pt x="3651" y="3480"/>
                </a:lnTo>
                <a:lnTo>
                  <a:pt x="3626" y="3188"/>
                </a:lnTo>
                <a:lnTo>
                  <a:pt x="3602" y="2896"/>
                </a:lnTo>
                <a:lnTo>
                  <a:pt x="3602" y="2580"/>
                </a:lnTo>
                <a:lnTo>
                  <a:pt x="3699" y="2555"/>
                </a:lnTo>
                <a:lnTo>
                  <a:pt x="3748" y="2507"/>
                </a:lnTo>
                <a:lnTo>
                  <a:pt x="3797" y="2409"/>
                </a:lnTo>
                <a:lnTo>
                  <a:pt x="3821" y="2336"/>
                </a:lnTo>
                <a:lnTo>
                  <a:pt x="3821" y="2263"/>
                </a:lnTo>
                <a:lnTo>
                  <a:pt x="3797" y="2190"/>
                </a:lnTo>
                <a:lnTo>
                  <a:pt x="3724" y="2117"/>
                </a:lnTo>
                <a:lnTo>
                  <a:pt x="3651" y="2093"/>
                </a:lnTo>
                <a:lnTo>
                  <a:pt x="2872" y="2020"/>
                </a:lnTo>
                <a:lnTo>
                  <a:pt x="2507" y="1996"/>
                </a:lnTo>
                <a:close/>
                <a:moveTo>
                  <a:pt x="16425" y="1558"/>
                </a:moveTo>
                <a:lnTo>
                  <a:pt x="16522" y="1582"/>
                </a:lnTo>
                <a:lnTo>
                  <a:pt x="16717" y="1679"/>
                </a:lnTo>
                <a:lnTo>
                  <a:pt x="16839" y="1801"/>
                </a:lnTo>
                <a:lnTo>
                  <a:pt x="16960" y="1971"/>
                </a:lnTo>
                <a:lnTo>
                  <a:pt x="17033" y="2166"/>
                </a:lnTo>
                <a:lnTo>
                  <a:pt x="17106" y="2385"/>
                </a:lnTo>
                <a:lnTo>
                  <a:pt x="17131" y="2628"/>
                </a:lnTo>
                <a:lnTo>
                  <a:pt x="17155" y="2872"/>
                </a:lnTo>
                <a:lnTo>
                  <a:pt x="17131" y="3407"/>
                </a:lnTo>
                <a:lnTo>
                  <a:pt x="17058" y="3918"/>
                </a:lnTo>
                <a:lnTo>
                  <a:pt x="16985" y="4356"/>
                </a:lnTo>
                <a:lnTo>
                  <a:pt x="16936" y="4672"/>
                </a:lnTo>
                <a:lnTo>
                  <a:pt x="16814" y="5134"/>
                </a:lnTo>
                <a:lnTo>
                  <a:pt x="16668" y="5572"/>
                </a:lnTo>
                <a:lnTo>
                  <a:pt x="16498" y="6010"/>
                </a:lnTo>
                <a:lnTo>
                  <a:pt x="16279" y="6424"/>
                </a:lnTo>
                <a:lnTo>
                  <a:pt x="16060" y="6838"/>
                </a:lnTo>
                <a:lnTo>
                  <a:pt x="15792" y="7227"/>
                </a:lnTo>
                <a:lnTo>
                  <a:pt x="15525" y="7592"/>
                </a:lnTo>
                <a:lnTo>
                  <a:pt x="15233" y="7957"/>
                </a:lnTo>
                <a:lnTo>
                  <a:pt x="15062" y="8127"/>
                </a:lnTo>
                <a:lnTo>
                  <a:pt x="14892" y="8298"/>
                </a:lnTo>
                <a:lnTo>
                  <a:pt x="14503" y="8614"/>
                </a:lnTo>
                <a:lnTo>
                  <a:pt x="14089" y="8906"/>
                </a:lnTo>
                <a:lnTo>
                  <a:pt x="13675" y="9149"/>
                </a:lnTo>
                <a:lnTo>
                  <a:pt x="13456" y="9247"/>
                </a:lnTo>
                <a:lnTo>
                  <a:pt x="13262" y="9320"/>
                </a:lnTo>
                <a:lnTo>
                  <a:pt x="12824" y="9441"/>
                </a:lnTo>
                <a:lnTo>
                  <a:pt x="12970" y="9076"/>
                </a:lnTo>
                <a:lnTo>
                  <a:pt x="13091" y="8760"/>
                </a:lnTo>
                <a:lnTo>
                  <a:pt x="13237" y="8711"/>
                </a:lnTo>
                <a:lnTo>
                  <a:pt x="13359" y="8663"/>
                </a:lnTo>
                <a:lnTo>
                  <a:pt x="13627" y="8492"/>
                </a:lnTo>
                <a:lnTo>
                  <a:pt x="13870" y="8298"/>
                </a:lnTo>
                <a:lnTo>
                  <a:pt x="14089" y="8127"/>
                </a:lnTo>
                <a:lnTo>
                  <a:pt x="14430" y="7787"/>
                </a:lnTo>
                <a:lnTo>
                  <a:pt x="14746" y="7446"/>
                </a:lnTo>
                <a:lnTo>
                  <a:pt x="15062" y="7057"/>
                </a:lnTo>
                <a:lnTo>
                  <a:pt x="15330" y="6667"/>
                </a:lnTo>
                <a:lnTo>
                  <a:pt x="15500" y="6424"/>
                </a:lnTo>
                <a:lnTo>
                  <a:pt x="15622" y="6156"/>
                </a:lnTo>
                <a:lnTo>
                  <a:pt x="15744" y="5889"/>
                </a:lnTo>
                <a:lnTo>
                  <a:pt x="15841" y="5597"/>
                </a:lnTo>
                <a:lnTo>
                  <a:pt x="16011" y="5013"/>
                </a:lnTo>
                <a:lnTo>
                  <a:pt x="16133" y="4429"/>
                </a:lnTo>
                <a:lnTo>
                  <a:pt x="16255" y="3894"/>
                </a:lnTo>
                <a:lnTo>
                  <a:pt x="16328" y="3334"/>
                </a:lnTo>
                <a:lnTo>
                  <a:pt x="16401" y="2896"/>
                </a:lnTo>
                <a:lnTo>
                  <a:pt x="16425" y="2677"/>
                </a:lnTo>
                <a:lnTo>
                  <a:pt x="16425" y="2580"/>
                </a:lnTo>
                <a:lnTo>
                  <a:pt x="16425" y="2482"/>
                </a:lnTo>
                <a:lnTo>
                  <a:pt x="16449" y="2409"/>
                </a:lnTo>
                <a:lnTo>
                  <a:pt x="16449" y="2336"/>
                </a:lnTo>
                <a:lnTo>
                  <a:pt x="16425" y="2288"/>
                </a:lnTo>
                <a:lnTo>
                  <a:pt x="16376" y="2215"/>
                </a:lnTo>
                <a:lnTo>
                  <a:pt x="16230" y="2166"/>
                </a:lnTo>
                <a:lnTo>
                  <a:pt x="16060" y="2117"/>
                </a:lnTo>
                <a:lnTo>
                  <a:pt x="15890" y="2093"/>
                </a:lnTo>
                <a:lnTo>
                  <a:pt x="15719" y="2069"/>
                </a:lnTo>
                <a:lnTo>
                  <a:pt x="14624" y="2069"/>
                </a:lnTo>
                <a:lnTo>
                  <a:pt x="14430" y="2093"/>
                </a:lnTo>
                <a:lnTo>
                  <a:pt x="14259" y="2142"/>
                </a:lnTo>
                <a:lnTo>
                  <a:pt x="14235" y="1606"/>
                </a:lnTo>
                <a:lnTo>
                  <a:pt x="14478" y="1679"/>
                </a:lnTo>
                <a:lnTo>
                  <a:pt x="14746" y="1704"/>
                </a:lnTo>
                <a:lnTo>
                  <a:pt x="15014" y="1679"/>
                </a:lnTo>
                <a:lnTo>
                  <a:pt x="15281" y="1655"/>
                </a:lnTo>
                <a:lnTo>
                  <a:pt x="15817" y="1582"/>
                </a:lnTo>
                <a:lnTo>
                  <a:pt x="16060" y="1558"/>
                </a:lnTo>
                <a:close/>
                <a:moveTo>
                  <a:pt x="12556" y="463"/>
                </a:moveTo>
                <a:lnTo>
                  <a:pt x="12337" y="536"/>
                </a:lnTo>
                <a:lnTo>
                  <a:pt x="12118" y="633"/>
                </a:lnTo>
                <a:lnTo>
                  <a:pt x="11948" y="755"/>
                </a:lnTo>
                <a:lnTo>
                  <a:pt x="11875" y="828"/>
                </a:lnTo>
                <a:lnTo>
                  <a:pt x="11826" y="925"/>
                </a:lnTo>
                <a:lnTo>
                  <a:pt x="11826" y="949"/>
                </a:lnTo>
                <a:lnTo>
                  <a:pt x="11851" y="974"/>
                </a:lnTo>
                <a:lnTo>
                  <a:pt x="12921" y="682"/>
                </a:lnTo>
                <a:lnTo>
                  <a:pt x="13505" y="560"/>
                </a:lnTo>
                <a:lnTo>
                  <a:pt x="13700" y="536"/>
                </a:lnTo>
                <a:lnTo>
                  <a:pt x="13797" y="536"/>
                </a:lnTo>
                <a:lnTo>
                  <a:pt x="13894" y="511"/>
                </a:lnTo>
                <a:lnTo>
                  <a:pt x="13894" y="511"/>
                </a:lnTo>
                <a:lnTo>
                  <a:pt x="13870" y="682"/>
                </a:lnTo>
                <a:lnTo>
                  <a:pt x="13748" y="730"/>
                </a:lnTo>
                <a:lnTo>
                  <a:pt x="13627" y="779"/>
                </a:lnTo>
                <a:lnTo>
                  <a:pt x="13383" y="876"/>
                </a:lnTo>
                <a:lnTo>
                  <a:pt x="13018" y="1022"/>
                </a:lnTo>
                <a:lnTo>
                  <a:pt x="12654" y="1144"/>
                </a:lnTo>
                <a:lnTo>
                  <a:pt x="12289" y="1266"/>
                </a:lnTo>
                <a:lnTo>
                  <a:pt x="11948" y="1412"/>
                </a:lnTo>
                <a:lnTo>
                  <a:pt x="11924" y="1436"/>
                </a:lnTo>
                <a:lnTo>
                  <a:pt x="11924" y="1460"/>
                </a:lnTo>
                <a:lnTo>
                  <a:pt x="11924" y="1485"/>
                </a:lnTo>
                <a:lnTo>
                  <a:pt x="12337" y="1485"/>
                </a:lnTo>
                <a:lnTo>
                  <a:pt x="12751" y="1412"/>
                </a:lnTo>
                <a:lnTo>
                  <a:pt x="13140" y="1314"/>
                </a:lnTo>
                <a:lnTo>
                  <a:pt x="13505" y="1193"/>
                </a:lnTo>
                <a:lnTo>
                  <a:pt x="13651" y="1120"/>
                </a:lnTo>
                <a:lnTo>
                  <a:pt x="13870" y="1047"/>
                </a:lnTo>
                <a:lnTo>
                  <a:pt x="13870" y="1047"/>
                </a:lnTo>
                <a:lnTo>
                  <a:pt x="13821" y="1290"/>
                </a:lnTo>
                <a:lnTo>
                  <a:pt x="13821" y="1339"/>
                </a:lnTo>
                <a:lnTo>
                  <a:pt x="13529" y="1387"/>
                </a:lnTo>
                <a:lnTo>
                  <a:pt x="13262" y="1460"/>
                </a:lnTo>
                <a:lnTo>
                  <a:pt x="12970" y="1558"/>
                </a:lnTo>
                <a:lnTo>
                  <a:pt x="12702" y="1631"/>
                </a:lnTo>
                <a:lnTo>
                  <a:pt x="12508" y="1679"/>
                </a:lnTo>
                <a:lnTo>
                  <a:pt x="12264" y="1728"/>
                </a:lnTo>
                <a:lnTo>
                  <a:pt x="12143" y="1777"/>
                </a:lnTo>
                <a:lnTo>
                  <a:pt x="12045" y="1825"/>
                </a:lnTo>
                <a:lnTo>
                  <a:pt x="11972" y="1898"/>
                </a:lnTo>
                <a:lnTo>
                  <a:pt x="11924" y="1971"/>
                </a:lnTo>
                <a:lnTo>
                  <a:pt x="11948" y="1996"/>
                </a:lnTo>
                <a:lnTo>
                  <a:pt x="12021" y="2069"/>
                </a:lnTo>
                <a:lnTo>
                  <a:pt x="12118" y="2093"/>
                </a:lnTo>
                <a:lnTo>
                  <a:pt x="12240" y="2093"/>
                </a:lnTo>
                <a:lnTo>
                  <a:pt x="12362" y="2069"/>
                </a:lnTo>
                <a:lnTo>
                  <a:pt x="12605" y="2020"/>
                </a:lnTo>
                <a:lnTo>
                  <a:pt x="12800" y="1971"/>
                </a:lnTo>
                <a:lnTo>
                  <a:pt x="13335" y="1874"/>
                </a:lnTo>
                <a:lnTo>
                  <a:pt x="13602" y="1801"/>
                </a:lnTo>
                <a:lnTo>
                  <a:pt x="13870" y="1704"/>
                </a:lnTo>
                <a:lnTo>
                  <a:pt x="13821" y="2020"/>
                </a:lnTo>
                <a:lnTo>
                  <a:pt x="13773" y="1996"/>
                </a:lnTo>
                <a:lnTo>
                  <a:pt x="13748" y="1971"/>
                </a:lnTo>
                <a:lnTo>
                  <a:pt x="13529" y="1971"/>
                </a:lnTo>
                <a:lnTo>
                  <a:pt x="13310" y="2069"/>
                </a:lnTo>
                <a:lnTo>
                  <a:pt x="12921" y="2263"/>
                </a:lnTo>
                <a:lnTo>
                  <a:pt x="12508" y="2458"/>
                </a:lnTo>
                <a:lnTo>
                  <a:pt x="12313" y="2604"/>
                </a:lnTo>
                <a:lnTo>
                  <a:pt x="12216" y="2677"/>
                </a:lnTo>
                <a:lnTo>
                  <a:pt x="12143" y="2750"/>
                </a:lnTo>
                <a:lnTo>
                  <a:pt x="12143" y="2774"/>
                </a:lnTo>
                <a:lnTo>
                  <a:pt x="12362" y="2774"/>
                </a:lnTo>
                <a:lnTo>
                  <a:pt x="12581" y="2701"/>
                </a:lnTo>
                <a:lnTo>
                  <a:pt x="12970" y="2555"/>
                </a:lnTo>
                <a:lnTo>
                  <a:pt x="13408" y="2409"/>
                </a:lnTo>
                <a:lnTo>
                  <a:pt x="13627" y="2312"/>
                </a:lnTo>
                <a:lnTo>
                  <a:pt x="13797" y="2215"/>
                </a:lnTo>
                <a:lnTo>
                  <a:pt x="13797" y="2458"/>
                </a:lnTo>
                <a:lnTo>
                  <a:pt x="13602" y="2531"/>
                </a:lnTo>
                <a:lnTo>
                  <a:pt x="13432" y="2604"/>
                </a:lnTo>
                <a:lnTo>
                  <a:pt x="13091" y="2774"/>
                </a:lnTo>
                <a:lnTo>
                  <a:pt x="12581" y="3018"/>
                </a:lnTo>
                <a:lnTo>
                  <a:pt x="12313" y="3164"/>
                </a:lnTo>
                <a:lnTo>
                  <a:pt x="12094" y="3358"/>
                </a:lnTo>
                <a:lnTo>
                  <a:pt x="12118" y="3383"/>
                </a:lnTo>
                <a:lnTo>
                  <a:pt x="12240" y="3383"/>
                </a:lnTo>
                <a:lnTo>
                  <a:pt x="12386" y="3358"/>
                </a:lnTo>
                <a:lnTo>
                  <a:pt x="12678" y="3261"/>
                </a:lnTo>
                <a:lnTo>
                  <a:pt x="13213" y="3042"/>
                </a:lnTo>
                <a:lnTo>
                  <a:pt x="13481" y="2945"/>
                </a:lnTo>
                <a:lnTo>
                  <a:pt x="13627" y="2896"/>
                </a:lnTo>
                <a:lnTo>
                  <a:pt x="13773" y="2823"/>
                </a:lnTo>
                <a:lnTo>
                  <a:pt x="13773" y="3164"/>
                </a:lnTo>
                <a:lnTo>
                  <a:pt x="13748" y="3285"/>
                </a:lnTo>
                <a:lnTo>
                  <a:pt x="13602" y="3285"/>
                </a:lnTo>
                <a:lnTo>
                  <a:pt x="13432" y="3358"/>
                </a:lnTo>
                <a:lnTo>
                  <a:pt x="13140" y="3529"/>
                </a:lnTo>
                <a:lnTo>
                  <a:pt x="12727" y="3748"/>
                </a:lnTo>
                <a:lnTo>
                  <a:pt x="12508" y="3894"/>
                </a:lnTo>
                <a:lnTo>
                  <a:pt x="12337" y="4040"/>
                </a:lnTo>
                <a:lnTo>
                  <a:pt x="12313" y="4064"/>
                </a:lnTo>
                <a:lnTo>
                  <a:pt x="12362" y="4064"/>
                </a:lnTo>
                <a:lnTo>
                  <a:pt x="12556" y="4015"/>
                </a:lnTo>
                <a:lnTo>
                  <a:pt x="12775" y="3942"/>
                </a:lnTo>
                <a:lnTo>
                  <a:pt x="13164" y="3748"/>
                </a:lnTo>
                <a:lnTo>
                  <a:pt x="13456" y="3650"/>
                </a:lnTo>
                <a:lnTo>
                  <a:pt x="13602" y="3577"/>
                </a:lnTo>
                <a:lnTo>
                  <a:pt x="13748" y="3480"/>
                </a:lnTo>
                <a:lnTo>
                  <a:pt x="13700" y="3796"/>
                </a:lnTo>
                <a:lnTo>
                  <a:pt x="13627" y="3772"/>
                </a:lnTo>
                <a:lnTo>
                  <a:pt x="13554" y="3796"/>
                </a:lnTo>
                <a:lnTo>
                  <a:pt x="13189" y="3967"/>
                </a:lnTo>
                <a:lnTo>
                  <a:pt x="12824" y="4137"/>
                </a:lnTo>
                <a:lnTo>
                  <a:pt x="12459" y="4332"/>
                </a:lnTo>
                <a:lnTo>
                  <a:pt x="12289" y="4453"/>
                </a:lnTo>
                <a:lnTo>
                  <a:pt x="12143" y="4575"/>
                </a:lnTo>
                <a:lnTo>
                  <a:pt x="12118" y="4624"/>
                </a:lnTo>
                <a:lnTo>
                  <a:pt x="12143" y="4648"/>
                </a:lnTo>
                <a:lnTo>
                  <a:pt x="12337" y="4672"/>
                </a:lnTo>
                <a:lnTo>
                  <a:pt x="12532" y="4648"/>
                </a:lnTo>
                <a:lnTo>
                  <a:pt x="12727" y="4599"/>
                </a:lnTo>
                <a:lnTo>
                  <a:pt x="12921" y="4502"/>
                </a:lnTo>
                <a:lnTo>
                  <a:pt x="13310" y="4307"/>
                </a:lnTo>
                <a:lnTo>
                  <a:pt x="13481" y="4210"/>
                </a:lnTo>
                <a:lnTo>
                  <a:pt x="13651" y="4137"/>
                </a:lnTo>
                <a:lnTo>
                  <a:pt x="13578" y="4502"/>
                </a:lnTo>
                <a:lnTo>
                  <a:pt x="13456" y="4526"/>
                </a:lnTo>
                <a:lnTo>
                  <a:pt x="13310" y="4551"/>
                </a:lnTo>
                <a:lnTo>
                  <a:pt x="13067" y="4672"/>
                </a:lnTo>
                <a:lnTo>
                  <a:pt x="12605" y="4915"/>
                </a:lnTo>
                <a:lnTo>
                  <a:pt x="12337" y="5013"/>
                </a:lnTo>
                <a:lnTo>
                  <a:pt x="12216" y="5086"/>
                </a:lnTo>
                <a:lnTo>
                  <a:pt x="12118" y="5159"/>
                </a:lnTo>
                <a:lnTo>
                  <a:pt x="12094" y="5207"/>
                </a:lnTo>
                <a:lnTo>
                  <a:pt x="12118" y="5256"/>
                </a:lnTo>
                <a:lnTo>
                  <a:pt x="12216" y="5305"/>
                </a:lnTo>
                <a:lnTo>
                  <a:pt x="12313" y="5353"/>
                </a:lnTo>
                <a:lnTo>
                  <a:pt x="12508" y="5353"/>
                </a:lnTo>
                <a:lnTo>
                  <a:pt x="12727" y="5280"/>
                </a:lnTo>
                <a:lnTo>
                  <a:pt x="12921" y="5207"/>
                </a:lnTo>
                <a:lnTo>
                  <a:pt x="13383" y="5013"/>
                </a:lnTo>
                <a:lnTo>
                  <a:pt x="13481" y="4964"/>
                </a:lnTo>
                <a:lnTo>
                  <a:pt x="13432" y="5280"/>
                </a:lnTo>
                <a:lnTo>
                  <a:pt x="13286" y="5305"/>
                </a:lnTo>
                <a:lnTo>
                  <a:pt x="13140" y="5353"/>
                </a:lnTo>
                <a:lnTo>
                  <a:pt x="12872" y="5499"/>
                </a:lnTo>
                <a:lnTo>
                  <a:pt x="12435" y="5645"/>
                </a:lnTo>
                <a:lnTo>
                  <a:pt x="12240" y="5743"/>
                </a:lnTo>
                <a:lnTo>
                  <a:pt x="12021" y="5840"/>
                </a:lnTo>
                <a:lnTo>
                  <a:pt x="12021" y="5864"/>
                </a:lnTo>
                <a:lnTo>
                  <a:pt x="12045" y="5889"/>
                </a:lnTo>
                <a:lnTo>
                  <a:pt x="12216" y="5913"/>
                </a:lnTo>
                <a:lnTo>
                  <a:pt x="12410" y="5889"/>
                </a:lnTo>
                <a:lnTo>
                  <a:pt x="12605" y="5840"/>
                </a:lnTo>
                <a:lnTo>
                  <a:pt x="12775" y="5791"/>
                </a:lnTo>
                <a:lnTo>
                  <a:pt x="13067" y="5694"/>
                </a:lnTo>
                <a:lnTo>
                  <a:pt x="13359" y="5572"/>
                </a:lnTo>
                <a:lnTo>
                  <a:pt x="13335" y="5694"/>
                </a:lnTo>
                <a:lnTo>
                  <a:pt x="13310" y="5913"/>
                </a:lnTo>
                <a:lnTo>
                  <a:pt x="13116" y="5937"/>
                </a:lnTo>
                <a:lnTo>
                  <a:pt x="12945" y="5986"/>
                </a:lnTo>
                <a:lnTo>
                  <a:pt x="12605" y="6108"/>
                </a:lnTo>
                <a:lnTo>
                  <a:pt x="12191" y="6254"/>
                </a:lnTo>
                <a:lnTo>
                  <a:pt x="11997" y="6351"/>
                </a:lnTo>
                <a:lnTo>
                  <a:pt x="11826" y="6473"/>
                </a:lnTo>
                <a:lnTo>
                  <a:pt x="11826" y="6497"/>
                </a:lnTo>
                <a:lnTo>
                  <a:pt x="11826" y="6521"/>
                </a:lnTo>
                <a:lnTo>
                  <a:pt x="12021" y="6497"/>
                </a:lnTo>
                <a:lnTo>
                  <a:pt x="12216" y="6448"/>
                </a:lnTo>
                <a:lnTo>
                  <a:pt x="12581" y="6327"/>
                </a:lnTo>
                <a:lnTo>
                  <a:pt x="12921" y="6229"/>
                </a:lnTo>
                <a:lnTo>
                  <a:pt x="13262" y="6132"/>
                </a:lnTo>
                <a:lnTo>
                  <a:pt x="13262" y="6132"/>
                </a:lnTo>
                <a:lnTo>
                  <a:pt x="13213" y="6327"/>
                </a:lnTo>
                <a:lnTo>
                  <a:pt x="13140" y="6351"/>
                </a:lnTo>
                <a:lnTo>
                  <a:pt x="12800" y="6546"/>
                </a:lnTo>
                <a:lnTo>
                  <a:pt x="12459" y="6740"/>
                </a:lnTo>
                <a:lnTo>
                  <a:pt x="12118" y="6935"/>
                </a:lnTo>
                <a:lnTo>
                  <a:pt x="11948" y="7057"/>
                </a:lnTo>
                <a:lnTo>
                  <a:pt x="11802" y="7178"/>
                </a:lnTo>
                <a:lnTo>
                  <a:pt x="11802" y="7227"/>
                </a:lnTo>
                <a:lnTo>
                  <a:pt x="11802" y="7251"/>
                </a:lnTo>
                <a:lnTo>
                  <a:pt x="11826" y="7251"/>
                </a:lnTo>
                <a:lnTo>
                  <a:pt x="12167" y="7203"/>
                </a:lnTo>
                <a:lnTo>
                  <a:pt x="12508" y="7081"/>
                </a:lnTo>
                <a:lnTo>
                  <a:pt x="12824" y="6935"/>
                </a:lnTo>
                <a:lnTo>
                  <a:pt x="13140" y="6789"/>
                </a:lnTo>
                <a:lnTo>
                  <a:pt x="13140" y="6789"/>
                </a:lnTo>
                <a:lnTo>
                  <a:pt x="13091" y="6984"/>
                </a:lnTo>
                <a:lnTo>
                  <a:pt x="12945" y="7081"/>
                </a:lnTo>
                <a:lnTo>
                  <a:pt x="12848" y="7130"/>
                </a:lnTo>
                <a:lnTo>
                  <a:pt x="12362" y="7495"/>
                </a:lnTo>
                <a:lnTo>
                  <a:pt x="11851" y="7860"/>
                </a:lnTo>
                <a:lnTo>
                  <a:pt x="11875" y="7884"/>
                </a:lnTo>
                <a:lnTo>
                  <a:pt x="11997" y="7908"/>
                </a:lnTo>
                <a:lnTo>
                  <a:pt x="12216" y="7908"/>
                </a:lnTo>
                <a:lnTo>
                  <a:pt x="12337" y="7860"/>
                </a:lnTo>
                <a:lnTo>
                  <a:pt x="12556" y="7762"/>
                </a:lnTo>
                <a:lnTo>
                  <a:pt x="12775" y="7616"/>
                </a:lnTo>
                <a:lnTo>
                  <a:pt x="12994" y="7470"/>
                </a:lnTo>
                <a:lnTo>
                  <a:pt x="12994" y="7470"/>
                </a:lnTo>
                <a:lnTo>
                  <a:pt x="12921" y="7762"/>
                </a:lnTo>
                <a:lnTo>
                  <a:pt x="12872" y="7762"/>
                </a:lnTo>
                <a:lnTo>
                  <a:pt x="12556" y="7957"/>
                </a:lnTo>
                <a:lnTo>
                  <a:pt x="12216" y="8103"/>
                </a:lnTo>
                <a:lnTo>
                  <a:pt x="12070" y="8176"/>
                </a:lnTo>
                <a:lnTo>
                  <a:pt x="11924" y="8273"/>
                </a:lnTo>
                <a:lnTo>
                  <a:pt x="11802" y="8371"/>
                </a:lnTo>
                <a:lnTo>
                  <a:pt x="11680" y="8492"/>
                </a:lnTo>
                <a:lnTo>
                  <a:pt x="11680" y="8541"/>
                </a:lnTo>
                <a:lnTo>
                  <a:pt x="11729" y="8565"/>
                </a:lnTo>
                <a:lnTo>
                  <a:pt x="11972" y="8517"/>
                </a:lnTo>
                <a:lnTo>
                  <a:pt x="12240" y="8468"/>
                </a:lnTo>
                <a:lnTo>
                  <a:pt x="12508" y="8371"/>
                </a:lnTo>
                <a:lnTo>
                  <a:pt x="12775" y="8273"/>
                </a:lnTo>
                <a:lnTo>
                  <a:pt x="12702" y="8419"/>
                </a:lnTo>
                <a:lnTo>
                  <a:pt x="12629" y="8590"/>
                </a:lnTo>
                <a:lnTo>
                  <a:pt x="12483" y="8614"/>
                </a:lnTo>
                <a:lnTo>
                  <a:pt x="12337" y="8687"/>
                </a:lnTo>
                <a:lnTo>
                  <a:pt x="12070" y="8784"/>
                </a:lnTo>
                <a:lnTo>
                  <a:pt x="11899" y="8857"/>
                </a:lnTo>
                <a:lnTo>
                  <a:pt x="11729" y="8955"/>
                </a:lnTo>
                <a:lnTo>
                  <a:pt x="11583" y="9052"/>
                </a:lnTo>
                <a:lnTo>
                  <a:pt x="11461" y="9198"/>
                </a:lnTo>
                <a:lnTo>
                  <a:pt x="11461" y="9222"/>
                </a:lnTo>
                <a:lnTo>
                  <a:pt x="11486" y="9222"/>
                </a:lnTo>
                <a:lnTo>
                  <a:pt x="11851" y="9174"/>
                </a:lnTo>
                <a:lnTo>
                  <a:pt x="12240" y="9101"/>
                </a:lnTo>
                <a:lnTo>
                  <a:pt x="12459" y="9028"/>
                </a:lnTo>
                <a:lnTo>
                  <a:pt x="12386" y="9174"/>
                </a:lnTo>
                <a:lnTo>
                  <a:pt x="12143" y="9271"/>
                </a:lnTo>
                <a:lnTo>
                  <a:pt x="11899" y="9344"/>
                </a:lnTo>
                <a:lnTo>
                  <a:pt x="11534" y="9466"/>
                </a:lnTo>
                <a:lnTo>
                  <a:pt x="11340" y="9563"/>
                </a:lnTo>
                <a:lnTo>
                  <a:pt x="11194" y="9660"/>
                </a:lnTo>
                <a:lnTo>
                  <a:pt x="11169" y="9685"/>
                </a:lnTo>
                <a:lnTo>
                  <a:pt x="11169" y="9733"/>
                </a:lnTo>
                <a:lnTo>
                  <a:pt x="11194" y="9758"/>
                </a:lnTo>
                <a:lnTo>
                  <a:pt x="11218" y="9782"/>
                </a:lnTo>
                <a:lnTo>
                  <a:pt x="11413" y="9831"/>
                </a:lnTo>
                <a:lnTo>
                  <a:pt x="11583" y="9806"/>
                </a:lnTo>
                <a:lnTo>
                  <a:pt x="11778" y="9758"/>
                </a:lnTo>
                <a:lnTo>
                  <a:pt x="11948" y="9709"/>
                </a:lnTo>
                <a:lnTo>
                  <a:pt x="11875" y="9782"/>
                </a:lnTo>
                <a:lnTo>
                  <a:pt x="11875" y="9879"/>
                </a:lnTo>
                <a:lnTo>
                  <a:pt x="11851" y="9879"/>
                </a:lnTo>
                <a:lnTo>
                  <a:pt x="11656" y="9928"/>
                </a:lnTo>
                <a:lnTo>
                  <a:pt x="11437" y="10001"/>
                </a:lnTo>
                <a:lnTo>
                  <a:pt x="11072" y="10147"/>
                </a:lnTo>
                <a:lnTo>
                  <a:pt x="10683" y="10293"/>
                </a:lnTo>
                <a:lnTo>
                  <a:pt x="10683" y="10317"/>
                </a:lnTo>
                <a:lnTo>
                  <a:pt x="10707" y="10342"/>
                </a:lnTo>
                <a:lnTo>
                  <a:pt x="10877" y="10317"/>
                </a:lnTo>
                <a:lnTo>
                  <a:pt x="11048" y="10317"/>
                </a:lnTo>
                <a:lnTo>
                  <a:pt x="11413" y="10220"/>
                </a:lnTo>
                <a:lnTo>
                  <a:pt x="11583" y="10171"/>
                </a:lnTo>
                <a:lnTo>
                  <a:pt x="11583" y="10171"/>
                </a:lnTo>
                <a:lnTo>
                  <a:pt x="11291" y="10463"/>
                </a:lnTo>
                <a:lnTo>
                  <a:pt x="11023" y="10536"/>
                </a:lnTo>
                <a:lnTo>
                  <a:pt x="10658" y="10585"/>
                </a:lnTo>
                <a:lnTo>
                  <a:pt x="10464" y="10634"/>
                </a:lnTo>
                <a:lnTo>
                  <a:pt x="10391" y="10682"/>
                </a:lnTo>
                <a:lnTo>
                  <a:pt x="10318" y="10731"/>
                </a:lnTo>
                <a:lnTo>
                  <a:pt x="10293" y="10755"/>
                </a:lnTo>
                <a:lnTo>
                  <a:pt x="10318" y="10804"/>
                </a:lnTo>
                <a:lnTo>
                  <a:pt x="10439" y="10853"/>
                </a:lnTo>
                <a:lnTo>
                  <a:pt x="10585" y="10877"/>
                </a:lnTo>
                <a:lnTo>
                  <a:pt x="10731" y="10877"/>
                </a:lnTo>
                <a:lnTo>
                  <a:pt x="10877" y="10853"/>
                </a:lnTo>
                <a:lnTo>
                  <a:pt x="10756" y="10926"/>
                </a:lnTo>
                <a:lnTo>
                  <a:pt x="10512" y="10999"/>
                </a:lnTo>
                <a:lnTo>
                  <a:pt x="10172" y="11047"/>
                </a:lnTo>
                <a:lnTo>
                  <a:pt x="10001" y="11096"/>
                </a:lnTo>
                <a:lnTo>
                  <a:pt x="9831" y="11169"/>
                </a:lnTo>
                <a:lnTo>
                  <a:pt x="9807" y="11218"/>
                </a:lnTo>
                <a:lnTo>
                  <a:pt x="9831" y="11242"/>
                </a:lnTo>
                <a:lnTo>
                  <a:pt x="9953" y="11315"/>
                </a:lnTo>
                <a:lnTo>
                  <a:pt x="10074" y="11339"/>
                </a:lnTo>
                <a:lnTo>
                  <a:pt x="9782" y="11461"/>
                </a:lnTo>
                <a:lnTo>
                  <a:pt x="9490" y="11534"/>
                </a:lnTo>
                <a:lnTo>
                  <a:pt x="9198" y="11607"/>
                </a:lnTo>
                <a:lnTo>
                  <a:pt x="8906" y="11656"/>
                </a:lnTo>
                <a:lnTo>
                  <a:pt x="8639" y="11680"/>
                </a:lnTo>
                <a:lnTo>
                  <a:pt x="8347" y="11680"/>
                </a:lnTo>
                <a:lnTo>
                  <a:pt x="8079" y="11656"/>
                </a:lnTo>
                <a:lnTo>
                  <a:pt x="7836" y="11607"/>
                </a:lnTo>
                <a:lnTo>
                  <a:pt x="7568" y="11534"/>
                </a:lnTo>
                <a:lnTo>
                  <a:pt x="7325" y="11437"/>
                </a:lnTo>
                <a:lnTo>
                  <a:pt x="7081" y="11315"/>
                </a:lnTo>
                <a:lnTo>
                  <a:pt x="6838" y="11193"/>
                </a:lnTo>
                <a:lnTo>
                  <a:pt x="6595" y="11047"/>
                </a:lnTo>
                <a:lnTo>
                  <a:pt x="6376" y="10901"/>
                </a:lnTo>
                <a:lnTo>
                  <a:pt x="6157" y="10731"/>
                </a:lnTo>
                <a:lnTo>
                  <a:pt x="5962" y="10536"/>
                </a:lnTo>
                <a:lnTo>
                  <a:pt x="5840" y="10390"/>
                </a:lnTo>
                <a:lnTo>
                  <a:pt x="5719" y="10220"/>
                </a:lnTo>
                <a:lnTo>
                  <a:pt x="5524" y="9904"/>
                </a:lnTo>
                <a:lnTo>
                  <a:pt x="5548" y="9782"/>
                </a:lnTo>
                <a:lnTo>
                  <a:pt x="5500" y="9660"/>
                </a:lnTo>
                <a:lnTo>
                  <a:pt x="5475" y="9612"/>
                </a:lnTo>
                <a:lnTo>
                  <a:pt x="5427" y="9563"/>
                </a:lnTo>
                <a:lnTo>
                  <a:pt x="5378" y="9539"/>
                </a:lnTo>
                <a:lnTo>
                  <a:pt x="5305" y="9539"/>
                </a:lnTo>
                <a:lnTo>
                  <a:pt x="4867" y="9441"/>
                </a:lnTo>
                <a:lnTo>
                  <a:pt x="4429" y="9320"/>
                </a:lnTo>
                <a:lnTo>
                  <a:pt x="4040" y="9174"/>
                </a:lnTo>
                <a:lnTo>
                  <a:pt x="3651" y="8955"/>
                </a:lnTo>
                <a:lnTo>
                  <a:pt x="3310" y="8711"/>
                </a:lnTo>
                <a:lnTo>
                  <a:pt x="2994" y="8444"/>
                </a:lnTo>
                <a:lnTo>
                  <a:pt x="2677" y="8152"/>
                </a:lnTo>
                <a:lnTo>
                  <a:pt x="2410" y="7811"/>
                </a:lnTo>
                <a:lnTo>
                  <a:pt x="2142" y="7470"/>
                </a:lnTo>
                <a:lnTo>
                  <a:pt x="1923" y="7081"/>
                </a:lnTo>
                <a:lnTo>
                  <a:pt x="1704" y="6716"/>
                </a:lnTo>
                <a:lnTo>
                  <a:pt x="1509" y="6302"/>
                </a:lnTo>
                <a:lnTo>
                  <a:pt x="1339" y="5913"/>
                </a:lnTo>
                <a:lnTo>
                  <a:pt x="1169" y="5499"/>
                </a:lnTo>
                <a:lnTo>
                  <a:pt x="1047" y="5086"/>
                </a:lnTo>
                <a:lnTo>
                  <a:pt x="925" y="4672"/>
                </a:lnTo>
                <a:lnTo>
                  <a:pt x="731" y="4040"/>
                </a:lnTo>
                <a:lnTo>
                  <a:pt x="560" y="3358"/>
                </a:lnTo>
                <a:lnTo>
                  <a:pt x="487" y="3018"/>
                </a:lnTo>
                <a:lnTo>
                  <a:pt x="463" y="2701"/>
                </a:lnTo>
                <a:lnTo>
                  <a:pt x="463" y="2361"/>
                </a:lnTo>
                <a:lnTo>
                  <a:pt x="512" y="2020"/>
                </a:lnTo>
                <a:lnTo>
                  <a:pt x="560" y="1923"/>
                </a:lnTo>
                <a:lnTo>
                  <a:pt x="609" y="1850"/>
                </a:lnTo>
                <a:lnTo>
                  <a:pt x="731" y="1679"/>
                </a:lnTo>
                <a:lnTo>
                  <a:pt x="877" y="1582"/>
                </a:lnTo>
                <a:lnTo>
                  <a:pt x="1071" y="1485"/>
                </a:lnTo>
                <a:lnTo>
                  <a:pt x="1266" y="1436"/>
                </a:lnTo>
                <a:lnTo>
                  <a:pt x="1485" y="1387"/>
                </a:lnTo>
                <a:lnTo>
                  <a:pt x="1874" y="1339"/>
                </a:lnTo>
                <a:lnTo>
                  <a:pt x="2215" y="1314"/>
                </a:lnTo>
                <a:lnTo>
                  <a:pt x="2580" y="1339"/>
                </a:lnTo>
                <a:lnTo>
                  <a:pt x="3115" y="1339"/>
                </a:lnTo>
                <a:lnTo>
                  <a:pt x="3286" y="1314"/>
                </a:lnTo>
                <a:lnTo>
                  <a:pt x="3383" y="1339"/>
                </a:lnTo>
                <a:lnTo>
                  <a:pt x="3456" y="1339"/>
                </a:lnTo>
                <a:lnTo>
                  <a:pt x="3553" y="1290"/>
                </a:lnTo>
                <a:lnTo>
                  <a:pt x="3578" y="1241"/>
                </a:lnTo>
                <a:lnTo>
                  <a:pt x="3578" y="1193"/>
                </a:lnTo>
                <a:lnTo>
                  <a:pt x="3602" y="1047"/>
                </a:lnTo>
                <a:lnTo>
                  <a:pt x="3602" y="876"/>
                </a:lnTo>
                <a:lnTo>
                  <a:pt x="3578" y="584"/>
                </a:lnTo>
                <a:lnTo>
                  <a:pt x="3894" y="536"/>
                </a:lnTo>
                <a:lnTo>
                  <a:pt x="4210" y="511"/>
                </a:lnTo>
                <a:lnTo>
                  <a:pt x="4867" y="511"/>
                </a:lnTo>
                <a:lnTo>
                  <a:pt x="5500" y="536"/>
                </a:lnTo>
                <a:lnTo>
                  <a:pt x="6132" y="536"/>
                </a:lnTo>
                <a:lnTo>
                  <a:pt x="7422" y="511"/>
                </a:lnTo>
                <a:lnTo>
                  <a:pt x="11315" y="511"/>
                </a:lnTo>
                <a:lnTo>
                  <a:pt x="11948" y="487"/>
                </a:lnTo>
                <a:lnTo>
                  <a:pt x="12556" y="463"/>
                </a:lnTo>
                <a:close/>
                <a:moveTo>
                  <a:pt x="9636" y="12069"/>
                </a:moveTo>
                <a:lnTo>
                  <a:pt x="9612" y="12118"/>
                </a:lnTo>
                <a:lnTo>
                  <a:pt x="9466" y="12167"/>
                </a:lnTo>
                <a:lnTo>
                  <a:pt x="9320" y="12240"/>
                </a:lnTo>
                <a:lnTo>
                  <a:pt x="9052" y="12386"/>
                </a:lnTo>
                <a:lnTo>
                  <a:pt x="8906" y="12483"/>
                </a:lnTo>
                <a:lnTo>
                  <a:pt x="8809" y="12580"/>
                </a:lnTo>
                <a:lnTo>
                  <a:pt x="8785" y="12629"/>
                </a:lnTo>
                <a:lnTo>
                  <a:pt x="8809" y="12702"/>
                </a:lnTo>
                <a:lnTo>
                  <a:pt x="8858" y="12751"/>
                </a:lnTo>
                <a:lnTo>
                  <a:pt x="9052" y="12751"/>
                </a:lnTo>
                <a:lnTo>
                  <a:pt x="9198" y="12702"/>
                </a:lnTo>
                <a:lnTo>
                  <a:pt x="9466" y="12580"/>
                </a:lnTo>
                <a:lnTo>
                  <a:pt x="9563" y="12556"/>
                </a:lnTo>
                <a:lnTo>
                  <a:pt x="9563" y="12678"/>
                </a:lnTo>
                <a:lnTo>
                  <a:pt x="9198" y="12872"/>
                </a:lnTo>
                <a:lnTo>
                  <a:pt x="8955" y="13018"/>
                </a:lnTo>
                <a:lnTo>
                  <a:pt x="8833" y="13115"/>
                </a:lnTo>
                <a:lnTo>
                  <a:pt x="8760" y="13237"/>
                </a:lnTo>
                <a:lnTo>
                  <a:pt x="8736" y="13261"/>
                </a:lnTo>
                <a:lnTo>
                  <a:pt x="8760" y="13310"/>
                </a:lnTo>
                <a:lnTo>
                  <a:pt x="8785" y="13334"/>
                </a:lnTo>
                <a:lnTo>
                  <a:pt x="8955" y="13334"/>
                </a:lnTo>
                <a:lnTo>
                  <a:pt x="9077" y="13286"/>
                </a:lnTo>
                <a:lnTo>
                  <a:pt x="9320" y="13188"/>
                </a:lnTo>
                <a:lnTo>
                  <a:pt x="9588" y="13042"/>
                </a:lnTo>
                <a:lnTo>
                  <a:pt x="9588" y="13213"/>
                </a:lnTo>
                <a:lnTo>
                  <a:pt x="9223" y="13383"/>
                </a:lnTo>
                <a:lnTo>
                  <a:pt x="9077" y="13480"/>
                </a:lnTo>
                <a:lnTo>
                  <a:pt x="8931" y="13578"/>
                </a:lnTo>
                <a:lnTo>
                  <a:pt x="8906" y="13626"/>
                </a:lnTo>
                <a:lnTo>
                  <a:pt x="8882" y="13675"/>
                </a:lnTo>
                <a:lnTo>
                  <a:pt x="8882" y="13797"/>
                </a:lnTo>
                <a:lnTo>
                  <a:pt x="8882" y="13821"/>
                </a:lnTo>
                <a:lnTo>
                  <a:pt x="8906" y="13845"/>
                </a:lnTo>
                <a:lnTo>
                  <a:pt x="9004" y="13845"/>
                </a:lnTo>
                <a:lnTo>
                  <a:pt x="9077" y="13821"/>
                </a:lnTo>
                <a:lnTo>
                  <a:pt x="9247" y="13748"/>
                </a:lnTo>
                <a:lnTo>
                  <a:pt x="9393" y="13675"/>
                </a:lnTo>
                <a:lnTo>
                  <a:pt x="9612" y="13578"/>
                </a:lnTo>
                <a:lnTo>
                  <a:pt x="9588" y="13602"/>
                </a:lnTo>
                <a:lnTo>
                  <a:pt x="9417" y="13699"/>
                </a:lnTo>
                <a:lnTo>
                  <a:pt x="9223" y="13845"/>
                </a:lnTo>
                <a:lnTo>
                  <a:pt x="9077" y="13991"/>
                </a:lnTo>
                <a:lnTo>
                  <a:pt x="8931" y="14162"/>
                </a:lnTo>
                <a:lnTo>
                  <a:pt x="8931" y="14186"/>
                </a:lnTo>
                <a:lnTo>
                  <a:pt x="8931" y="14210"/>
                </a:lnTo>
                <a:lnTo>
                  <a:pt x="8955" y="14235"/>
                </a:lnTo>
                <a:lnTo>
                  <a:pt x="8979" y="14235"/>
                </a:lnTo>
                <a:lnTo>
                  <a:pt x="9271" y="14137"/>
                </a:lnTo>
                <a:lnTo>
                  <a:pt x="9563" y="14016"/>
                </a:lnTo>
                <a:lnTo>
                  <a:pt x="9563" y="14259"/>
                </a:lnTo>
                <a:lnTo>
                  <a:pt x="9320" y="14405"/>
                </a:lnTo>
                <a:lnTo>
                  <a:pt x="9198" y="14454"/>
                </a:lnTo>
                <a:lnTo>
                  <a:pt x="9052" y="14551"/>
                </a:lnTo>
                <a:lnTo>
                  <a:pt x="8955" y="14648"/>
                </a:lnTo>
                <a:lnTo>
                  <a:pt x="8906" y="14697"/>
                </a:lnTo>
                <a:lnTo>
                  <a:pt x="8882" y="14770"/>
                </a:lnTo>
                <a:lnTo>
                  <a:pt x="8882" y="14819"/>
                </a:lnTo>
                <a:lnTo>
                  <a:pt x="8931" y="14843"/>
                </a:lnTo>
                <a:lnTo>
                  <a:pt x="9004" y="14867"/>
                </a:lnTo>
                <a:lnTo>
                  <a:pt x="9077" y="14843"/>
                </a:lnTo>
                <a:lnTo>
                  <a:pt x="9223" y="14819"/>
                </a:lnTo>
                <a:lnTo>
                  <a:pt x="9490" y="14673"/>
                </a:lnTo>
                <a:lnTo>
                  <a:pt x="9539" y="14648"/>
                </a:lnTo>
                <a:lnTo>
                  <a:pt x="9563" y="14940"/>
                </a:lnTo>
                <a:lnTo>
                  <a:pt x="9442" y="14965"/>
                </a:lnTo>
                <a:lnTo>
                  <a:pt x="9320" y="15038"/>
                </a:lnTo>
                <a:lnTo>
                  <a:pt x="9174" y="15159"/>
                </a:lnTo>
                <a:lnTo>
                  <a:pt x="9101" y="15232"/>
                </a:lnTo>
                <a:lnTo>
                  <a:pt x="9052" y="15281"/>
                </a:lnTo>
                <a:lnTo>
                  <a:pt x="9028" y="15305"/>
                </a:lnTo>
                <a:lnTo>
                  <a:pt x="9028" y="15354"/>
                </a:lnTo>
                <a:lnTo>
                  <a:pt x="9174" y="15354"/>
                </a:lnTo>
                <a:lnTo>
                  <a:pt x="9271" y="15330"/>
                </a:lnTo>
                <a:lnTo>
                  <a:pt x="9442" y="15257"/>
                </a:lnTo>
                <a:lnTo>
                  <a:pt x="9539" y="15208"/>
                </a:lnTo>
                <a:lnTo>
                  <a:pt x="9612" y="15159"/>
                </a:lnTo>
                <a:lnTo>
                  <a:pt x="9661" y="15208"/>
                </a:lnTo>
                <a:lnTo>
                  <a:pt x="9539" y="15281"/>
                </a:lnTo>
                <a:lnTo>
                  <a:pt x="9393" y="15378"/>
                </a:lnTo>
                <a:lnTo>
                  <a:pt x="9296" y="15500"/>
                </a:lnTo>
                <a:lnTo>
                  <a:pt x="9223" y="15622"/>
                </a:lnTo>
                <a:lnTo>
                  <a:pt x="9223" y="15646"/>
                </a:lnTo>
                <a:lnTo>
                  <a:pt x="9223" y="15695"/>
                </a:lnTo>
                <a:lnTo>
                  <a:pt x="9271" y="15743"/>
                </a:lnTo>
                <a:lnTo>
                  <a:pt x="9344" y="15768"/>
                </a:lnTo>
                <a:lnTo>
                  <a:pt x="9417" y="15768"/>
                </a:lnTo>
                <a:lnTo>
                  <a:pt x="9636" y="15670"/>
                </a:lnTo>
                <a:lnTo>
                  <a:pt x="9855" y="15573"/>
                </a:lnTo>
                <a:lnTo>
                  <a:pt x="10123" y="15500"/>
                </a:lnTo>
                <a:lnTo>
                  <a:pt x="10196" y="15524"/>
                </a:lnTo>
                <a:lnTo>
                  <a:pt x="10074" y="15573"/>
                </a:lnTo>
                <a:lnTo>
                  <a:pt x="9953" y="15670"/>
                </a:lnTo>
                <a:lnTo>
                  <a:pt x="9855" y="15768"/>
                </a:lnTo>
                <a:lnTo>
                  <a:pt x="9807" y="15865"/>
                </a:lnTo>
                <a:lnTo>
                  <a:pt x="9807" y="15938"/>
                </a:lnTo>
                <a:lnTo>
                  <a:pt x="9831" y="15987"/>
                </a:lnTo>
                <a:lnTo>
                  <a:pt x="9880" y="16035"/>
                </a:lnTo>
                <a:lnTo>
                  <a:pt x="9928" y="16035"/>
                </a:lnTo>
                <a:lnTo>
                  <a:pt x="10099" y="16011"/>
                </a:lnTo>
                <a:lnTo>
                  <a:pt x="10245" y="15962"/>
                </a:lnTo>
                <a:lnTo>
                  <a:pt x="10537" y="15841"/>
                </a:lnTo>
                <a:lnTo>
                  <a:pt x="10829" y="15768"/>
                </a:lnTo>
                <a:lnTo>
                  <a:pt x="10950" y="15743"/>
                </a:lnTo>
                <a:lnTo>
                  <a:pt x="11096" y="15670"/>
                </a:lnTo>
                <a:lnTo>
                  <a:pt x="11267" y="15719"/>
                </a:lnTo>
                <a:lnTo>
                  <a:pt x="11169" y="15743"/>
                </a:lnTo>
                <a:lnTo>
                  <a:pt x="11072" y="15768"/>
                </a:lnTo>
                <a:lnTo>
                  <a:pt x="10877" y="15865"/>
                </a:lnTo>
                <a:lnTo>
                  <a:pt x="10610" y="15987"/>
                </a:lnTo>
                <a:lnTo>
                  <a:pt x="10488" y="16060"/>
                </a:lnTo>
                <a:lnTo>
                  <a:pt x="10366" y="16157"/>
                </a:lnTo>
                <a:lnTo>
                  <a:pt x="10342" y="16230"/>
                </a:lnTo>
                <a:lnTo>
                  <a:pt x="10366" y="16303"/>
                </a:lnTo>
                <a:lnTo>
                  <a:pt x="10415" y="16352"/>
                </a:lnTo>
                <a:lnTo>
                  <a:pt x="10634" y="16352"/>
                </a:lnTo>
                <a:lnTo>
                  <a:pt x="10780" y="16303"/>
                </a:lnTo>
                <a:lnTo>
                  <a:pt x="11048" y="16181"/>
                </a:lnTo>
                <a:lnTo>
                  <a:pt x="11315" y="16084"/>
                </a:lnTo>
                <a:lnTo>
                  <a:pt x="11437" y="16011"/>
                </a:lnTo>
                <a:lnTo>
                  <a:pt x="11486" y="15962"/>
                </a:lnTo>
                <a:lnTo>
                  <a:pt x="11510" y="15889"/>
                </a:lnTo>
                <a:lnTo>
                  <a:pt x="11510" y="15841"/>
                </a:lnTo>
                <a:lnTo>
                  <a:pt x="11510" y="15816"/>
                </a:lnTo>
                <a:lnTo>
                  <a:pt x="11826" y="15962"/>
                </a:lnTo>
                <a:lnTo>
                  <a:pt x="11583" y="16035"/>
                </a:lnTo>
                <a:lnTo>
                  <a:pt x="11340" y="16108"/>
                </a:lnTo>
                <a:lnTo>
                  <a:pt x="11121" y="16230"/>
                </a:lnTo>
                <a:lnTo>
                  <a:pt x="11048" y="16303"/>
                </a:lnTo>
                <a:lnTo>
                  <a:pt x="10975" y="16376"/>
                </a:lnTo>
                <a:lnTo>
                  <a:pt x="10950" y="16449"/>
                </a:lnTo>
                <a:lnTo>
                  <a:pt x="10950" y="16522"/>
                </a:lnTo>
                <a:lnTo>
                  <a:pt x="10999" y="16571"/>
                </a:lnTo>
                <a:lnTo>
                  <a:pt x="11072" y="16571"/>
                </a:lnTo>
                <a:lnTo>
                  <a:pt x="11291" y="16473"/>
                </a:lnTo>
                <a:lnTo>
                  <a:pt x="11510" y="16376"/>
                </a:lnTo>
                <a:lnTo>
                  <a:pt x="11802" y="16279"/>
                </a:lnTo>
                <a:lnTo>
                  <a:pt x="12094" y="16206"/>
                </a:lnTo>
                <a:lnTo>
                  <a:pt x="12143" y="16181"/>
                </a:lnTo>
                <a:lnTo>
                  <a:pt x="12313" y="16303"/>
                </a:lnTo>
                <a:lnTo>
                  <a:pt x="12021" y="16352"/>
                </a:lnTo>
                <a:lnTo>
                  <a:pt x="11851" y="16376"/>
                </a:lnTo>
                <a:lnTo>
                  <a:pt x="11705" y="16425"/>
                </a:lnTo>
                <a:lnTo>
                  <a:pt x="11559" y="16498"/>
                </a:lnTo>
                <a:lnTo>
                  <a:pt x="11413" y="16571"/>
                </a:lnTo>
                <a:lnTo>
                  <a:pt x="11364" y="16619"/>
                </a:lnTo>
                <a:lnTo>
                  <a:pt x="11340" y="16668"/>
                </a:lnTo>
                <a:lnTo>
                  <a:pt x="11340" y="16717"/>
                </a:lnTo>
                <a:lnTo>
                  <a:pt x="11340" y="16765"/>
                </a:lnTo>
                <a:lnTo>
                  <a:pt x="11364" y="16814"/>
                </a:lnTo>
                <a:lnTo>
                  <a:pt x="11413" y="16863"/>
                </a:lnTo>
                <a:lnTo>
                  <a:pt x="11534" y="16863"/>
                </a:lnTo>
                <a:lnTo>
                  <a:pt x="11778" y="16790"/>
                </a:lnTo>
                <a:lnTo>
                  <a:pt x="12045" y="16717"/>
                </a:lnTo>
                <a:lnTo>
                  <a:pt x="12337" y="16692"/>
                </a:lnTo>
                <a:lnTo>
                  <a:pt x="12629" y="16644"/>
                </a:lnTo>
                <a:lnTo>
                  <a:pt x="12702" y="16741"/>
                </a:lnTo>
                <a:lnTo>
                  <a:pt x="12532" y="16814"/>
                </a:lnTo>
                <a:lnTo>
                  <a:pt x="12362" y="16887"/>
                </a:lnTo>
                <a:lnTo>
                  <a:pt x="11997" y="16984"/>
                </a:lnTo>
                <a:lnTo>
                  <a:pt x="11242" y="17106"/>
                </a:lnTo>
                <a:lnTo>
                  <a:pt x="10658" y="17203"/>
                </a:lnTo>
                <a:lnTo>
                  <a:pt x="10074" y="17252"/>
                </a:lnTo>
                <a:lnTo>
                  <a:pt x="9466" y="17276"/>
                </a:lnTo>
                <a:lnTo>
                  <a:pt x="7860" y="17276"/>
                </a:lnTo>
                <a:lnTo>
                  <a:pt x="7373" y="17228"/>
                </a:lnTo>
                <a:lnTo>
                  <a:pt x="6862" y="17179"/>
                </a:lnTo>
                <a:lnTo>
                  <a:pt x="5865" y="17057"/>
                </a:lnTo>
                <a:lnTo>
                  <a:pt x="4892" y="16863"/>
                </a:lnTo>
                <a:lnTo>
                  <a:pt x="4989" y="16668"/>
                </a:lnTo>
                <a:lnTo>
                  <a:pt x="5110" y="16522"/>
                </a:lnTo>
                <a:lnTo>
                  <a:pt x="5256" y="16376"/>
                </a:lnTo>
                <a:lnTo>
                  <a:pt x="5427" y="16254"/>
                </a:lnTo>
                <a:lnTo>
                  <a:pt x="5597" y="16157"/>
                </a:lnTo>
                <a:lnTo>
                  <a:pt x="5792" y="16060"/>
                </a:lnTo>
                <a:lnTo>
                  <a:pt x="6181" y="15914"/>
                </a:lnTo>
                <a:lnTo>
                  <a:pt x="6546" y="15768"/>
                </a:lnTo>
                <a:lnTo>
                  <a:pt x="6911" y="15622"/>
                </a:lnTo>
                <a:lnTo>
                  <a:pt x="7276" y="15476"/>
                </a:lnTo>
                <a:lnTo>
                  <a:pt x="7641" y="15354"/>
                </a:lnTo>
                <a:lnTo>
                  <a:pt x="7714" y="15330"/>
                </a:lnTo>
                <a:lnTo>
                  <a:pt x="7763" y="15281"/>
                </a:lnTo>
                <a:lnTo>
                  <a:pt x="7787" y="15257"/>
                </a:lnTo>
                <a:lnTo>
                  <a:pt x="7860" y="15159"/>
                </a:lnTo>
                <a:lnTo>
                  <a:pt x="7909" y="15086"/>
                </a:lnTo>
                <a:lnTo>
                  <a:pt x="7957" y="14892"/>
                </a:lnTo>
                <a:lnTo>
                  <a:pt x="7982" y="14697"/>
                </a:lnTo>
                <a:lnTo>
                  <a:pt x="8006" y="14478"/>
                </a:lnTo>
                <a:lnTo>
                  <a:pt x="8055" y="13894"/>
                </a:lnTo>
                <a:lnTo>
                  <a:pt x="8055" y="13286"/>
                </a:lnTo>
                <a:lnTo>
                  <a:pt x="8055" y="12726"/>
                </a:lnTo>
                <a:lnTo>
                  <a:pt x="8030" y="12434"/>
                </a:lnTo>
                <a:lnTo>
                  <a:pt x="7982" y="12167"/>
                </a:lnTo>
                <a:lnTo>
                  <a:pt x="8371" y="12191"/>
                </a:lnTo>
                <a:lnTo>
                  <a:pt x="8760" y="12191"/>
                </a:lnTo>
                <a:lnTo>
                  <a:pt x="9198" y="12167"/>
                </a:lnTo>
                <a:lnTo>
                  <a:pt x="9636" y="12069"/>
                </a:lnTo>
                <a:close/>
                <a:moveTo>
                  <a:pt x="12945" y="0"/>
                </a:moveTo>
                <a:lnTo>
                  <a:pt x="11705" y="49"/>
                </a:lnTo>
                <a:lnTo>
                  <a:pt x="7519" y="49"/>
                </a:lnTo>
                <a:lnTo>
                  <a:pt x="6132" y="73"/>
                </a:lnTo>
                <a:lnTo>
                  <a:pt x="5427" y="49"/>
                </a:lnTo>
                <a:lnTo>
                  <a:pt x="4697" y="49"/>
                </a:lnTo>
                <a:lnTo>
                  <a:pt x="3967" y="73"/>
                </a:lnTo>
                <a:lnTo>
                  <a:pt x="3626" y="98"/>
                </a:lnTo>
                <a:lnTo>
                  <a:pt x="3261" y="146"/>
                </a:lnTo>
                <a:lnTo>
                  <a:pt x="3213" y="171"/>
                </a:lnTo>
                <a:lnTo>
                  <a:pt x="3140" y="244"/>
                </a:lnTo>
                <a:lnTo>
                  <a:pt x="3115" y="292"/>
                </a:lnTo>
                <a:lnTo>
                  <a:pt x="3091" y="365"/>
                </a:lnTo>
                <a:lnTo>
                  <a:pt x="3164" y="1071"/>
                </a:lnTo>
                <a:lnTo>
                  <a:pt x="2994" y="998"/>
                </a:lnTo>
                <a:lnTo>
                  <a:pt x="2823" y="974"/>
                </a:lnTo>
                <a:lnTo>
                  <a:pt x="2434" y="949"/>
                </a:lnTo>
                <a:lnTo>
                  <a:pt x="2045" y="949"/>
                </a:lnTo>
                <a:lnTo>
                  <a:pt x="1728" y="974"/>
                </a:lnTo>
                <a:lnTo>
                  <a:pt x="1339" y="1022"/>
                </a:lnTo>
                <a:lnTo>
                  <a:pt x="1144" y="1047"/>
                </a:lnTo>
                <a:lnTo>
                  <a:pt x="974" y="1095"/>
                </a:lnTo>
                <a:lnTo>
                  <a:pt x="779" y="1168"/>
                </a:lnTo>
                <a:lnTo>
                  <a:pt x="609" y="1266"/>
                </a:lnTo>
                <a:lnTo>
                  <a:pt x="463" y="1387"/>
                </a:lnTo>
                <a:lnTo>
                  <a:pt x="317" y="1509"/>
                </a:lnTo>
                <a:lnTo>
                  <a:pt x="220" y="1679"/>
                </a:lnTo>
                <a:lnTo>
                  <a:pt x="122" y="1825"/>
                </a:lnTo>
                <a:lnTo>
                  <a:pt x="74" y="2020"/>
                </a:lnTo>
                <a:lnTo>
                  <a:pt x="25" y="2190"/>
                </a:lnTo>
                <a:lnTo>
                  <a:pt x="25" y="2385"/>
                </a:lnTo>
                <a:lnTo>
                  <a:pt x="1" y="2604"/>
                </a:lnTo>
                <a:lnTo>
                  <a:pt x="49" y="2993"/>
                </a:lnTo>
                <a:lnTo>
                  <a:pt x="98" y="3431"/>
                </a:lnTo>
                <a:lnTo>
                  <a:pt x="195" y="3821"/>
                </a:lnTo>
                <a:lnTo>
                  <a:pt x="414" y="4551"/>
                </a:lnTo>
                <a:lnTo>
                  <a:pt x="536" y="4988"/>
                </a:lnTo>
                <a:lnTo>
                  <a:pt x="682" y="5451"/>
                </a:lnTo>
                <a:lnTo>
                  <a:pt x="852" y="5913"/>
                </a:lnTo>
                <a:lnTo>
                  <a:pt x="1047" y="6351"/>
                </a:lnTo>
                <a:lnTo>
                  <a:pt x="1242" y="6789"/>
                </a:lnTo>
                <a:lnTo>
                  <a:pt x="1461" y="7203"/>
                </a:lnTo>
                <a:lnTo>
                  <a:pt x="1704" y="7616"/>
                </a:lnTo>
                <a:lnTo>
                  <a:pt x="1972" y="8006"/>
                </a:lnTo>
                <a:lnTo>
                  <a:pt x="2264" y="8371"/>
                </a:lnTo>
                <a:lnTo>
                  <a:pt x="2580" y="8687"/>
                </a:lnTo>
                <a:lnTo>
                  <a:pt x="2896" y="9003"/>
                </a:lnTo>
                <a:lnTo>
                  <a:pt x="3286" y="9271"/>
                </a:lnTo>
                <a:lnTo>
                  <a:pt x="3675" y="9514"/>
                </a:lnTo>
                <a:lnTo>
                  <a:pt x="4089" y="9709"/>
                </a:lnTo>
                <a:lnTo>
                  <a:pt x="4551" y="9879"/>
                </a:lnTo>
                <a:lnTo>
                  <a:pt x="5037" y="9977"/>
                </a:lnTo>
                <a:lnTo>
                  <a:pt x="5037" y="10098"/>
                </a:lnTo>
                <a:lnTo>
                  <a:pt x="5062" y="10196"/>
                </a:lnTo>
                <a:lnTo>
                  <a:pt x="5183" y="10415"/>
                </a:lnTo>
                <a:lnTo>
                  <a:pt x="5329" y="10634"/>
                </a:lnTo>
                <a:lnTo>
                  <a:pt x="5500" y="10828"/>
                </a:lnTo>
                <a:lnTo>
                  <a:pt x="5694" y="11023"/>
                </a:lnTo>
                <a:lnTo>
                  <a:pt x="5889" y="11169"/>
                </a:lnTo>
                <a:lnTo>
                  <a:pt x="6254" y="11437"/>
                </a:lnTo>
                <a:lnTo>
                  <a:pt x="6546" y="11631"/>
                </a:lnTo>
                <a:lnTo>
                  <a:pt x="6862" y="11802"/>
                </a:lnTo>
                <a:lnTo>
                  <a:pt x="7179" y="11948"/>
                </a:lnTo>
                <a:lnTo>
                  <a:pt x="7519" y="12045"/>
                </a:lnTo>
                <a:lnTo>
                  <a:pt x="7471" y="12313"/>
                </a:lnTo>
                <a:lnTo>
                  <a:pt x="7471" y="12580"/>
                </a:lnTo>
                <a:lnTo>
                  <a:pt x="7471" y="12872"/>
                </a:lnTo>
                <a:lnTo>
                  <a:pt x="7519" y="13115"/>
                </a:lnTo>
                <a:lnTo>
                  <a:pt x="7519" y="13407"/>
                </a:lnTo>
                <a:lnTo>
                  <a:pt x="7519" y="13724"/>
                </a:lnTo>
                <a:lnTo>
                  <a:pt x="7471" y="14308"/>
                </a:lnTo>
                <a:lnTo>
                  <a:pt x="7422" y="14624"/>
                </a:lnTo>
                <a:lnTo>
                  <a:pt x="7422" y="14770"/>
                </a:lnTo>
                <a:lnTo>
                  <a:pt x="7422" y="14916"/>
                </a:lnTo>
                <a:lnTo>
                  <a:pt x="7203" y="14965"/>
                </a:lnTo>
                <a:lnTo>
                  <a:pt x="6984" y="15013"/>
                </a:lnTo>
                <a:lnTo>
                  <a:pt x="6741" y="15086"/>
                </a:lnTo>
                <a:lnTo>
                  <a:pt x="6522" y="15184"/>
                </a:lnTo>
                <a:lnTo>
                  <a:pt x="6084" y="15378"/>
                </a:lnTo>
                <a:lnTo>
                  <a:pt x="5670" y="15549"/>
                </a:lnTo>
                <a:lnTo>
                  <a:pt x="5451" y="15646"/>
                </a:lnTo>
                <a:lnTo>
                  <a:pt x="5232" y="15743"/>
                </a:lnTo>
                <a:lnTo>
                  <a:pt x="5037" y="15889"/>
                </a:lnTo>
                <a:lnTo>
                  <a:pt x="4867" y="16011"/>
                </a:lnTo>
                <a:lnTo>
                  <a:pt x="4697" y="16181"/>
                </a:lnTo>
                <a:lnTo>
                  <a:pt x="4551" y="16376"/>
                </a:lnTo>
                <a:lnTo>
                  <a:pt x="4429" y="16571"/>
                </a:lnTo>
                <a:lnTo>
                  <a:pt x="4332" y="16814"/>
                </a:lnTo>
                <a:lnTo>
                  <a:pt x="4308" y="16887"/>
                </a:lnTo>
                <a:lnTo>
                  <a:pt x="4308" y="16936"/>
                </a:lnTo>
                <a:lnTo>
                  <a:pt x="4332" y="16984"/>
                </a:lnTo>
                <a:lnTo>
                  <a:pt x="4356" y="17033"/>
                </a:lnTo>
                <a:lnTo>
                  <a:pt x="4454" y="17106"/>
                </a:lnTo>
                <a:lnTo>
                  <a:pt x="4575" y="17130"/>
                </a:lnTo>
                <a:lnTo>
                  <a:pt x="4746" y="17252"/>
                </a:lnTo>
                <a:lnTo>
                  <a:pt x="4940" y="17374"/>
                </a:lnTo>
                <a:lnTo>
                  <a:pt x="5159" y="17447"/>
                </a:lnTo>
                <a:lnTo>
                  <a:pt x="5402" y="17495"/>
                </a:lnTo>
                <a:lnTo>
                  <a:pt x="5865" y="17568"/>
                </a:lnTo>
                <a:lnTo>
                  <a:pt x="6303" y="17617"/>
                </a:lnTo>
                <a:lnTo>
                  <a:pt x="6984" y="17714"/>
                </a:lnTo>
                <a:lnTo>
                  <a:pt x="7665" y="17763"/>
                </a:lnTo>
                <a:lnTo>
                  <a:pt x="8371" y="17787"/>
                </a:lnTo>
                <a:lnTo>
                  <a:pt x="9052" y="17812"/>
                </a:lnTo>
                <a:lnTo>
                  <a:pt x="9685" y="17787"/>
                </a:lnTo>
                <a:lnTo>
                  <a:pt x="10318" y="17739"/>
                </a:lnTo>
                <a:lnTo>
                  <a:pt x="10950" y="17690"/>
                </a:lnTo>
                <a:lnTo>
                  <a:pt x="11559" y="17593"/>
                </a:lnTo>
                <a:lnTo>
                  <a:pt x="11948" y="17520"/>
                </a:lnTo>
                <a:lnTo>
                  <a:pt x="12410" y="17447"/>
                </a:lnTo>
                <a:lnTo>
                  <a:pt x="12654" y="17398"/>
                </a:lnTo>
                <a:lnTo>
                  <a:pt x="12848" y="17301"/>
                </a:lnTo>
                <a:lnTo>
                  <a:pt x="13018" y="17203"/>
                </a:lnTo>
                <a:lnTo>
                  <a:pt x="13091" y="17130"/>
                </a:lnTo>
                <a:lnTo>
                  <a:pt x="13164" y="17057"/>
                </a:lnTo>
                <a:lnTo>
                  <a:pt x="13237" y="16984"/>
                </a:lnTo>
                <a:lnTo>
                  <a:pt x="13286" y="16911"/>
                </a:lnTo>
                <a:lnTo>
                  <a:pt x="13310" y="16814"/>
                </a:lnTo>
                <a:lnTo>
                  <a:pt x="13286" y="16692"/>
                </a:lnTo>
                <a:lnTo>
                  <a:pt x="13140" y="16400"/>
                </a:lnTo>
                <a:lnTo>
                  <a:pt x="12921" y="16157"/>
                </a:lnTo>
                <a:lnTo>
                  <a:pt x="12702" y="15914"/>
                </a:lnTo>
                <a:lnTo>
                  <a:pt x="12435" y="15719"/>
                </a:lnTo>
                <a:lnTo>
                  <a:pt x="12167" y="15549"/>
                </a:lnTo>
                <a:lnTo>
                  <a:pt x="11851" y="15403"/>
                </a:lnTo>
                <a:lnTo>
                  <a:pt x="11559" y="15281"/>
                </a:lnTo>
                <a:lnTo>
                  <a:pt x="11242" y="15184"/>
                </a:lnTo>
                <a:lnTo>
                  <a:pt x="10780" y="15062"/>
                </a:lnTo>
                <a:lnTo>
                  <a:pt x="10439" y="15013"/>
                </a:lnTo>
                <a:lnTo>
                  <a:pt x="10123" y="14965"/>
                </a:lnTo>
                <a:lnTo>
                  <a:pt x="10147" y="14746"/>
                </a:lnTo>
                <a:lnTo>
                  <a:pt x="10123" y="14502"/>
                </a:lnTo>
                <a:lnTo>
                  <a:pt x="10123" y="14259"/>
                </a:lnTo>
                <a:lnTo>
                  <a:pt x="10099" y="14089"/>
                </a:lnTo>
                <a:lnTo>
                  <a:pt x="10123" y="13529"/>
                </a:lnTo>
                <a:lnTo>
                  <a:pt x="10099" y="12945"/>
                </a:lnTo>
                <a:lnTo>
                  <a:pt x="10099" y="12434"/>
                </a:lnTo>
                <a:lnTo>
                  <a:pt x="10074" y="12191"/>
                </a:lnTo>
                <a:lnTo>
                  <a:pt x="10050" y="12069"/>
                </a:lnTo>
                <a:lnTo>
                  <a:pt x="10001" y="11948"/>
                </a:lnTo>
                <a:lnTo>
                  <a:pt x="10391" y="11777"/>
                </a:lnTo>
                <a:lnTo>
                  <a:pt x="10756" y="11583"/>
                </a:lnTo>
                <a:lnTo>
                  <a:pt x="11096" y="11364"/>
                </a:lnTo>
                <a:lnTo>
                  <a:pt x="11413" y="11096"/>
                </a:lnTo>
                <a:lnTo>
                  <a:pt x="11851" y="10707"/>
                </a:lnTo>
                <a:lnTo>
                  <a:pt x="12118" y="10463"/>
                </a:lnTo>
                <a:lnTo>
                  <a:pt x="12240" y="10317"/>
                </a:lnTo>
                <a:lnTo>
                  <a:pt x="12337" y="10196"/>
                </a:lnTo>
                <a:lnTo>
                  <a:pt x="12508" y="10001"/>
                </a:lnTo>
                <a:lnTo>
                  <a:pt x="12897" y="9879"/>
                </a:lnTo>
                <a:lnTo>
                  <a:pt x="13286" y="9782"/>
                </a:lnTo>
                <a:lnTo>
                  <a:pt x="13675" y="9660"/>
                </a:lnTo>
                <a:lnTo>
                  <a:pt x="13870" y="9587"/>
                </a:lnTo>
                <a:lnTo>
                  <a:pt x="14040" y="9490"/>
                </a:lnTo>
                <a:lnTo>
                  <a:pt x="14478" y="9222"/>
                </a:lnTo>
                <a:lnTo>
                  <a:pt x="14916" y="8906"/>
                </a:lnTo>
                <a:lnTo>
                  <a:pt x="15306" y="8565"/>
                </a:lnTo>
                <a:lnTo>
                  <a:pt x="15646" y="8176"/>
                </a:lnTo>
                <a:lnTo>
                  <a:pt x="15963" y="7787"/>
                </a:lnTo>
                <a:lnTo>
                  <a:pt x="16255" y="7397"/>
                </a:lnTo>
                <a:lnTo>
                  <a:pt x="16522" y="6959"/>
                </a:lnTo>
                <a:lnTo>
                  <a:pt x="16766" y="6521"/>
                </a:lnTo>
                <a:lnTo>
                  <a:pt x="16960" y="6083"/>
                </a:lnTo>
                <a:lnTo>
                  <a:pt x="17155" y="5621"/>
                </a:lnTo>
                <a:lnTo>
                  <a:pt x="17301" y="5134"/>
                </a:lnTo>
                <a:lnTo>
                  <a:pt x="17398" y="4648"/>
                </a:lnTo>
                <a:lnTo>
                  <a:pt x="17544" y="3869"/>
                </a:lnTo>
                <a:lnTo>
                  <a:pt x="17593" y="3431"/>
                </a:lnTo>
                <a:lnTo>
                  <a:pt x="17617" y="2993"/>
                </a:lnTo>
                <a:lnTo>
                  <a:pt x="17593" y="2555"/>
                </a:lnTo>
                <a:lnTo>
                  <a:pt x="17569" y="2361"/>
                </a:lnTo>
                <a:lnTo>
                  <a:pt x="17520" y="2142"/>
                </a:lnTo>
                <a:lnTo>
                  <a:pt x="17447" y="1947"/>
                </a:lnTo>
                <a:lnTo>
                  <a:pt x="17374" y="1777"/>
                </a:lnTo>
                <a:lnTo>
                  <a:pt x="17277" y="1606"/>
                </a:lnTo>
                <a:lnTo>
                  <a:pt x="17131" y="1460"/>
                </a:lnTo>
                <a:lnTo>
                  <a:pt x="17009" y="1339"/>
                </a:lnTo>
                <a:lnTo>
                  <a:pt x="16863" y="1241"/>
                </a:lnTo>
                <a:lnTo>
                  <a:pt x="16693" y="1168"/>
                </a:lnTo>
                <a:lnTo>
                  <a:pt x="16547" y="1120"/>
                </a:lnTo>
                <a:lnTo>
                  <a:pt x="16376" y="1095"/>
                </a:lnTo>
                <a:lnTo>
                  <a:pt x="16206" y="1095"/>
                </a:lnTo>
                <a:lnTo>
                  <a:pt x="15841" y="1120"/>
                </a:lnTo>
                <a:lnTo>
                  <a:pt x="15476" y="1168"/>
                </a:lnTo>
                <a:lnTo>
                  <a:pt x="15087" y="1241"/>
                </a:lnTo>
                <a:lnTo>
                  <a:pt x="14868" y="1266"/>
                </a:lnTo>
                <a:lnTo>
                  <a:pt x="14478" y="1266"/>
                </a:lnTo>
                <a:lnTo>
                  <a:pt x="14308" y="1217"/>
                </a:lnTo>
                <a:lnTo>
                  <a:pt x="14332" y="755"/>
                </a:lnTo>
                <a:lnTo>
                  <a:pt x="14357" y="292"/>
                </a:lnTo>
                <a:lnTo>
                  <a:pt x="14357" y="219"/>
                </a:lnTo>
                <a:lnTo>
                  <a:pt x="14332" y="146"/>
                </a:lnTo>
                <a:lnTo>
                  <a:pt x="14259" y="98"/>
                </a:lnTo>
                <a:lnTo>
                  <a:pt x="14186" y="73"/>
                </a:lnTo>
                <a:lnTo>
                  <a:pt x="13894" y="25"/>
                </a:lnTo>
                <a:lnTo>
                  <a:pt x="1357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37"/>
          <p:cNvSpPr txBox="1"/>
          <p:nvPr>
            <p:ph idx="1" type="body"/>
          </p:nvPr>
        </p:nvSpPr>
        <p:spPr>
          <a:xfrm>
            <a:off x="343225" y="1008075"/>
            <a:ext cx="8290800" cy="534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spcBef>
                <a:spcPts val="600"/>
              </a:spcBef>
              <a:spcAft>
                <a:spcPts val="0"/>
              </a:spcAft>
              <a:buSzPts val="3000"/>
              <a:buChar char="▪"/>
            </a:pPr>
            <a:r>
              <a:rPr lang="en"/>
              <a:t>Formal Report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419100" lvl="0" marL="457200" rtl="0" algn="l">
              <a:spcBef>
                <a:spcPts val="600"/>
              </a:spcBef>
              <a:spcAft>
                <a:spcPts val="0"/>
              </a:spcAft>
              <a:buSzPts val="3000"/>
              <a:buChar char="▪"/>
            </a:pPr>
            <a:r>
              <a:rPr lang="en"/>
              <a:t>Slideshow Presentation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419100" lvl="0" marL="457200" rtl="0" algn="l">
              <a:spcBef>
                <a:spcPts val="600"/>
              </a:spcBef>
              <a:spcAft>
                <a:spcPts val="0"/>
              </a:spcAft>
              <a:buSzPts val="3000"/>
              <a:buChar char="▪"/>
            </a:pPr>
            <a:r>
              <a:rPr lang="en"/>
              <a:t>Video</a:t>
            </a:r>
            <a:endParaRPr/>
          </a:p>
          <a:p>
            <a:pPr indent="0" lvl="0" marL="4572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419100" lvl="0" marL="457200" rtl="0" algn="l">
              <a:spcBef>
                <a:spcPts val="600"/>
              </a:spcBef>
              <a:spcAft>
                <a:spcPts val="0"/>
              </a:spcAft>
              <a:buSzPts val="3000"/>
              <a:buChar char="▪"/>
            </a:pPr>
            <a:r>
              <a:rPr lang="en"/>
              <a:t>Can vary based on audience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37"/>
          <p:cNvSpPr txBox="1"/>
          <p:nvPr/>
        </p:nvSpPr>
        <p:spPr>
          <a:xfrm>
            <a:off x="101825" y="118775"/>
            <a:ext cx="8983800" cy="56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rPr>
              <a:t>STEP 6: PRESENT SOLUTION</a:t>
            </a:r>
            <a:endParaRPr b="1" sz="2400">
              <a:solidFill>
                <a:schemeClr val="lt1"/>
              </a:solidFill>
              <a:latin typeface="Cousine"/>
              <a:ea typeface="Cousine"/>
              <a:cs typeface="Cousine"/>
              <a:sym typeface="Cousine"/>
            </a:endParaRPr>
          </a:p>
        </p:txBody>
      </p:sp>
      <p:sp>
        <p:nvSpPr>
          <p:cNvPr id="279" name="Google Shape;279;p37"/>
          <p:cNvSpPr/>
          <p:nvPr/>
        </p:nvSpPr>
        <p:spPr>
          <a:xfrm>
            <a:off x="6090775" y="4920623"/>
            <a:ext cx="2543235" cy="1431352"/>
          </a:xfrm>
          <a:custGeom>
            <a:rect b="b" l="l" r="r" t="t"/>
            <a:pathLst>
              <a:path extrusionOk="0" h="13384" w="18177">
                <a:moveTo>
                  <a:pt x="10877" y="4039"/>
                </a:moveTo>
                <a:lnTo>
                  <a:pt x="10755" y="4064"/>
                </a:lnTo>
                <a:lnTo>
                  <a:pt x="10707" y="4088"/>
                </a:lnTo>
                <a:lnTo>
                  <a:pt x="10634" y="4112"/>
                </a:lnTo>
                <a:lnTo>
                  <a:pt x="10609" y="4185"/>
                </a:lnTo>
                <a:lnTo>
                  <a:pt x="10561" y="4258"/>
                </a:lnTo>
                <a:lnTo>
                  <a:pt x="10536" y="4331"/>
                </a:lnTo>
                <a:lnTo>
                  <a:pt x="10536" y="4429"/>
                </a:lnTo>
                <a:lnTo>
                  <a:pt x="10561" y="4575"/>
                </a:lnTo>
                <a:lnTo>
                  <a:pt x="10585" y="4623"/>
                </a:lnTo>
                <a:lnTo>
                  <a:pt x="10634" y="4696"/>
                </a:lnTo>
                <a:lnTo>
                  <a:pt x="10707" y="4745"/>
                </a:lnTo>
                <a:lnTo>
                  <a:pt x="10780" y="4769"/>
                </a:lnTo>
                <a:lnTo>
                  <a:pt x="10828" y="4794"/>
                </a:lnTo>
                <a:lnTo>
                  <a:pt x="10999" y="4794"/>
                </a:lnTo>
                <a:lnTo>
                  <a:pt x="11047" y="4769"/>
                </a:lnTo>
                <a:lnTo>
                  <a:pt x="11169" y="4696"/>
                </a:lnTo>
                <a:lnTo>
                  <a:pt x="11266" y="4575"/>
                </a:lnTo>
                <a:lnTo>
                  <a:pt x="11291" y="4502"/>
                </a:lnTo>
                <a:lnTo>
                  <a:pt x="11291" y="4429"/>
                </a:lnTo>
                <a:lnTo>
                  <a:pt x="11291" y="4356"/>
                </a:lnTo>
                <a:lnTo>
                  <a:pt x="11266" y="4283"/>
                </a:lnTo>
                <a:lnTo>
                  <a:pt x="11169" y="4161"/>
                </a:lnTo>
                <a:lnTo>
                  <a:pt x="11120" y="4088"/>
                </a:lnTo>
                <a:lnTo>
                  <a:pt x="11047" y="4064"/>
                </a:lnTo>
                <a:lnTo>
                  <a:pt x="10950" y="4039"/>
                </a:lnTo>
                <a:close/>
                <a:moveTo>
                  <a:pt x="12361" y="3942"/>
                </a:moveTo>
                <a:lnTo>
                  <a:pt x="12288" y="3966"/>
                </a:lnTo>
                <a:lnTo>
                  <a:pt x="12215" y="4015"/>
                </a:lnTo>
                <a:lnTo>
                  <a:pt x="12142" y="4064"/>
                </a:lnTo>
                <a:lnTo>
                  <a:pt x="12093" y="4137"/>
                </a:lnTo>
                <a:lnTo>
                  <a:pt x="12045" y="4210"/>
                </a:lnTo>
                <a:lnTo>
                  <a:pt x="12020" y="4307"/>
                </a:lnTo>
                <a:lnTo>
                  <a:pt x="11996" y="4380"/>
                </a:lnTo>
                <a:lnTo>
                  <a:pt x="12020" y="4477"/>
                </a:lnTo>
                <a:lnTo>
                  <a:pt x="12045" y="4550"/>
                </a:lnTo>
                <a:lnTo>
                  <a:pt x="12093" y="4623"/>
                </a:lnTo>
                <a:lnTo>
                  <a:pt x="12142" y="4696"/>
                </a:lnTo>
                <a:lnTo>
                  <a:pt x="12215" y="4745"/>
                </a:lnTo>
                <a:lnTo>
                  <a:pt x="12288" y="4794"/>
                </a:lnTo>
                <a:lnTo>
                  <a:pt x="12361" y="4818"/>
                </a:lnTo>
                <a:lnTo>
                  <a:pt x="12531" y="4818"/>
                </a:lnTo>
                <a:lnTo>
                  <a:pt x="12629" y="4794"/>
                </a:lnTo>
                <a:lnTo>
                  <a:pt x="12702" y="4745"/>
                </a:lnTo>
                <a:lnTo>
                  <a:pt x="12750" y="4696"/>
                </a:lnTo>
                <a:lnTo>
                  <a:pt x="12823" y="4623"/>
                </a:lnTo>
                <a:lnTo>
                  <a:pt x="12848" y="4550"/>
                </a:lnTo>
                <a:lnTo>
                  <a:pt x="12872" y="4477"/>
                </a:lnTo>
                <a:lnTo>
                  <a:pt x="12896" y="4380"/>
                </a:lnTo>
                <a:lnTo>
                  <a:pt x="12872" y="4307"/>
                </a:lnTo>
                <a:lnTo>
                  <a:pt x="12848" y="4210"/>
                </a:lnTo>
                <a:lnTo>
                  <a:pt x="12823" y="4137"/>
                </a:lnTo>
                <a:lnTo>
                  <a:pt x="12750" y="4064"/>
                </a:lnTo>
                <a:lnTo>
                  <a:pt x="12702" y="4015"/>
                </a:lnTo>
                <a:lnTo>
                  <a:pt x="12629" y="3966"/>
                </a:lnTo>
                <a:lnTo>
                  <a:pt x="12531" y="3942"/>
                </a:lnTo>
                <a:close/>
                <a:moveTo>
                  <a:pt x="11534" y="5013"/>
                </a:moveTo>
                <a:lnTo>
                  <a:pt x="11412" y="5061"/>
                </a:lnTo>
                <a:lnTo>
                  <a:pt x="11315" y="5110"/>
                </a:lnTo>
                <a:lnTo>
                  <a:pt x="11242" y="5232"/>
                </a:lnTo>
                <a:lnTo>
                  <a:pt x="11218" y="5353"/>
                </a:lnTo>
                <a:lnTo>
                  <a:pt x="11242" y="5475"/>
                </a:lnTo>
                <a:lnTo>
                  <a:pt x="11315" y="5572"/>
                </a:lnTo>
                <a:lnTo>
                  <a:pt x="11412" y="5645"/>
                </a:lnTo>
                <a:lnTo>
                  <a:pt x="11534" y="5670"/>
                </a:lnTo>
                <a:lnTo>
                  <a:pt x="11655" y="5645"/>
                </a:lnTo>
                <a:lnTo>
                  <a:pt x="11753" y="5572"/>
                </a:lnTo>
                <a:lnTo>
                  <a:pt x="11826" y="5475"/>
                </a:lnTo>
                <a:lnTo>
                  <a:pt x="11850" y="5353"/>
                </a:lnTo>
                <a:lnTo>
                  <a:pt x="11826" y="5232"/>
                </a:lnTo>
                <a:lnTo>
                  <a:pt x="11753" y="5110"/>
                </a:lnTo>
                <a:lnTo>
                  <a:pt x="11655" y="5061"/>
                </a:lnTo>
                <a:lnTo>
                  <a:pt x="11534" y="5013"/>
                </a:lnTo>
                <a:close/>
                <a:moveTo>
                  <a:pt x="12312" y="5889"/>
                </a:moveTo>
                <a:lnTo>
                  <a:pt x="12239" y="5913"/>
                </a:lnTo>
                <a:lnTo>
                  <a:pt x="12166" y="5937"/>
                </a:lnTo>
                <a:lnTo>
                  <a:pt x="12093" y="5986"/>
                </a:lnTo>
                <a:lnTo>
                  <a:pt x="12045" y="6059"/>
                </a:lnTo>
                <a:lnTo>
                  <a:pt x="12020" y="6132"/>
                </a:lnTo>
                <a:lnTo>
                  <a:pt x="11996" y="6205"/>
                </a:lnTo>
                <a:lnTo>
                  <a:pt x="11996" y="6278"/>
                </a:lnTo>
                <a:lnTo>
                  <a:pt x="11996" y="6351"/>
                </a:lnTo>
                <a:lnTo>
                  <a:pt x="12020" y="6424"/>
                </a:lnTo>
                <a:lnTo>
                  <a:pt x="12045" y="6497"/>
                </a:lnTo>
                <a:lnTo>
                  <a:pt x="12093" y="6570"/>
                </a:lnTo>
                <a:lnTo>
                  <a:pt x="12166" y="6619"/>
                </a:lnTo>
                <a:lnTo>
                  <a:pt x="12239" y="6643"/>
                </a:lnTo>
                <a:lnTo>
                  <a:pt x="12312" y="6667"/>
                </a:lnTo>
                <a:lnTo>
                  <a:pt x="12458" y="6667"/>
                </a:lnTo>
                <a:lnTo>
                  <a:pt x="12531" y="6643"/>
                </a:lnTo>
                <a:lnTo>
                  <a:pt x="12604" y="6619"/>
                </a:lnTo>
                <a:lnTo>
                  <a:pt x="12677" y="6570"/>
                </a:lnTo>
                <a:lnTo>
                  <a:pt x="12726" y="6497"/>
                </a:lnTo>
                <a:lnTo>
                  <a:pt x="12750" y="6424"/>
                </a:lnTo>
                <a:lnTo>
                  <a:pt x="12775" y="6351"/>
                </a:lnTo>
                <a:lnTo>
                  <a:pt x="12799" y="6278"/>
                </a:lnTo>
                <a:lnTo>
                  <a:pt x="12775" y="6205"/>
                </a:lnTo>
                <a:lnTo>
                  <a:pt x="12750" y="6132"/>
                </a:lnTo>
                <a:lnTo>
                  <a:pt x="12726" y="6059"/>
                </a:lnTo>
                <a:lnTo>
                  <a:pt x="12677" y="5986"/>
                </a:lnTo>
                <a:lnTo>
                  <a:pt x="12604" y="5937"/>
                </a:lnTo>
                <a:lnTo>
                  <a:pt x="12531" y="5913"/>
                </a:lnTo>
                <a:lnTo>
                  <a:pt x="12458" y="5889"/>
                </a:lnTo>
                <a:close/>
                <a:moveTo>
                  <a:pt x="10950" y="5889"/>
                </a:moveTo>
                <a:lnTo>
                  <a:pt x="10853" y="5913"/>
                </a:lnTo>
                <a:lnTo>
                  <a:pt x="10780" y="5937"/>
                </a:lnTo>
                <a:lnTo>
                  <a:pt x="10707" y="5986"/>
                </a:lnTo>
                <a:lnTo>
                  <a:pt x="10634" y="6035"/>
                </a:lnTo>
                <a:lnTo>
                  <a:pt x="10585" y="6108"/>
                </a:lnTo>
                <a:lnTo>
                  <a:pt x="10536" y="6181"/>
                </a:lnTo>
                <a:lnTo>
                  <a:pt x="10512" y="6254"/>
                </a:lnTo>
                <a:lnTo>
                  <a:pt x="10488" y="6351"/>
                </a:lnTo>
                <a:lnTo>
                  <a:pt x="10512" y="6424"/>
                </a:lnTo>
                <a:lnTo>
                  <a:pt x="10536" y="6521"/>
                </a:lnTo>
                <a:lnTo>
                  <a:pt x="10585" y="6594"/>
                </a:lnTo>
                <a:lnTo>
                  <a:pt x="10634" y="6643"/>
                </a:lnTo>
                <a:lnTo>
                  <a:pt x="10707" y="6716"/>
                </a:lnTo>
                <a:lnTo>
                  <a:pt x="10780" y="6740"/>
                </a:lnTo>
                <a:lnTo>
                  <a:pt x="10853" y="6765"/>
                </a:lnTo>
                <a:lnTo>
                  <a:pt x="10950" y="6789"/>
                </a:lnTo>
                <a:lnTo>
                  <a:pt x="11023" y="6765"/>
                </a:lnTo>
                <a:lnTo>
                  <a:pt x="11120" y="6740"/>
                </a:lnTo>
                <a:lnTo>
                  <a:pt x="11193" y="6716"/>
                </a:lnTo>
                <a:lnTo>
                  <a:pt x="11242" y="6643"/>
                </a:lnTo>
                <a:lnTo>
                  <a:pt x="11315" y="6594"/>
                </a:lnTo>
                <a:lnTo>
                  <a:pt x="11339" y="6521"/>
                </a:lnTo>
                <a:lnTo>
                  <a:pt x="11364" y="6424"/>
                </a:lnTo>
                <a:lnTo>
                  <a:pt x="11388" y="6351"/>
                </a:lnTo>
                <a:lnTo>
                  <a:pt x="11364" y="6254"/>
                </a:lnTo>
                <a:lnTo>
                  <a:pt x="11339" y="6181"/>
                </a:lnTo>
                <a:lnTo>
                  <a:pt x="11315" y="6108"/>
                </a:lnTo>
                <a:lnTo>
                  <a:pt x="11242" y="6035"/>
                </a:lnTo>
                <a:lnTo>
                  <a:pt x="11193" y="5986"/>
                </a:lnTo>
                <a:lnTo>
                  <a:pt x="11120" y="5937"/>
                </a:lnTo>
                <a:lnTo>
                  <a:pt x="11023" y="5913"/>
                </a:lnTo>
                <a:lnTo>
                  <a:pt x="10950" y="5889"/>
                </a:lnTo>
                <a:close/>
                <a:moveTo>
                  <a:pt x="2799" y="6351"/>
                </a:moveTo>
                <a:lnTo>
                  <a:pt x="2628" y="6546"/>
                </a:lnTo>
                <a:lnTo>
                  <a:pt x="2507" y="6692"/>
                </a:lnTo>
                <a:lnTo>
                  <a:pt x="2166" y="7057"/>
                </a:lnTo>
                <a:lnTo>
                  <a:pt x="2117" y="6740"/>
                </a:lnTo>
                <a:lnTo>
                  <a:pt x="2093" y="6570"/>
                </a:lnTo>
                <a:lnTo>
                  <a:pt x="2044" y="6424"/>
                </a:lnTo>
                <a:lnTo>
                  <a:pt x="2799" y="6351"/>
                </a:lnTo>
                <a:close/>
                <a:moveTo>
                  <a:pt x="11558" y="6813"/>
                </a:moveTo>
                <a:lnTo>
                  <a:pt x="11461" y="6838"/>
                </a:lnTo>
                <a:lnTo>
                  <a:pt x="11388" y="6862"/>
                </a:lnTo>
                <a:lnTo>
                  <a:pt x="11315" y="6911"/>
                </a:lnTo>
                <a:lnTo>
                  <a:pt x="11242" y="6959"/>
                </a:lnTo>
                <a:lnTo>
                  <a:pt x="11169" y="7032"/>
                </a:lnTo>
                <a:lnTo>
                  <a:pt x="11145" y="7105"/>
                </a:lnTo>
                <a:lnTo>
                  <a:pt x="11120" y="7203"/>
                </a:lnTo>
                <a:lnTo>
                  <a:pt x="11096" y="7276"/>
                </a:lnTo>
                <a:lnTo>
                  <a:pt x="11120" y="7373"/>
                </a:lnTo>
                <a:lnTo>
                  <a:pt x="11145" y="7470"/>
                </a:lnTo>
                <a:lnTo>
                  <a:pt x="11169" y="7543"/>
                </a:lnTo>
                <a:lnTo>
                  <a:pt x="11242" y="7616"/>
                </a:lnTo>
                <a:lnTo>
                  <a:pt x="11315" y="7665"/>
                </a:lnTo>
                <a:lnTo>
                  <a:pt x="11388" y="7714"/>
                </a:lnTo>
                <a:lnTo>
                  <a:pt x="11461" y="7738"/>
                </a:lnTo>
                <a:lnTo>
                  <a:pt x="11655" y="7738"/>
                </a:lnTo>
                <a:lnTo>
                  <a:pt x="11728" y="7714"/>
                </a:lnTo>
                <a:lnTo>
                  <a:pt x="11801" y="7665"/>
                </a:lnTo>
                <a:lnTo>
                  <a:pt x="11874" y="7616"/>
                </a:lnTo>
                <a:lnTo>
                  <a:pt x="11947" y="7543"/>
                </a:lnTo>
                <a:lnTo>
                  <a:pt x="11972" y="7470"/>
                </a:lnTo>
                <a:lnTo>
                  <a:pt x="11996" y="7373"/>
                </a:lnTo>
                <a:lnTo>
                  <a:pt x="12020" y="7276"/>
                </a:lnTo>
                <a:lnTo>
                  <a:pt x="11996" y="7203"/>
                </a:lnTo>
                <a:lnTo>
                  <a:pt x="11972" y="7105"/>
                </a:lnTo>
                <a:lnTo>
                  <a:pt x="11947" y="7032"/>
                </a:lnTo>
                <a:lnTo>
                  <a:pt x="11874" y="6959"/>
                </a:lnTo>
                <a:lnTo>
                  <a:pt x="11801" y="6911"/>
                </a:lnTo>
                <a:lnTo>
                  <a:pt x="11728" y="6862"/>
                </a:lnTo>
                <a:lnTo>
                  <a:pt x="11655" y="6838"/>
                </a:lnTo>
                <a:lnTo>
                  <a:pt x="11558" y="6813"/>
                </a:lnTo>
                <a:close/>
                <a:moveTo>
                  <a:pt x="3918" y="6327"/>
                </a:moveTo>
                <a:lnTo>
                  <a:pt x="3845" y="6375"/>
                </a:lnTo>
                <a:lnTo>
                  <a:pt x="3553" y="6667"/>
                </a:lnTo>
                <a:lnTo>
                  <a:pt x="3285" y="6959"/>
                </a:lnTo>
                <a:lnTo>
                  <a:pt x="2726" y="7592"/>
                </a:lnTo>
                <a:lnTo>
                  <a:pt x="2434" y="7908"/>
                </a:lnTo>
                <a:lnTo>
                  <a:pt x="2263" y="8103"/>
                </a:lnTo>
                <a:lnTo>
                  <a:pt x="2117" y="8298"/>
                </a:lnTo>
                <a:lnTo>
                  <a:pt x="2166" y="7543"/>
                </a:lnTo>
                <a:lnTo>
                  <a:pt x="2239" y="7519"/>
                </a:lnTo>
                <a:lnTo>
                  <a:pt x="2312" y="7470"/>
                </a:lnTo>
                <a:lnTo>
                  <a:pt x="2482" y="7349"/>
                </a:lnTo>
                <a:lnTo>
                  <a:pt x="2726" y="7081"/>
                </a:lnTo>
                <a:lnTo>
                  <a:pt x="3066" y="6716"/>
                </a:lnTo>
                <a:lnTo>
                  <a:pt x="3212" y="6594"/>
                </a:lnTo>
                <a:lnTo>
                  <a:pt x="3310" y="6448"/>
                </a:lnTo>
                <a:lnTo>
                  <a:pt x="3358" y="6400"/>
                </a:lnTo>
                <a:lnTo>
                  <a:pt x="3358" y="6327"/>
                </a:lnTo>
                <a:close/>
                <a:moveTo>
                  <a:pt x="12312" y="7860"/>
                </a:moveTo>
                <a:lnTo>
                  <a:pt x="12239" y="7884"/>
                </a:lnTo>
                <a:lnTo>
                  <a:pt x="12166" y="7908"/>
                </a:lnTo>
                <a:lnTo>
                  <a:pt x="12093" y="7957"/>
                </a:lnTo>
                <a:lnTo>
                  <a:pt x="12045" y="8006"/>
                </a:lnTo>
                <a:lnTo>
                  <a:pt x="11996" y="8079"/>
                </a:lnTo>
                <a:lnTo>
                  <a:pt x="11972" y="8152"/>
                </a:lnTo>
                <a:lnTo>
                  <a:pt x="11947" y="8273"/>
                </a:lnTo>
                <a:lnTo>
                  <a:pt x="11972" y="8395"/>
                </a:lnTo>
                <a:lnTo>
                  <a:pt x="12045" y="8517"/>
                </a:lnTo>
                <a:lnTo>
                  <a:pt x="12142" y="8590"/>
                </a:lnTo>
                <a:lnTo>
                  <a:pt x="12215" y="8638"/>
                </a:lnTo>
                <a:lnTo>
                  <a:pt x="12458" y="8638"/>
                </a:lnTo>
                <a:lnTo>
                  <a:pt x="12556" y="8590"/>
                </a:lnTo>
                <a:lnTo>
                  <a:pt x="12629" y="8541"/>
                </a:lnTo>
                <a:lnTo>
                  <a:pt x="12653" y="8517"/>
                </a:lnTo>
                <a:lnTo>
                  <a:pt x="12726" y="8444"/>
                </a:lnTo>
                <a:lnTo>
                  <a:pt x="12750" y="8346"/>
                </a:lnTo>
                <a:lnTo>
                  <a:pt x="12775" y="8225"/>
                </a:lnTo>
                <a:lnTo>
                  <a:pt x="12726" y="8103"/>
                </a:lnTo>
                <a:lnTo>
                  <a:pt x="12653" y="7981"/>
                </a:lnTo>
                <a:lnTo>
                  <a:pt x="12556" y="7908"/>
                </a:lnTo>
                <a:lnTo>
                  <a:pt x="12483" y="7860"/>
                </a:lnTo>
                <a:close/>
                <a:moveTo>
                  <a:pt x="10974" y="7981"/>
                </a:moveTo>
                <a:lnTo>
                  <a:pt x="10877" y="8006"/>
                </a:lnTo>
                <a:lnTo>
                  <a:pt x="10804" y="8030"/>
                </a:lnTo>
                <a:lnTo>
                  <a:pt x="10682" y="8127"/>
                </a:lnTo>
                <a:lnTo>
                  <a:pt x="10609" y="8225"/>
                </a:lnTo>
                <a:lnTo>
                  <a:pt x="10561" y="8346"/>
                </a:lnTo>
                <a:lnTo>
                  <a:pt x="10585" y="8492"/>
                </a:lnTo>
                <a:lnTo>
                  <a:pt x="10609" y="8590"/>
                </a:lnTo>
                <a:lnTo>
                  <a:pt x="10682" y="8663"/>
                </a:lnTo>
                <a:lnTo>
                  <a:pt x="10755" y="8711"/>
                </a:lnTo>
                <a:lnTo>
                  <a:pt x="10853" y="8736"/>
                </a:lnTo>
                <a:lnTo>
                  <a:pt x="10853" y="8760"/>
                </a:lnTo>
                <a:lnTo>
                  <a:pt x="10999" y="8760"/>
                </a:lnTo>
                <a:lnTo>
                  <a:pt x="11145" y="8736"/>
                </a:lnTo>
                <a:lnTo>
                  <a:pt x="11218" y="8711"/>
                </a:lnTo>
                <a:lnTo>
                  <a:pt x="11266" y="8638"/>
                </a:lnTo>
                <a:lnTo>
                  <a:pt x="11339" y="8565"/>
                </a:lnTo>
                <a:lnTo>
                  <a:pt x="11364" y="8468"/>
                </a:lnTo>
                <a:lnTo>
                  <a:pt x="11388" y="8371"/>
                </a:lnTo>
                <a:lnTo>
                  <a:pt x="11364" y="8273"/>
                </a:lnTo>
                <a:lnTo>
                  <a:pt x="11339" y="8176"/>
                </a:lnTo>
                <a:lnTo>
                  <a:pt x="11291" y="8127"/>
                </a:lnTo>
                <a:lnTo>
                  <a:pt x="11218" y="8054"/>
                </a:lnTo>
                <a:lnTo>
                  <a:pt x="11145" y="8006"/>
                </a:lnTo>
                <a:lnTo>
                  <a:pt x="11047" y="7981"/>
                </a:lnTo>
                <a:close/>
                <a:moveTo>
                  <a:pt x="11704" y="8882"/>
                </a:moveTo>
                <a:lnTo>
                  <a:pt x="11631" y="8906"/>
                </a:lnTo>
                <a:lnTo>
                  <a:pt x="11558" y="8930"/>
                </a:lnTo>
                <a:lnTo>
                  <a:pt x="11485" y="8955"/>
                </a:lnTo>
                <a:lnTo>
                  <a:pt x="11437" y="9003"/>
                </a:lnTo>
                <a:lnTo>
                  <a:pt x="11364" y="9101"/>
                </a:lnTo>
                <a:lnTo>
                  <a:pt x="11339" y="9198"/>
                </a:lnTo>
                <a:lnTo>
                  <a:pt x="11315" y="9295"/>
                </a:lnTo>
                <a:lnTo>
                  <a:pt x="11315" y="9393"/>
                </a:lnTo>
                <a:lnTo>
                  <a:pt x="11364" y="9490"/>
                </a:lnTo>
                <a:lnTo>
                  <a:pt x="11437" y="9587"/>
                </a:lnTo>
                <a:lnTo>
                  <a:pt x="11510" y="9636"/>
                </a:lnTo>
                <a:lnTo>
                  <a:pt x="11607" y="9685"/>
                </a:lnTo>
                <a:lnTo>
                  <a:pt x="11850" y="9685"/>
                </a:lnTo>
                <a:lnTo>
                  <a:pt x="11899" y="9636"/>
                </a:lnTo>
                <a:lnTo>
                  <a:pt x="11996" y="9587"/>
                </a:lnTo>
                <a:lnTo>
                  <a:pt x="12045" y="9514"/>
                </a:lnTo>
                <a:lnTo>
                  <a:pt x="12093" y="9393"/>
                </a:lnTo>
                <a:lnTo>
                  <a:pt x="12093" y="9295"/>
                </a:lnTo>
                <a:lnTo>
                  <a:pt x="12093" y="9222"/>
                </a:lnTo>
                <a:lnTo>
                  <a:pt x="12069" y="9125"/>
                </a:lnTo>
                <a:lnTo>
                  <a:pt x="11996" y="9003"/>
                </a:lnTo>
                <a:lnTo>
                  <a:pt x="11923" y="8955"/>
                </a:lnTo>
                <a:lnTo>
                  <a:pt x="11850" y="8930"/>
                </a:lnTo>
                <a:lnTo>
                  <a:pt x="11777" y="8906"/>
                </a:lnTo>
                <a:lnTo>
                  <a:pt x="11704" y="8882"/>
                </a:lnTo>
                <a:close/>
                <a:moveTo>
                  <a:pt x="4112" y="6327"/>
                </a:moveTo>
                <a:lnTo>
                  <a:pt x="4745" y="6375"/>
                </a:lnTo>
                <a:lnTo>
                  <a:pt x="4721" y="6619"/>
                </a:lnTo>
                <a:lnTo>
                  <a:pt x="4721" y="6886"/>
                </a:lnTo>
                <a:lnTo>
                  <a:pt x="4648" y="6886"/>
                </a:lnTo>
                <a:lnTo>
                  <a:pt x="4477" y="6959"/>
                </a:lnTo>
                <a:lnTo>
                  <a:pt x="4380" y="7081"/>
                </a:lnTo>
                <a:lnTo>
                  <a:pt x="4161" y="7349"/>
                </a:lnTo>
                <a:lnTo>
                  <a:pt x="3431" y="8249"/>
                </a:lnTo>
                <a:lnTo>
                  <a:pt x="3091" y="8590"/>
                </a:lnTo>
                <a:lnTo>
                  <a:pt x="2750" y="8955"/>
                </a:lnTo>
                <a:lnTo>
                  <a:pt x="2409" y="9344"/>
                </a:lnTo>
                <a:lnTo>
                  <a:pt x="2239" y="9539"/>
                </a:lnTo>
                <a:lnTo>
                  <a:pt x="2117" y="9733"/>
                </a:lnTo>
                <a:lnTo>
                  <a:pt x="2117" y="8736"/>
                </a:lnTo>
                <a:lnTo>
                  <a:pt x="2239" y="8687"/>
                </a:lnTo>
                <a:lnTo>
                  <a:pt x="2385" y="8614"/>
                </a:lnTo>
                <a:lnTo>
                  <a:pt x="2507" y="8517"/>
                </a:lnTo>
                <a:lnTo>
                  <a:pt x="2628" y="8371"/>
                </a:lnTo>
                <a:lnTo>
                  <a:pt x="2823" y="8127"/>
                </a:lnTo>
                <a:lnTo>
                  <a:pt x="3018" y="7884"/>
                </a:lnTo>
                <a:lnTo>
                  <a:pt x="3577" y="7276"/>
                </a:lnTo>
                <a:lnTo>
                  <a:pt x="3869" y="6959"/>
                </a:lnTo>
                <a:lnTo>
                  <a:pt x="4161" y="6667"/>
                </a:lnTo>
                <a:lnTo>
                  <a:pt x="4210" y="6619"/>
                </a:lnTo>
                <a:lnTo>
                  <a:pt x="4234" y="6570"/>
                </a:lnTo>
                <a:lnTo>
                  <a:pt x="4234" y="6521"/>
                </a:lnTo>
                <a:lnTo>
                  <a:pt x="4210" y="6448"/>
                </a:lnTo>
                <a:lnTo>
                  <a:pt x="4185" y="6375"/>
                </a:lnTo>
                <a:lnTo>
                  <a:pt x="4112" y="6327"/>
                </a:lnTo>
                <a:close/>
                <a:moveTo>
                  <a:pt x="12239" y="9709"/>
                </a:moveTo>
                <a:lnTo>
                  <a:pt x="12166" y="9733"/>
                </a:lnTo>
                <a:lnTo>
                  <a:pt x="12093" y="9782"/>
                </a:lnTo>
                <a:lnTo>
                  <a:pt x="12020" y="9831"/>
                </a:lnTo>
                <a:lnTo>
                  <a:pt x="11972" y="9879"/>
                </a:lnTo>
                <a:lnTo>
                  <a:pt x="11947" y="9952"/>
                </a:lnTo>
                <a:lnTo>
                  <a:pt x="11923" y="10025"/>
                </a:lnTo>
                <a:lnTo>
                  <a:pt x="11923" y="10098"/>
                </a:lnTo>
                <a:lnTo>
                  <a:pt x="11923" y="10196"/>
                </a:lnTo>
                <a:lnTo>
                  <a:pt x="11947" y="10269"/>
                </a:lnTo>
                <a:lnTo>
                  <a:pt x="11972" y="10342"/>
                </a:lnTo>
                <a:lnTo>
                  <a:pt x="12020" y="10390"/>
                </a:lnTo>
                <a:lnTo>
                  <a:pt x="12093" y="10439"/>
                </a:lnTo>
                <a:lnTo>
                  <a:pt x="12166" y="10488"/>
                </a:lnTo>
                <a:lnTo>
                  <a:pt x="12239" y="10512"/>
                </a:lnTo>
                <a:lnTo>
                  <a:pt x="12385" y="10512"/>
                </a:lnTo>
                <a:lnTo>
                  <a:pt x="12483" y="10488"/>
                </a:lnTo>
                <a:lnTo>
                  <a:pt x="12531" y="10439"/>
                </a:lnTo>
                <a:lnTo>
                  <a:pt x="12604" y="10390"/>
                </a:lnTo>
                <a:lnTo>
                  <a:pt x="12653" y="10342"/>
                </a:lnTo>
                <a:lnTo>
                  <a:pt x="12677" y="10269"/>
                </a:lnTo>
                <a:lnTo>
                  <a:pt x="12702" y="10196"/>
                </a:lnTo>
                <a:lnTo>
                  <a:pt x="12726" y="10098"/>
                </a:lnTo>
                <a:lnTo>
                  <a:pt x="12702" y="10025"/>
                </a:lnTo>
                <a:lnTo>
                  <a:pt x="12677" y="9952"/>
                </a:lnTo>
                <a:lnTo>
                  <a:pt x="12653" y="9879"/>
                </a:lnTo>
                <a:lnTo>
                  <a:pt x="12604" y="9831"/>
                </a:lnTo>
                <a:lnTo>
                  <a:pt x="12531" y="9782"/>
                </a:lnTo>
                <a:lnTo>
                  <a:pt x="12483" y="9733"/>
                </a:lnTo>
                <a:lnTo>
                  <a:pt x="12385" y="9709"/>
                </a:lnTo>
                <a:close/>
                <a:moveTo>
                  <a:pt x="10950" y="9831"/>
                </a:moveTo>
                <a:lnTo>
                  <a:pt x="10853" y="9855"/>
                </a:lnTo>
                <a:lnTo>
                  <a:pt x="10755" y="9879"/>
                </a:lnTo>
                <a:lnTo>
                  <a:pt x="10658" y="9952"/>
                </a:lnTo>
                <a:lnTo>
                  <a:pt x="10609" y="10025"/>
                </a:lnTo>
                <a:lnTo>
                  <a:pt x="10561" y="10123"/>
                </a:lnTo>
                <a:lnTo>
                  <a:pt x="10561" y="10220"/>
                </a:lnTo>
                <a:lnTo>
                  <a:pt x="10561" y="10342"/>
                </a:lnTo>
                <a:lnTo>
                  <a:pt x="10585" y="10415"/>
                </a:lnTo>
                <a:lnTo>
                  <a:pt x="10634" y="10463"/>
                </a:lnTo>
                <a:lnTo>
                  <a:pt x="10755" y="10560"/>
                </a:lnTo>
                <a:lnTo>
                  <a:pt x="10828" y="10609"/>
                </a:lnTo>
                <a:lnTo>
                  <a:pt x="10950" y="10633"/>
                </a:lnTo>
                <a:lnTo>
                  <a:pt x="11047" y="10609"/>
                </a:lnTo>
                <a:lnTo>
                  <a:pt x="11145" y="10560"/>
                </a:lnTo>
                <a:lnTo>
                  <a:pt x="11266" y="10463"/>
                </a:lnTo>
                <a:lnTo>
                  <a:pt x="11291" y="10415"/>
                </a:lnTo>
                <a:lnTo>
                  <a:pt x="11315" y="10342"/>
                </a:lnTo>
                <a:lnTo>
                  <a:pt x="11339" y="10220"/>
                </a:lnTo>
                <a:lnTo>
                  <a:pt x="11315" y="10123"/>
                </a:lnTo>
                <a:lnTo>
                  <a:pt x="11291" y="10025"/>
                </a:lnTo>
                <a:lnTo>
                  <a:pt x="11218" y="9952"/>
                </a:lnTo>
                <a:lnTo>
                  <a:pt x="11145" y="9879"/>
                </a:lnTo>
                <a:lnTo>
                  <a:pt x="11047" y="9855"/>
                </a:lnTo>
                <a:lnTo>
                  <a:pt x="10950" y="9831"/>
                </a:lnTo>
                <a:close/>
                <a:moveTo>
                  <a:pt x="4696" y="7373"/>
                </a:moveTo>
                <a:lnTo>
                  <a:pt x="4672" y="8079"/>
                </a:lnTo>
                <a:lnTo>
                  <a:pt x="4575" y="8127"/>
                </a:lnTo>
                <a:lnTo>
                  <a:pt x="4477" y="8176"/>
                </a:lnTo>
                <a:lnTo>
                  <a:pt x="4404" y="8273"/>
                </a:lnTo>
                <a:lnTo>
                  <a:pt x="4331" y="8346"/>
                </a:lnTo>
                <a:lnTo>
                  <a:pt x="4088" y="8760"/>
                </a:lnTo>
                <a:lnTo>
                  <a:pt x="3723" y="9320"/>
                </a:lnTo>
                <a:lnTo>
                  <a:pt x="3529" y="9587"/>
                </a:lnTo>
                <a:lnTo>
                  <a:pt x="3310" y="9855"/>
                </a:lnTo>
                <a:lnTo>
                  <a:pt x="3139" y="9977"/>
                </a:lnTo>
                <a:lnTo>
                  <a:pt x="2969" y="10098"/>
                </a:lnTo>
                <a:lnTo>
                  <a:pt x="2604" y="10390"/>
                </a:lnTo>
                <a:lnTo>
                  <a:pt x="2434" y="10560"/>
                </a:lnTo>
                <a:lnTo>
                  <a:pt x="2263" y="10706"/>
                </a:lnTo>
                <a:lnTo>
                  <a:pt x="2142" y="10901"/>
                </a:lnTo>
                <a:lnTo>
                  <a:pt x="2069" y="11071"/>
                </a:lnTo>
                <a:lnTo>
                  <a:pt x="2117" y="10536"/>
                </a:lnTo>
                <a:lnTo>
                  <a:pt x="2117" y="10001"/>
                </a:lnTo>
                <a:lnTo>
                  <a:pt x="2336" y="9904"/>
                </a:lnTo>
                <a:lnTo>
                  <a:pt x="2555" y="9782"/>
                </a:lnTo>
                <a:lnTo>
                  <a:pt x="2750" y="9612"/>
                </a:lnTo>
                <a:lnTo>
                  <a:pt x="2945" y="9441"/>
                </a:lnTo>
                <a:lnTo>
                  <a:pt x="3310" y="9052"/>
                </a:lnTo>
                <a:lnTo>
                  <a:pt x="3626" y="8687"/>
                </a:lnTo>
                <a:lnTo>
                  <a:pt x="4015" y="8249"/>
                </a:lnTo>
                <a:lnTo>
                  <a:pt x="4380" y="7787"/>
                </a:lnTo>
                <a:lnTo>
                  <a:pt x="4550" y="7592"/>
                </a:lnTo>
                <a:lnTo>
                  <a:pt x="4696" y="7373"/>
                </a:lnTo>
                <a:close/>
                <a:moveTo>
                  <a:pt x="17033" y="6254"/>
                </a:moveTo>
                <a:lnTo>
                  <a:pt x="17009" y="6473"/>
                </a:lnTo>
                <a:lnTo>
                  <a:pt x="17009" y="6692"/>
                </a:lnTo>
                <a:lnTo>
                  <a:pt x="17033" y="7154"/>
                </a:lnTo>
                <a:lnTo>
                  <a:pt x="17009" y="7884"/>
                </a:lnTo>
                <a:lnTo>
                  <a:pt x="16984" y="8614"/>
                </a:lnTo>
                <a:lnTo>
                  <a:pt x="16936" y="9247"/>
                </a:lnTo>
                <a:lnTo>
                  <a:pt x="16911" y="9879"/>
                </a:lnTo>
                <a:lnTo>
                  <a:pt x="16911" y="10488"/>
                </a:lnTo>
                <a:lnTo>
                  <a:pt x="16936" y="11120"/>
                </a:lnTo>
                <a:lnTo>
                  <a:pt x="16376" y="11193"/>
                </a:lnTo>
                <a:lnTo>
                  <a:pt x="16425" y="10488"/>
                </a:lnTo>
                <a:lnTo>
                  <a:pt x="16449" y="9758"/>
                </a:lnTo>
                <a:lnTo>
                  <a:pt x="16473" y="8298"/>
                </a:lnTo>
                <a:lnTo>
                  <a:pt x="16473" y="7592"/>
                </a:lnTo>
                <a:lnTo>
                  <a:pt x="16449" y="6886"/>
                </a:lnTo>
                <a:lnTo>
                  <a:pt x="16449" y="6594"/>
                </a:lnTo>
                <a:lnTo>
                  <a:pt x="16425" y="6448"/>
                </a:lnTo>
                <a:lnTo>
                  <a:pt x="16400" y="6302"/>
                </a:lnTo>
                <a:lnTo>
                  <a:pt x="16717" y="6278"/>
                </a:lnTo>
                <a:lnTo>
                  <a:pt x="17033" y="6254"/>
                </a:lnTo>
                <a:close/>
                <a:moveTo>
                  <a:pt x="10147" y="3334"/>
                </a:moveTo>
                <a:lnTo>
                  <a:pt x="10415" y="3407"/>
                </a:lnTo>
                <a:lnTo>
                  <a:pt x="10682" y="3431"/>
                </a:lnTo>
                <a:lnTo>
                  <a:pt x="10950" y="3407"/>
                </a:lnTo>
                <a:lnTo>
                  <a:pt x="11242" y="3407"/>
                </a:lnTo>
                <a:lnTo>
                  <a:pt x="11218" y="3455"/>
                </a:lnTo>
                <a:lnTo>
                  <a:pt x="11218" y="3528"/>
                </a:lnTo>
                <a:lnTo>
                  <a:pt x="11242" y="3626"/>
                </a:lnTo>
                <a:lnTo>
                  <a:pt x="11266" y="3699"/>
                </a:lnTo>
                <a:lnTo>
                  <a:pt x="11315" y="3772"/>
                </a:lnTo>
                <a:lnTo>
                  <a:pt x="11388" y="3820"/>
                </a:lnTo>
                <a:lnTo>
                  <a:pt x="11485" y="3869"/>
                </a:lnTo>
                <a:lnTo>
                  <a:pt x="11607" y="3869"/>
                </a:lnTo>
                <a:lnTo>
                  <a:pt x="11704" y="3820"/>
                </a:lnTo>
                <a:lnTo>
                  <a:pt x="11801" y="3772"/>
                </a:lnTo>
                <a:lnTo>
                  <a:pt x="11850" y="3723"/>
                </a:lnTo>
                <a:lnTo>
                  <a:pt x="11874" y="3650"/>
                </a:lnTo>
                <a:lnTo>
                  <a:pt x="11899" y="3528"/>
                </a:lnTo>
                <a:lnTo>
                  <a:pt x="11874" y="3431"/>
                </a:lnTo>
                <a:lnTo>
                  <a:pt x="11874" y="3382"/>
                </a:lnTo>
                <a:lnTo>
                  <a:pt x="12823" y="3382"/>
                </a:lnTo>
                <a:lnTo>
                  <a:pt x="12823" y="3626"/>
                </a:lnTo>
                <a:lnTo>
                  <a:pt x="12848" y="3820"/>
                </a:lnTo>
                <a:lnTo>
                  <a:pt x="12896" y="4380"/>
                </a:lnTo>
                <a:lnTo>
                  <a:pt x="12969" y="4940"/>
                </a:lnTo>
                <a:lnTo>
                  <a:pt x="12994" y="5499"/>
                </a:lnTo>
                <a:lnTo>
                  <a:pt x="12994" y="6059"/>
                </a:lnTo>
                <a:lnTo>
                  <a:pt x="12945" y="7397"/>
                </a:lnTo>
                <a:lnTo>
                  <a:pt x="12896" y="8711"/>
                </a:lnTo>
                <a:lnTo>
                  <a:pt x="12896" y="9320"/>
                </a:lnTo>
                <a:lnTo>
                  <a:pt x="12896" y="9928"/>
                </a:lnTo>
                <a:lnTo>
                  <a:pt x="12896" y="11120"/>
                </a:lnTo>
                <a:lnTo>
                  <a:pt x="12458" y="11096"/>
                </a:lnTo>
                <a:lnTo>
                  <a:pt x="12020" y="11096"/>
                </a:lnTo>
                <a:lnTo>
                  <a:pt x="12020" y="11023"/>
                </a:lnTo>
                <a:lnTo>
                  <a:pt x="12020" y="10925"/>
                </a:lnTo>
                <a:lnTo>
                  <a:pt x="11996" y="10852"/>
                </a:lnTo>
                <a:lnTo>
                  <a:pt x="11947" y="10779"/>
                </a:lnTo>
                <a:lnTo>
                  <a:pt x="11899" y="10731"/>
                </a:lnTo>
                <a:lnTo>
                  <a:pt x="11850" y="10682"/>
                </a:lnTo>
                <a:lnTo>
                  <a:pt x="11777" y="10633"/>
                </a:lnTo>
                <a:lnTo>
                  <a:pt x="11704" y="10609"/>
                </a:lnTo>
                <a:lnTo>
                  <a:pt x="11534" y="10609"/>
                </a:lnTo>
                <a:lnTo>
                  <a:pt x="11461" y="10633"/>
                </a:lnTo>
                <a:lnTo>
                  <a:pt x="11388" y="10682"/>
                </a:lnTo>
                <a:lnTo>
                  <a:pt x="11339" y="10731"/>
                </a:lnTo>
                <a:lnTo>
                  <a:pt x="11291" y="10779"/>
                </a:lnTo>
                <a:lnTo>
                  <a:pt x="11242" y="10852"/>
                </a:lnTo>
                <a:lnTo>
                  <a:pt x="11218" y="10925"/>
                </a:lnTo>
                <a:lnTo>
                  <a:pt x="11218" y="11023"/>
                </a:lnTo>
                <a:lnTo>
                  <a:pt x="11242" y="11120"/>
                </a:lnTo>
                <a:lnTo>
                  <a:pt x="10853" y="11144"/>
                </a:lnTo>
                <a:lnTo>
                  <a:pt x="10463" y="11217"/>
                </a:lnTo>
                <a:lnTo>
                  <a:pt x="10415" y="10852"/>
                </a:lnTo>
                <a:lnTo>
                  <a:pt x="10366" y="10488"/>
                </a:lnTo>
                <a:lnTo>
                  <a:pt x="10342" y="9758"/>
                </a:lnTo>
                <a:lnTo>
                  <a:pt x="10317" y="8322"/>
                </a:lnTo>
                <a:lnTo>
                  <a:pt x="10317" y="7251"/>
                </a:lnTo>
                <a:lnTo>
                  <a:pt x="10293" y="6716"/>
                </a:lnTo>
                <a:lnTo>
                  <a:pt x="10269" y="6205"/>
                </a:lnTo>
                <a:lnTo>
                  <a:pt x="10171" y="4502"/>
                </a:lnTo>
                <a:lnTo>
                  <a:pt x="10147" y="3699"/>
                </a:lnTo>
                <a:lnTo>
                  <a:pt x="10147" y="3334"/>
                </a:lnTo>
                <a:close/>
                <a:moveTo>
                  <a:pt x="16035" y="6302"/>
                </a:moveTo>
                <a:lnTo>
                  <a:pt x="16035" y="6448"/>
                </a:lnTo>
                <a:lnTo>
                  <a:pt x="16035" y="6594"/>
                </a:lnTo>
                <a:lnTo>
                  <a:pt x="16060" y="6886"/>
                </a:lnTo>
                <a:lnTo>
                  <a:pt x="16060" y="7592"/>
                </a:lnTo>
                <a:lnTo>
                  <a:pt x="16035" y="8298"/>
                </a:lnTo>
                <a:lnTo>
                  <a:pt x="16011" y="9028"/>
                </a:lnTo>
                <a:lnTo>
                  <a:pt x="15962" y="9758"/>
                </a:lnTo>
                <a:lnTo>
                  <a:pt x="15938" y="10488"/>
                </a:lnTo>
                <a:lnTo>
                  <a:pt x="15938" y="10852"/>
                </a:lnTo>
                <a:lnTo>
                  <a:pt x="15962" y="11217"/>
                </a:lnTo>
                <a:lnTo>
                  <a:pt x="15719" y="11217"/>
                </a:lnTo>
                <a:lnTo>
                  <a:pt x="15743" y="11169"/>
                </a:lnTo>
                <a:lnTo>
                  <a:pt x="15768" y="10852"/>
                </a:lnTo>
                <a:lnTo>
                  <a:pt x="15768" y="10536"/>
                </a:lnTo>
                <a:lnTo>
                  <a:pt x="15743" y="10220"/>
                </a:lnTo>
                <a:lnTo>
                  <a:pt x="15743" y="9904"/>
                </a:lnTo>
                <a:lnTo>
                  <a:pt x="15743" y="9198"/>
                </a:lnTo>
                <a:lnTo>
                  <a:pt x="15743" y="8517"/>
                </a:lnTo>
                <a:lnTo>
                  <a:pt x="15695" y="7884"/>
                </a:lnTo>
                <a:lnTo>
                  <a:pt x="15622" y="7251"/>
                </a:lnTo>
                <a:lnTo>
                  <a:pt x="15622" y="7008"/>
                </a:lnTo>
                <a:lnTo>
                  <a:pt x="15622" y="6765"/>
                </a:lnTo>
                <a:lnTo>
                  <a:pt x="15670" y="6302"/>
                </a:lnTo>
                <a:close/>
                <a:moveTo>
                  <a:pt x="15354" y="6302"/>
                </a:moveTo>
                <a:lnTo>
                  <a:pt x="15281" y="6546"/>
                </a:lnTo>
                <a:lnTo>
                  <a:pt x="15257" y="6813"/>
                </a:lnTo>
                <a:lnTo>
                  <a:pt x="15232" y="7081"/>
                </a:lnTo>
                <a:lnTo>
                  <a:pt x="15232" y="7349"/>
                </a:lnTo>
                <a:lnTo>
                  <a:pt x="15305" y="7884"/>
                </a:lnTo>
                <a:lnTo>
                  <a:pt x="15354" y="8395"/>
                </a:lnTo>
                <a:lnTo>
                  <a:pt x="15354" y="8760"/>
                </a:lnTo>
                <a:lnTo>
                  <a:pt x="15354" y="9149"/>
                </a:lnTo>
                <a:lnTo>
                  <a:pt x="15330" y="9904"/>
                </a:lnTo>
                <a:lnTo>
                  <a:pt x="15305" y="10220"/>
                </a:lnTo>
                <a:lnTo>
                  <a:pt x="15305" y="10585"/>
                </a:lnTo>
                <a:lnTo>
                  <a:pt x="15330" y="10925"/>
                </a:lnTo>
                <a:lnTo>
                  <a:pt x="15378" y="11071"/>
                </a:lnTo>
                <a:lnTo>
                  <a:pt x="15427" y="11242"/>
                </a:lnTo>
                <a:lnTo>
                  <a:pt x="15208" y="11242"/>
                </a:lnTo>
                <a:lnTo>
                  <a:pt x="15232" y="11193"/>
                </a:lnTo>
                <a:lnTo>
                  <a:pt x="15232" y="11120"/>
                </a:lnTo>
                <a:lnTo>
                  <a:pt x="15184" y="10755"/>
                </a:lnTo>
                <a:lnTo>
                  <a:pt x="15135" y="10366"/>
                </a:lnTo>
                <a:lnTo>
                  <a:pt x="15086" y="9636"/>
                </a:lnTo>
                <a:lnTo>
                  <a:pt x="15062" y="8882"/>
                </a:lnTo>
                <a:lnTo>
                  <a:pt x="15013" y="8127"/>
                </a:lnTo>
                <a:lnTo>
                  <a:pt x="14989" y="7543"/>
                </a:lnTo>
                <a:lnTo>
                  <a:pt x="14989" y="6959"/>
                </a:lnTo>
                <a:lnTo>
                  <a:pt x="14989" y="6789"/>
                </a:lnTo>
                <a:lnTo>
                  <a:pt x="15013" y="6619"/>
                </a:lnTo>
                <a:lnTo>
                  <a:pt x="15038" y="6473"/>
                </a:lnTo>
                <a:lnTo>
                  <a:pt x="15038" y="6302"/>
                </a:lnTo>
                <a:close/>
                <a:moveTo>
                  <a:pt x="4575" y="10633"/>
                </a:moveTo>
                <a:lnTo>
                  <a:pt x="4575" y="10950"/>
                </a:lnTo>
                <a:lnTo>
                  <a:pt x="4599" y="11290"/>
                </a:lnTo>
                <a:lnTo>
                  <a:pt x="4429" y="11242"/>
                </a:lnTo>
                <a:lnTo>
                  <a:pt x="4258" y="11217"/>
                </a:lnTo>
                <a:lnTo>
                  <a:pt x="3893" y="11217"/>
                </a:lnTo>
                <a:lnTo>
                  <a:pt x="4088" y="11047"/>
                </a:lnTo>
                <a:lnTo>
                  <a:pt x="4283" y="10852"/>
                </a:lnTo>
                <a:lnTo>
                  <a:pt x="4575" y="10633"/>
                </a:lnTo>
                <a:close/>
                <a:moveTo>
                  <a:pt x="4648" y="8711"/>
                </a:moveTo>
                <a:lnTo>
                  <a:pt x="4648" y="8882"/>
                </a:lnTo>
                <a:lnTo>
                  <a:pt x="4599" y="9952"/>
                </a:lnTo>
                <a:lnTo>
                  <a:pt x="4550" y="9952"/>
                </a:lnTo>
                <a:lnTo>
                  <a:pt x="4477" y="10001"/>
                </a:lnTo>
                <a:lnTo>
                  <a:pt x="4404" y="10074"/>
                </a:lnTo>
                <a:lnTo>
                  <a:pt x="4283" y="10196"/>
                </a:lnTo>
                <a:lnTo>
                  <a:pt x="3942" y="10536"/>
                </a:lnTo>
                <a:lnTo>
                  <a:pt x="3626" y="10828"/>
                </a:lnTo>
                <a:lnTo>
                  <a:pt x="3480" y="10974"/>
                </a:lnTo>
                <a:lnTo>
                  <a:pt x="3358" y="11169"/>
                </a:lnTo>
                <a:lnTo>
                  <a:pt x="3334" y="11242"/>
                </a:lnTo>
                <a:lnTo>
                  <a:pt x="3237" y="11242"/>
                </a:lnTo>
                <a:lnTo>
                  <a:pt x="2653" y="11266"/>
                </a:lnTo>
                <a:lnTo>
                  <a:pt x="2044" y="11315"/>
                </a:lnTo>
                <a:lnTo>
                  <a:pt x="2044" y="11315"/>
                </a:lnTo>
                <a:lnTo>
                  <a:pt x="2069" y="11144"/>
                </a:lnTo>
                <a:lnTo>
                  <a:pt x="2093" y="11193"/>
                </a:lnTo>
                <a:lnTo>
                  <a:pt x="2142" y="11217"/>
                </a:lnTo>
                <a:lnTo>
                  <a:pt x="2190" y="11242"/>
                </a:lnTo>
                <a:lnTo>
                  <a:pt x="2239" y="11217"/>
                </a:lnTo>
                <a:lnTo>
                  <a:pt x="2409" y="11120"/>
                </a:lnTo>
                <a:lnTo>
                  <a:pt x="2555" y="11023"/>
                </a:lnTo>
                <a:lnTo>
                  <a:pt x="2823" y="10779"/>
                </a:lnTo>
                <a:lnTo>
                  <a:pt x="3261" y="10415"/>
                </a:lnTo>
                <a:lnTo>
                  <a:pt x="3650" y="10050"/>
                </a:lnTo>
                <a:lnTo>
                  <a:pt x="3845" y="9831"/>
                </a:lnTo>
                <a:lnTo>
                  <a:pt x="4039" y="9612"/>
                </a:lnTo>
                <a:lnTo>
                  <a:pt x="4356" y="9125"/>
                </a:lnTo>
                <a:lnTo>
                  <a:pt x="4648" y="8711"/>
                </a:lnTo>
                <a:close/>
                <a:moveTo>
                  <a:pt x="6035" y="536"/>
                </a:moveTo>
                <a:lnTo>
                  <a:pt x="6327" y="560"/>
                </a:lnTo>
                <a:lnTo>
                  <a:pt x="6619" y="584"/>
                </a:lnTo>
                <a:lnTo>
                  <a:pt x="7203" y="584"/>
                </a:lnTo>
                <a:lnTo>
                  <a:pt x="7592" y="609"/>
                </a:lnTo>
                <a:lnTo>
                  <a:pt x="8346" y="609"/>
                </a:lnTo>
                <a:lnTo>
                  <a:pt x="8736" y="560"/>
                </a:lnTo>
                <a:lnTo>
                  <a:pt x="8663" y="803"/>
                </a:lnTo>
                <a:lnTo>
                  <a:pt x="8638" y="1047"/>
                </a:lnTo>
                <a:lnTo>
                  <a:pt x="8638" y="1436"/>
                </a:lnTo>
                <a:lnTo>
                  <a:pt x="8638" y="1971"/>
                </a:lnTo>
                <a:lnTo>
                  <a:pt x="8687" y="2531"/>
                </a:lnTo>
                <a:lnTo>
                  <a:pt x="8711" y="3066"/>
                </a:lnTo>
                <a:lnTo>
                  <a:pt x="8711" y="3626"/>
                </a:lnTo>
                <a:lnTo>
                  <a:pt x="8687" y="4575"/>
                </a:lnTo>
                <a:lnTo>
                  <a:pt x="8711" y="5499"/>
                </a:lnTo>
                <a:lnTo>
                  <a:pt x="8760" y="7373"/>
                </a:lnTo>
                <a:lnTo>
                  <a:pt x="8833" y="9271"/>
                </a:lnTo>
                <a:lnTo>
                  <a:pt x="8857" y="11144"/>
                </a:lnTo>
                <a:lnTo>
                  <a:pt x="7178" y="11144"/>
                </a:lnTo>
                <a:lnTo>
                  <a:pt x="6911" y="11169"/>
                </a:lnTo>
                <a:lnTo>
                  <a:pt x="6643" y="11169"/>
                </a:lnTo>
                <a:lnTo>
                  <a:pt x="6400" y="11217"/>
                </a:lnTo>
                <a:lnTo>
                  <a:pt x="6156" y="11315"/>
                </a:lnTo>
                <a:lnTo>
                  <a:pt x="6132" y="11023"/>
                </a:lnTo>
                <a:lnTo>
                  <a:pt x="6132" y="10731"/>
                </a:lnTo>
                <a:lnTo>
                  <a:pt x="6132" y="10147"/>
                </a:lnTo>
                <a:lnTo>
                  <a:pt x="6059" y="8711"/>
                </a:lnTo>
                <a:lnTo>
                  <a:pt x="6035" y="7933"/>
                </a:lnTo>
                <a:lnTo>
                  <a:pt x="6035" y="7178"/>
                </a:lnTo>
                <a:lnTo>
                  <a:pt x="6083" y="6424"/>
                </a:lnTo>
                <a:lnTo>
                  <a:pt x="6132" y="5645"/>
                </a:lnTo>
                <a:lnTo>
                  <a:pt x="6229" y="4210"/>
                </a:lnTo>
                <a:lnTo>
                  <a:pt x="6254" y="3480"/>
                </a:lnTo>
                <a:lnTo>
                  <a:pt x="6254" y="3115"/>
                </a:lnTo>
                <a:lnTo>
                  <a:pt x="6229" y="2750"/>
                </a:lnTo>
                <a:lnTo>
                  <a:pt x="6035" y="1485"/>
                </a:lnTo>
                <a:lnTo>
                  <a:pt x="6035" y="1241"/>
                </a:lnTo>
                <a:lnTo>
                  <a:pt x="6035" y="1022"/>
                </a:lnTo>
                <a:lnTo>
                  <a:pt x="6035" y="536"/>
                </a:lnTo>
                <a:close/>
                <a:moveTo>
                  <a:pt x="14721" y="6327"/>
                </a:moveTo>
                <a:lnTo>
                  <a:pt x="14624" y="6497"/>
                </a:lnTo>
                <a:lnTo>
                  <a:pt x="14600" y="6716"/>
                </a:lnTo>
                <a:lnTo>
                  <a:pt x="14575" y="6959"/>
                </a:lnTo>
                <a:lnTo>
                  <a:pt x="14551" y="7203"/>
                </a:lnTo>
                <a:lnTo>
                  <a:pt x="14575" y="7665"/>
                </a:lnTo>
                <a:lnTo>
                  <a:pt x="14600" y="8006"/>
                </a:lnTo>
                <a:lnTo>
                  <a:pt x="14673" y="9612"/>
                </a:lnTo>
                <a:lnTo>
                  <a:pt x="14721" y="10439"/>
                </a:lnTo>
                <a:lnTo>
                  <a:pt x="14770" y="10828"/>
                </a:lnTo>
                <a:lnTo>
                  <a:pt x="14843" y="11242"/>
                </a:lnTo>
                <a:lnTo>
                  <a:pt x="14843" y="11266"/>
                </a:lnTo>
                <a:lnTo>
                  <a:pt x="14600" y="11290"/>
                </a:lnTo>
                <a:lnTo>
                  <a:pt x="14381" y="11339"/>
                </a:lnTo>
                <a:lnTo>
                  <a:pt x="14454" y="10755"/>
                </a:lnTo>
                <a:lnTo>
                  <a:pt x="14502" y="10171"/>
                </a:lnTo>
                <a:lnTo>
                  <a:pt x="14502" y="9587"/>
                </a:lnTo>
                <a:lnTo>
                  <a:pt x="14478" y="9003"/>
                </a:lnTo>
                <a:lnTo>
                  <a:pt x="14429" y="7689"/>
                </a:lnTo>
                <a:lnTo>
                  <a:pt x="14405" y="7008"/>
                </a:lnTo>
                <a:lnTo>
                  <a:pt x="14356" y="6375"/>
                </a:lnTo>
                <a:lnTo>
                  <a:pt x="14721" y="6327"/>
                </a:lnTo>
                <a:close/>
                <a:moveTo>
                  <a:pt x="12361" y="2871"/>
                </a:moveTo>
                <a:lnTo>
                  <a:pt x="11680" y="2920"/>
                </a:lnTo>
                <a:lnTo>
                  <a:pt x="10901" y="2944"/>
                </a:lnTo>
                <a:lnTo>
                  <a:pt x="10512" y="2944"/>
                </a:lnTo>
                <a:lnTo>
                  <a:pt x="10147" y="2993"/>
                </a:lnTo>
                <a:lnTo>
                  <a:pt x="10074" y="3042"/>
                </a:lnTo>
                <a:lnTo>
                  <a:pt x="10025" y="3090"/>
                </a:lnTo>
                <a:lnTo>
                  <a:pt x="10001" y="3090"/>
                </a:lnTo>
                <a:lnTo>
                  <a:pt x="9904" y="3139"/>
                </a:lnTo>
                <a:lnTo>
                  <a:pt x="9831" y="3212"/>
                </a:lnTo>
                <a:lnTo>
                  <a:pt x="9806" y="3334"/>
                </a:lnTo>
                <a:lnTo>
                  <a:pt x="9782" y="3455"/>
                </a:lnTo>
                <a:lnTo>
                  <a:pt x="9758" y="3723"/>
                </a:lnTo>
                <a:lnTo>
                  <a:pt x="9782" y="3918"/>
                </a:lnTo>
                <a:lnTo>
                  <a:pt x="9782" y="4429"/>
                </a:lnTo>
                <a:lnTo>
                  <a:pt x="9806" y="4940"/>
                </a:lnTo>
                <a:lnTo>
                  <a:pt x="9855" y="5937"/>
                </a:lnTo>
                <a:lnTo>
                  <a:pt x="9879" y="7032"/>
                </a:lnTo>
                <a:lnTo>
                  <a:pt x="9904" y="8127"/>
                </a:lnTo>
                <a:lnTo>
                  <a:pt x="9928" y="9758"/>
                </a:lnTo>
                <a:lnTo>
                  <a:pt x="9952" y="10560"/>
                </a:lnTo>
                <a:lnTo>
                  <a:pt x="10001" y="10974"/>
                </a:lnTo>
                <a:lnTo>
                  <a:pt x="10050" y="11363"/>
                </a:lnTo>
                <a:lnTo>
                  <a:pt x="10025" y="11388"/>
                </a:lnTo>
                <a:lnTo>
                  <a:pt x="10001" y="11436"/>
                </a:lnTo>
                <a:lnTo>
                  <a:pt x="10001" y="11534"/>
                </a:lnTo>
                <a:lnTo>
                  <a:pt x="10025" y="11631"/>
                </a:lnTo>
                <a:lnTo>
                  <a:pt x="10074" y="11655"/>
                </a:lnTo>
                <a:lnTo>
                  <a:pt x="10123" y="11680"/>
                </a:lnTo>
                <a:lnTo>
                  <a:pt x="10171" y="11680"/>
                </a:lnTo>
                <a:lnTo>
                  <a:pt x="10244" y="11704"/>
                </a:lnTo>
                <a:lnTo>
                  <a:pt x="10317" y="11704"/>
                </a:lnTo>
                <a:lnTo>
                  <a:pt x="10585" y="11728"/>
                </a:lnTo>
                <a:lnTo>
                  <a:pt x="10853" y="11704"/>
                </a:lnTo>
                <a:lnTo>
                  <a:pt x="11364" y="11655"/>
                </a:lnTo>
                <a:lnTo>
                  <a:pt x="12142" y="11631"/>
                </a:lnTo>
                <a:lnTo>
                  <a:pt x="12921" y="11607"/>
                </a:lnTo>
                <a:lnTo>
                  <a:pt x="12969" y="11655"/>
                </a:lnTo>
                <a:lnTo>
                  <a:pt x="13042" y="11680"/>
                </a:lnTo>
                <a:lnTo>
                  <a:pt x="13091" y="11704"/>
                </a:lnTo>
                <a:lnTo>
                  <a:pt x="13164" y="11680"/>
                </a:lnTo>
                <a:lnTo>
                  <a:pt x="13237" y="11655"/>
                </a:lnTo>
                <a:lnTo>
                  <a:pt x="13286" y="11607"/>
                </a:lnTo>
                <a:lnTo>
                  <a:pt x="13334" y="11558"/>
                </a:lnTo>
                <a:lnTo>
                  <a:pt x="13359" y="11461"/>
                </a:lnTo>
                <a:lnTo>
                  <a:pt x="13383" y="10877"/>
                </a:lnTo>
                <a:lnTo>
                  <a:pt x="13383" y="10293"/>
                </a:lnTo>
                <a:lnTo>
                  <a:pt x="13359" y="9685"/>
                </a:lnTo>
                <a:lnTo>
                  <a:pt x="13359" y="9101"/>
                </a:lnTo>
                <a:lnTo>
                  <a:pt x="13432" y="6619"/>
                </a:lnTo>
                <a:lnTo>
                  <a:pt x="13432" y="6059"/>
                </a:lnTo>
                <a:lnTo>
                  <a:pt x="13432" y="5524"/>
                </a:lnTo>
                <a:lnTo>
                  <a:pt x="13407" y="4964"/>
                </a:lnTo>
                <a:lnTo>
                  <a:pt x="13334" y="4404"/>
                </a:lnTo>
                <a:lnTo>
                  <a:pt x="13213" y="3723"/>
                </a:lnTo>
                <a:lnTo>
                  <a:pt x="13188" y="3480"/>
                </a:lnTo>
                <a:lnTo>
                  <a:pt x="13188" y="3212"/>
                </a:lnTo>
                <a:lnTo>
                  <a:pt x="13213" y="3139"/>
                </a:lnTo>
                <a:lnTo>
                  <a:pt x="13188" y="3042"/>
                </a:lnTo>
                <a:lnTo>
                  <a:pt x="13140" y="2969"/>
                </a:lnTo>
                <a:lnTo>
                  <a:pt x="13042" y="2920"/>
                </a:lnTo>
                <a:lnTo>
                  <a:pt x="12896" y="2871"/>
                </a:lnTo>
                <a:close/>
                <a:moveTo>
                  <a:pt x="3188" y="5816"/>
                </a:moveTo>
                <a:lnTo>
                  <a:pt x="2823" y="5840"/>
                </a:lnTo>
                <a:lnTo>
                  <a:pt x="2458" y="5864"/>
                </a:lnTo>
                <a:lnTo>
                  <a:pt x="2093" y="5937"/>
                </a:lnTo>
                <a:lnTo>
                  <a:pt x="1923" y="5986"/>
                </a:lnTo>
                <a:lnTo>
                  <a:pt x="1752" y="6035"/>
                </a:lnTo>
                <a:lnTo>
                  <a:pt x="1679" y="6059"/>
                </a:lnTo>
                <a:lnTo>
                  <a:pt x="1631" y="6083"/>
                </a:lnTo>
                <a:lnTo>
                  <a:pt x="1631" y="6108"/>
                </a:lnTo>
                <a:lnTo>
                  <a:pt x="1582" y="6181"/>
                </a:lnTo>
                <a:lnTo>
                  <a:pt x="1582" y="6278"/>
                </a:lnTo>
                <a:lnTo>
                  <a:pt x="1606" y="6351"/>
                </a:lnTo>
                <a:lnTo>
                  <a:pt x="1655" y="6400"/>
                </a:lnTo>
                <a:lnTo>
                  <a:pt x="1704" y="7032"/>
                </a:lnTo>
                <a:lnTo>
                  <a:pt x="1704" y="7665"/>
                </a:lnTo>
                <a:lnTo>
                  <a:pt x="1704" y="8930"/>
                </a:lnTo>
                <a:lnTo>
                  <a:pt x="1606" y="11461"/>
                </a:lnTo>
                <a:lnTo>
                  <a:pt x="1631" y="11558"/>
                </a:lnTo>
                <a:lnTo>
                  <a:pt x="1655" y="11631"/>
                </a:lnTo>
                <a:lnTo>
                  <a:pt x="1728" y="11655"/>
                </a:lnTo>
                <a:lnTo>
                  <a:pt x="1801" y="11680"/>
                </a:lnTo>
                <a:lnTo>
                  <a:pt x="1947" y="11728"/>
                </a:lnTo>
                <a:lnTo>
                  <a:pt x="2117" y="11753"/>
                </a:lnTo>
                <a:lnTo>
                  <a:pt x="2434" y="11753"/>
                </a:lnTo>
                <a:lnTo>
                  <a:pt x="2750" y="11728"/>
                </a:lnTo>
                <a:lnTo>
                  <a:pt x="3066" y="11704"/>
                </a:lnTo>
                <a:lnTo>
                  <a:pt x="3942" y="11704"/>
                </a:lnTo>
                <a:lnTo>
                  <a:pt x="4356" y="11728"/>
                </a:lnTo>
                <a:lnTo>
                  <a:pt x="4575" y="11728"/>
                </a:lnTo>
                <a:lnTo>
                  <a:pt x="4794" y="11704"/>
                </a:lnTo>
                <a:lnTo>
                  <a:pt x="4891" y="11680"/>
                </a:lnTo>
                <a:lnTo>
                  <a:pt x="4964" y="11655"/>
                </a:lnTo>
                <a:lnTo>
                  <a:pt x="5013" y="11582"/>
                </a:lnTo>
                <a:lnTo>
                  <a:pt x="5013" y="11509"/>
                </a:lnTo>
                <a:lnTo>
                  <a:pt x="4988" y="11169"/>
                </a:lnTo>
                <a:lnTo>
                  <a:pt x="4964" y="10852"/>
                </a:lnTo>
                <a:lnTo>
                  <a:pt x="4988" y="10196"/>
                </a:lnTo>
                <a:lnTo>
                  <a:pt x="5037" y="8882"/>
                </a:lnTo>
                <a:lnTo>
                  <a:pt x="5086" y="7178"/>
                </a:lnTo>
                <a:lnTo>
                  <a:pt x="5110" y="6692"/>
                </a:lnTo>
                <a:lnTo>
                  <a:pt x="5110" y="6448"/>
                </a:lnTo>
                <a:lnTo>
                  <a:pt x="5086" y="6205"/>
                </a:lnTo>
                <a:lnTo>
                  <a:pt x="5061" y="6132"/>
                </a:lnTo>
                <a:lnTo>
                  <a:pt x="5037" y="6035"/>
                </a:lnTo>
                <a:lnTo>
                  <a:pt x="4988" y="5962"/>
                </a:lnTo>
                <a:lnTo>
                  <a:pt x="4915" y="5889"/>
                </a:lnTo>
                <a:lnTo>
                  <a:pt x="4818" y="5864"/>
                </a:lnTo>
                <a:lnTo>
                  <a:pt x="3991" y="5816"/>
                </a:lnTo>
                <a:close/>
                <a:moveTo>
                  <a:pt x="5889" y="25"/>
                </a:moveTo>
                <a:lnTo>
                  <a:pt x="5816" y="49"/>
                </a:lnTo>
                <a:lnTo>
                  <a:pt x="5743" y="98"/>
                </a:lnTo>
                <a:lnTo>
                  <a:pt x="5670" y="219"/>
                </a:lnTo>
                <a:lnTo>
                  <a:pt x="5621" y="341"/>
                </a:lnTo>
                <a:lnTo>
                  <a:pt x="5548" y="609"/>
                </a:lnTo>
                <a:lnTo>
                  <a:pt x="5524" y="901"/>
                </a:lnTo>
                <a:lnTo>
                  <a:pt x="5524" y="1193"/>
                </a:lnTo>
                <a:lnTo>
                  <a:pt x="5548" y="1509"/>
                </a:lnTo>
                <a:lnTo>
                  <a:pt x="5572" y="1801"/>
                </a:lnTo>
                <a:lnTo>
                  <a:pt x="5670" y="2361"/>
                </a:lnTo>
                <a:lnTo>
                  <a:pt x="5718" y="2750"/>
                </a:lnTo>
                <a:lnTo>
                  <a:pt x="5743" y="3139"/>
                </a:lnTo>
                <a:lnTo>
                  <a:pt x="5743" y="3528"/>
                </a:lnTo>
                <a:lnTo>
                  <a:pt x="5718" y="3918"/>
                </a:lnTo>
                <a:lnTo>
                  <a:pt x="5694" y="4672"/>
                </a:lnTo>
                <a:lnTo>
                  <a:pt x="5621" y="5475"/>
                </a:lnTo>
                <a:lnTo>
                  <a:pt x="5572" y="6278"/>
                </a:lnTo>
                <a:lnTo>
                  <a:pt x="5548" y="7081"/>
                </a:lnTo>
                <a:lnTo>
                  <a:pt x="5524" y="7908"/>
                </a:lnTo>
                <a:lnTo>
                  <a:pt x="5548" y="8711"/>
                </a:lnTo>
                <a:lnTo>
                  <a:pt x="5645" y="10293"/>
                </a:lnTo>
                <a:lnTo>
                  <a:pt x="5645" y="10925"/>
                </a:lnTo>
                <a:lnTo>
                  <a:pt x="5670" y="11242"/>
                </a:lnTo>
                <a:lnTo>
                  <a:pt x="5718" y="11558"/>
                </a:lnTo>
                <a:lnTo>
                  <a:pt x="5743" y="11631"/>
                </a:lnTo>
                <a:lnTo>
                  <a:pt x="5767" y="11680"/>
                </a:lnTo>
                <a:lnTo>
                  <a:pt x="5816" y="11728"/>
                </a:lnTo>
                <a:lnTo>
                  <a:pt x="5986" y="11728"/>
                </a:lnTo>
                <a:lnTo>
                  <a:pt x="6108" y="11680"/>
                </a:lnTo>
                <a:lnTo>
                  <a:pt x="6351" y="11728"/>
                </a:lnTo>
                <a:lnTo>
                  <a:pt x="6619" y="11753"/>
                </a:lnTo>
                <a:lnTo>
                  <a:pt x="8030" y="11753"/>
                </a:lnTo>
                <a:lnTo>
                  <a:pt x="8857" y="11728"/>
                </a:lnTo>
                <a:lnTo>
                  <a:pt x="8955" y="11704"/>
                </a:lnTo>
                <a:lnTo>
                  <a:pt x="9028" y="11680"/>
                </a:lnTo>
                <a:lnTo>
                  <a:pt x="9149" y="11680"/>
                </a:lnTo>
                <a:lnTo>
                  <a:pt x="9271" y="11655"/>
                </a:lnTo>
                <a:lnTo>
                  <a:pt x="9320" y="11607"/>
                </a:lnTo>
                <a:lnTo>
                  <a:pt x="9344" y="11582"/>
                </a:lnTo>
                <a:lnTo>
                  <a:pt x="9368" y="11509"/>
                </a:lnTo>
                <a:lnTo>
                  <a:pt x="9393" y="11436"/>
                </a:lnTo>
                <a:lnTo>
                  <a:pt x="9368" y="9563"/>
                </a:lnTo>
                <a:lnTo>
                  <a:pt x="9295" y="7714"/>
                </a:lnTo>
                <a:lnTo>
                  <a:pt x="9222" y="5840"/>
                </a:lnTo>
                <a:lnTo>
                  <a:pt x="9198" y="4915"/>
                </a:lnTo>
                <a:lnTo>
                  <a:pt x="9198" y="3991"/>
                </a:lnTo>
                <a:lnTo>
                  <a:pt x="9198" y="3431"/>
                </a:lnTo>
                <a:lnTo>
                  <a:pt x="9174" y="2871"/>
                </a:lnTo>
                <a:lnTo>
                  <a:pt x="9125" y="2312"/>
                </a:lnTo>
                <a:lnTo>
                  <a:pt x="9076" y="1752"/>
                </a:lnTo>
                <a:lnTo>
                  <a:pt x="9052" y="1266"/>
                </a:lnTo>
                <a:lnTo>
                  <a:pt x="9052" y="803"/>
                </a:lnTo>
                <a:lnTo>
                  <a:pt x="9076" y="609"/>
                </a:lnTo>
                <a:lnTo>
                  <a:pt x="9076" y="487"/>
                </a:lnTo>
                <a:lnTo>
                  <a:pt x="9076" y="463"/>
                </a:lnTo>
                <a:lnTo>
                  <a:pt x="9052" y="414"/>
                </a:lnTo>
                <a:lnTo>
                  <a:pt x="9076" y="341"/>
                </a:lnTo>
                <a:lnTo>
                  <a:pt x="9076" y="268"/>
                </a:lnTo>
                <a:lnTo>
                  <a:pt x="9052" y="195"/>
                </a:lnTo>
                <a:lnTo>
                  <a:pt x="9003" y="146"/>
                </a:lnTo>
                <a:lnTo>
                  <a:pt x="8955" y="73"/>
                </a:lnTo>
                <a:lnTo>
                  <a:pt x="8906" y="25"/>
                </a:lnTo>
                <a:lnTo>
                  <a:pt x="8736" y="25"/>
                </a:lnTo>
                <a:lnTo>
                  <a:pt x="8298" y="73"/>
                </a:lnTo>
                <a:lnTo>
                  <a:pt x="7884" y="73"/>
                </a:lnTo>
                <a:lnTo>
                  <a:pt x="7032" y="49"/>
                </a:lnTo>
                <a:lnTo>
                  <a:pt x="6521" y="49"/>
                </a:lnTo>
                <a:lnTo>
                  <a:pt x="6278" y="73"/>
                </a:lnTo>
                <a:lnTo>
                  <a:pt x="6010" y="98"/>
                </a:lnTo>
                <a:lnTo>
                  <a:pt x="5962" y="49"/>
                </a:lnTo>
                <a:lnTo>
                  <a:pt x="5889" y="25"/>
                </a:lnTo>
                <a:close/>
                <a:moveTo>
                  <a:pt x="16619" y="5791"/>
                </a:moveTo>
                <a:lnTo>
                  <a:pt x="16108" y="5816"/>
                </a:lnTo>
                <a:lnTo>
                  <a:pt x="15622" y="5864"/>
                </a:lnTo>
                <a:lnTo>
                  <a:pt x="15111" y="5889"/>
                </a:lnTo>
                <a:lnTo>
                  <a:pt x="14697" y="5889"/>
                </a:lnTo>
                <a:lnTo>
                  <a:pt x="14478" y="5937"/>
                </a:lnTo>
                <a:lnTo>
                  <a:pt x="14283" y="6010"/>
                </a:lnTo>
                <a:lnTo>
                  <a:pt x="14210" y="5937"/>
                </a:lnTo>
                <a:lnTo>
                  <a:pt x="14113" y="5913"/>
                </a:lnTo>
                <a:lnTo>
                  <a:pt x="14089" y="5913"/>
                </a:lnTo>
                <a:lnTo>
                  <a:pt x="14040" y="5937"/>
                </a:lnTo>
                <a:lnTo>
                  <a:pt x="14016" y="5986"/>
                </a:lnTo>
                <a:lnTo>
                  <a:pt x="13991" y="6035"/>
                </a:lnTo>
                <a:lnTo>
                  <a:pt x="13943" y="6351"/>
                </a:lnTo>
                <a:lnTo>
                  <a:pt x="13918" y="6667"/>
                </a:lnTo>
                <a:lnTo>
                  <a:pt x="13918" y="7008"/>
                </a:lnTo>
                <a:lnTo>
                  <a:pt x="13918" y="7324"/>
                </a:lnTo>
                <a:lnTo>
                  <a:pt x="13967" y="7981"/>
                </a:lnTo>
                <a:lnTo>
                  <a:pt x="14016" y="8614"/>
                </a:lnTo>
                <a:lnTo>
                  <a:pt x="14040" y="9344"/>
                </a:lnTo>
                <a:lnTo>
                  <a:pt x="14040" y="10050"/>
                </a:lnTo>
                <a:lnTo>
                  <a:pt x="14016" y="10755"/>
                </a:lnTo>
                <a:lnTo>
                  <a:pt x="13967" y="11120"/>
                </a:lnTo>
                <a:lnTo>
                  <a:pt x="13894" y="11461"/>
                </a:lnTo>
                <a:lnTo>
                  <a:pt x="13894" y="11558"/>
                </a:lnTo>
                <a:lnTo>
                  <a:pt x="13918" y="11631"/>
                </a:lnTo>
                <a:lnTo>
                  <a:pt x="13967" y="11704"/>
                </a:lnTo>
                <a:lnTo>
                  <a:pt x="14040" y="11728"/>
                </a:lnTo>
                <a:lnTo>
                  <a:pt x="14089" y="11753"/>
                </a:lnTo>
                <a:lnTo>
                  <a:pt x="14235" y="11753"/>
                </a:lnTo>
                <a:lnTo>
                  <a:pt x="14308" y="11704"/>
                </a:lnTo>
                <a:lnTo>
                  <a:pt x="14624" y="11728"/>
                </a:lnTo>
                <a:lnTo>
                  <a:pt x="15597" y="11728"/>
                </a:lnTo>
                <a:lnTo>
                  <a:pt x="16327" y="11704"/>
                </a:lnTo>
                <a:lnTo>
                  <a:pt x="16668" y="11655"/>
                </a:lnTo>
                <a:lnTo>
                  <a:pt x="17033" y="11607"/>
                </a:lnTo>
                <a:lnTo>
                  <a:pt x="17082" y="11655"/>
                </a:lnTo>
                <a:lnTo>
                  <a:pt x="17130" y="11680"/>
                </a:lnTo>
                <a:lnTo>
                  <a:pt x="17203" y="11704"/>
                </a:lnTo>
                <a:lnTo>
                  <a:pt x="17276" y="11704"/>
                </a:lnTo>
                <a:lnTo>
                  <a:pt x="17349" y="11680"/>
                </a:lnTo>
                <a:lnTo>
                  <a:pt x="17398" y="11631"/>
                </a:lnTo>
                <a:lnTo>
                  <a:pt x="17422" y="11582"/>
                </a:lnTo>
                <a:lnTo>
                  <a:pt x="17422" y="11509"/>
                </a:lnTo>
                <a:lnTo>
                  <a:pt x="17374" y="11144"/>
                </a:lnTo>
                <a:lnTo>
                  <a:pt x="17349" y="10779"/>
                </a:lnTo>
                <a:lnTo>
                  <a:pt x="17349" y="10050"/>
                </a:lnTo>
                <a:lnTo>
                  <a:pt x="17349" y="9344"/>
                </a:lnTo>
                <a:lnTo>
                  <a:pt x="17398" y="8614"/>
                </a:lnTo>
                <a:lnTo>
                  <a:pt x="17422" y="7884"/>
                </a:lnTo>
                <a:lnTo>
                  <a:pt x="17447" y="7154"/>
                </a:lnTo>
                <a:lnTo>
                  <a:pt x="17447" y="6911"/>
                </a:lnTo>
                <a:lnTo>
                  <a:pt x="17422" y="6643"/>
                </a:lnTo>
                <a:lnTo>
                  <a:pt x="17398" y="6375"/>
                </a:lnTo>
                <a:lnTo>
                  <a:pt x="17349" y="6254"/>
                </a:lnTo>
                <a:lnTo>
                  <a:pt x="17301" y="6156"/>
                </a:lnTo>
                <a:lnTo>
                  <a:pt x="17325" y="6083"/>
                </a:lnTo>
                <a:lnTo>
                  <a:pt x="17325" y="6035"/>
                </a:lnTo>
                <a:lnTo>
                  <a:pt x="17301" y="5937"/>
                </a:lnTo>
                <a:lnTo>
                  <a:pt x="17228" y="5840"/>
                </a:lnTo>
                <a:lnTo>
                  <a:pt x="17179" y="5816"/>
                </a:lnTo>
                <a:lnTo>
                  <a:pt x="17106" y="5791"/>
                </a:lnTo>
                <a:close/>
                <a:moveTo>
                  <a:pt x="195" y="0"/>
                </a:moveTo>
                <a:lnTo>
                  <a:pt x="146" y="49"/>
                </a:lnTo>
                <a:lnTo>
                  <a:pt x="98" y="73"/>
                </a:lnTo>
                <a:lnTo>
                  <a:pt x="49" y="195"/>
                </a:lnTo>
                <a:lnTo>
                  <a:pt x="25" y="317"/>
                </a:lnTo>
                <a:lnTo>
                  <a:pt x="0" y="438"/>
                </a:lnTo>
                <a:lnTo>
                  <a:pt x="0" y="584"/>
                </a:lnTo>
                <a:lnTo>
                  <a:pt x="49" y="876"/>
                </a:lnTo>
                <a:lnTo>
                  <a:pt x="73" y="1120"/>
                </a:lnTo>
                <a:lnTo>
                  <a:pt x="49" y="1947"/>
                </a:lnTo>
                <a:lnTo>
                  <a:pt x="49" y="2774"/>
                </a:lnTo>
                <a:lnTo>
                  <a:pt x="49" y="3601"/>
                </a:lnTo>
                <a:lnTo>
                  <a:pt x="49" y="4429"/>
                </a:lnTo>
                <a:lnTo>
                  <a:pt x="0" y="6108"/>
                </a:lnTo>
                <a:lnTo>
                  <a:pt x="0" y="6984"/>
                </a:lnTo>
                <a:lnTo>
                  <a:pt x="25" y="7860"/>
                </a:lnTo>
                <a:lnTo>
                  <a:pt x="73" y="9587"/>
                </a:lnTo>
                <a:lnTo>
                  <a:pt x="146" y="11315"/>
                </a:lnTo>
                <a:lnTo>
                  <a:pt x="171" y="12191"/>
                </a:lnTo>
                <a:lnTo>
                  <a:pt x="195" y="13067"/>
                </a:lnTo>
                <a:lnTo>
                  <a:pt x="219" y="13188"/>
                </a:lnTo>
                <a:lnTo>
                  <a:pt x="292" y="13261"/>
                </a:lnTo>
                <a:lnTo>
                  <a:pt x="341" y="13310"/>
                </a:lnTo>
                <a:lnTo>
                  <a:pt x="390" y="13310"/>
                </a:lnTo>
                <a:lnTo>
                  <a:pt x="901" y="13383"/>
                </a:lnTo>
                <a:lnTo>
                  <a:pt x="1923" y="13383"/>
                </a:lnTo>
                <a:lnTo>
                  <a:pt x="2409" y="13334"/>
                </a:lnTo>
                <a:lnTo>
                  <a:pt x="3431" y="13261"/>
                </a:lnTo>
                <a:lnTo>
                  <a:pt x="3942" y="13213"/>
                </a:lnTo>
                <a:lnTo>
                  <a:pt x="4453" y="13188"/>
                </a:lnTo>
                <a:lnTo>
                  <a:pt x="10050" y="13188"/>
                </a:lnTo>
                <a:lnTo>
                  <a:pt x="11169" y="13164"/>
                </a:lnTo>
                <a:lnTo>
                  <a:pt x="13432" y="13091"/>
                </a:lnTo>
                <a:lnTo>
                  <a:pt x="14575" y="13067"/>
                </a:lnTo>
                <a:lnTo>
                  <a:pt x="16765" y="13067"/>
                </a:lnTo>
                <a:lnTo>
                  <a:pt x="17301" y="13091"/>
                </a:lnTo>
                <a:lnTo>
                  <a:pt x="17544" y="13140"/>
                </a:lnTo>
                <a:lnTo>
                  <a:pt x="17812" y="13164"/>
                </a:lnTo>
                <a:lnTo>
                  <a:pt x="17933" y="13164"/>
                </a:lnTo>
                <a:lnTo>
                  <a:pt x="18031" y="13115"/>
                </a:lnTo>
                <a:lnTo>
                  <a:pt x="18104" y="13042"/>
                </a:lnTo>
                <a:lnTo>
                  <a:pt x="18152" y="12945"/>
                </a:lnTo>
                <a:lnTo>
                  <a:pt x="18177" y="12848"/>
                </a:lnTo>
                <a:lnTo>
                  <a:pt x="18152" y="12750"/>
                </a:lnTo>
                <a:lnTo>
                  <a:pt x="18079" y="12677"/>
                </a:lnTo>
                <a:lnTo>
                  <a:pt x="17958" y="12629"/>
                </a:lnTo>
                <a:lnTo>
                  <a:pt x="17495" y="12556"/>
                </a:lnTo>
                <a:lnTo>
                  <a:pt x="17033" y="12531"/>
                </a:lnTo>
                <a:lnTo>
                  <a:pt x="16084" y="12507"/>
                </a:lnTo>
                <a:lnTo>
                  <a:pt x="14940" y="12483"/>
                </a:lnTo>
                <a:lnTo>
                  <a:pt x="13821" y="12507"/>
                </a:lnTo>
                <a:lnTo>
                  <a:pt x="11558" y="12580"/>
                </a:lnTo>
                <a:lnTo>
                  <a:pt x="10415" y="12604"/>
                </a:lnTo>
                <a:lnTo>
                  <a:pt x="9271" y="12629"/>
                </a:lnTo>
                <a:lnTo>
                  <a:pt x="7057" y="12604"/>
                </a:lnTo>
                <a:lnTo>
                  <a:pt x="5937" y="12604"/>
                </a:lnTo>
                <a:lnTo>
                  <a:pt x="4818" y="12629"/>
                </a:lnTo>
                <a:lnTo>
                  <a:pt x="3796" y="12677"/>
                </a:lnTo>
                <a:lnTo>
                  <a:pt x="2774" y="12726"/>
                </a:lnTo>
                <a:lnTo>
                  <a:pt x="1752" y="12799"/>
                </a:lnTo>
                <a:lnTo>
                  <a:pt x="730" y="12848"/>
                </a:lnTo>
                <a:lnTo>
                  <a:pt x="682" y="11169"/>
                </a:lnTo>
                <a:lnTo>
                  <a:pt x="609" y="9490"/>
                </a:lnTo>
                <a:lnTo>
                  <a:pt x="560" y="7787"/>
                </a:lnTo>
                <a:lnTo>
                  <a:pt x="536" y="6959"/>
                </a:lnTo>
                <a:lnTo>
                  <a:pt x="560" y="6108"/>
                </a:lnTo>
                <a:lnTo>
                  <a:pt x="584" y="4356"/>
                </a:lnTo>
                <a:lnTo>
                  <a:pt x="560" y="2579"/>
                </a:lnTo>
                <a:lnTo>
                  <a:pt x="584" y="1752"/>
                </a:lnTo>
                <a:lnTo>
                  <a:pt x="584" y="1363"/>
                </a:lnTo>
                <a:lnTo>
                  <a:pt x="584" y="949"/>
                </a:lnTo>
                <a:lnTo>
                  <a:pt x="560" y="706"/>
                </a:lnTo>
                <a:lnTo>
                  <a:pt x="536" y="438"/>
                </a:lnTo>
                <a:lnTo>
                  <a:pt x="511" y="317"/>
                </a:lnTo>
                <a:lnTo>
                  <a:pt x="463" y="219"/>
                </a:lnTo>
                <a:lnTo>
                  <a:pt x="390" y="98"/>
                </a:lnTo>
                <a:lnTo>
                  <a:pt x="317" y="25"/>
                </a:lnTo>
                <a:lnTo>
                  <a:pt x="26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3"/>
          <p:cNvSpPr txBox="1"/>
          <p:nvPr/>
        </p:nvSpPr>
        <p:spPr>
          <a:xfrm>
            <a:off x="70200" y="287675"/>
            <a:ext cx="9003600" cy="100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rPr>
              <a:t>Solution could be an...</a:t>
            </a:r>
            <a:endParaRPr sz="4800"/>
          </a:p>
        </p:txBody>
      </p:sp>
      <p:sp>
        <p:nvSpPr>
          <p:cNvPr id="78" name="Google Shape;78;p13"/>
          <p:cNvSpPr txBox="1"/>
          <p:nvPr/>
        </p:nvSpPr>
        <p:spPr>
          <a:xfrm>
            <a:off x="507300" y="1619175"/>
            <a:ext cx="8129400" cy="20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 u="sng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rPr>
              <a:t>Innovation</a:t>
            </a:r>
            <a:endParaRPr b="1" sz="3600" u="sng">
              <a:solidFill>
                <a:schemeClr val="lt1"/>
              </a:solidFill>
              <a:latin typeface="Cousine"/>
              <a:ea typeface="Cousine"/>
              <a:cs typeface="Cousine"/>
              <a:sym typeface="Cousine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rPr>
              <a:t>Improving upon an existing process or product</a:t>
            </a:r>
            <a:endParaRPr b="1" sz="3600" u="sng">
              <a:solidFill>
                <a:schemeClr val="lt1"/>
              </a:solidFill>
              <a:latin typeface="Cousine"/>
              <a:ea typeface="Cousine"/>
              <a:cs typeface="Cousine"/>
              <a:sym typeface="Cousine"/>
            </a:endParaRPr>
          </a:p>
        </p:txBody>
      </p:sp>
      <p:sp>
        <p:nvSpPr>
          <p:cNvPr id="79" name="Google Shape;79;p13"/>
          <p:cNvSpPr txBox="1"/>
          <p:nvPr/>
        </p:nvSpPr>
        <p:spPr>
          <a:xfrm>
            <a:off x="507300" y="4086600"/>
            <a:ext cx="8129400" cy="21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 u="sng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rPr>
              <a:t>Inven</a:t>
            </a:r>
            <a:r>
              <a:rPr b="1" lang="en" sz="3600" u="sng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rPr>
              <a:t>tion</a:t>
            </a:r>
            <a:endParaRPr b="1" sz="3600" u="sng">
              <a:solidFill>
                <a:schemeClr val="lt1"/>
              </a:solidFill>
              <a:latin typeface="Cousine"/>
              <a:ea typeface="Cousine"/>
              <a:cs typeface="Cousine"/>
              <a:sym typeface="Cousine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rPr>
              <a:t>Creation of a product or process for the first time</a:t>
            </a:r>
            <a:endParaRPr sz="3600">
              <a:solidFill>
                <a:schemeClr val="lt1"/>
              </a:solidFill>
              <a:latin typeface="Cousine"/>
              <a:ea typeface="Cousine"/>
              <a:cs typeface="Cousine"/>
              <a:sym typeface="Cousine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4"/>
          <p:cNvSpPr txBox="1"/>
          <p:nvPr>
            <p:ph type="ctrTitle"/>
          </p:nvPr>
        </p:nvSpPr>
        <p:spPr>
          <a:xfrm>
            <a:off x="921200" y="1713298"/>
            <a:ext cx="7205700" cy="238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 u="sng"/>
              <a:t>6</a:t>
            </a:r>
            <a:r>
              <a:rPr lang="en" sz="5000"/>
              <a:t> STEPS arranged      in a </a:t>
            </a:r>
            <a:r>
              <a:rPr lang="en" sz="5000" u="sng"/>
              <a:t>loop</a:t>
            </a:r>
            <a:endParaRPr sz="5000" u="sng"/>
          </a:p>
        </p:txBody>
      </p:sp>
      <p:sp>
        <p:nvSpPr>
          <p:cNvPr id="85" name="Google Shape;85;p14"/>
          <p:cNvSpPr txBox="1"/>
          <p:nvPr>
            <p:ph idx="1" type="subTitle"/>
          </p:nvPr>
        </p:nvSpPr>
        <p:spPr>
          <a:xfrm>
            <a:off x="921200" y="4145100"/>
            <a:ext cx="7363800" cy="243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It is likely that you will move through the loop </a:t>
            </a:r>
            <a:r>
              <a:rPr lang="en" sz="3000" u="sng"/>
              <a:t>several times</a:t>
            </a:r>
            <a:r>
              <a:rPr lang="en" sz="3000"/>
              <a:t> before solving a problem in 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the </a:t>
            </a:r>
            <a:r>
              <a:rPr lang="en" sz="3000" u="sng"/>
              <a:t>best way</a:t>
            </a:r>
            <a:r>
              <a:rPr lang="en" sz="3000"/>
              <a:t>.</a:t>
            </a:r>
            <a:endParaRPr sz="30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64812" y="152400"/>
            <a:ext cx="3214386" cy="6553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6"/>
          <p:cNvSpPr txBox="1"/>
          <p:nvPr>
            <p:ph type="ctrTitle"/>
          </p:nvPr>
        </p:nvSpPr>
        <p:spPr>
          <a:xfrm>
            <a:off x="921200" y="1713304"/>
            <a:ext cx="7205700" cy="154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9FC5E8"/>
                </a:solidFill>
              </a:rPr>
              <a:t>1</a:t>
            </a:r>
            <a:endParaRPr sz="6000">
              <a:solidFill>
                <a:srgbClr val="9FC5E8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DEFINE THE PROBLEM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7"/>
          <p:cNvSpPr txBox="1"/>
          <p:nvPr>
            <p:ph idx="4294967295" type="ctrTitle"/>
          </p:nvPr>
        </p:nvSpPr>
        <p:spPr>
          <a:xfrm>
            <a:off x="685800" y="3596553"/>
            <a:ext cx="7772400" cy="104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/>
              <a:t>DESIGN BRIEF</a:t>
            </a:r>
            <a:endParaRPr b="1" sz="6000"/>
          </a:p>
        </p:txBody>
      </p:sp>
      <p:sp>
        <p:nvSpPr>
          <p:cNvPr id="101" name="Google Shape;101;p17"/>
          <p:cNvSpPr txBox="1"/>
          <p:nvPr>
            <p:ph idx="4294967295" type="subTitle"/>
          </p:nvPr>
        </p:nvSpPr>
        <p:spPr>
          <a:xfrm>
            <a:off x="160325" y="4637850"/>
            <a:ext cx="8866800" cy="129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800"/>
              <a:t>A </a:t>
            </a:r>
            <a:r>
              <a:rPr lang="en" sz="2800" u="sng"/>
              <a:t>design brief</a:t>
            </a:r>
            <a:r>
              <a:rPr lang="en" sz="2800"/>
              <a:t> is a written plan that identifies a </a:t>
            </a:r>
            <a:r>
              <a:rPr lang="en" sz="2800" u="sng"/>
              <a:t>problem</a:t>
            </a:r>
            <a:r>
              <a:rPr lang="en" sz="2800"/>
              <a:t> to be solved, its </a:t>
            </a:r>
            <a:r>
              <a:rPr lang="en" sz="2800" u="sng"/>
              <a:t>criteria</a:t>
            </a:r>
            <a:r>
              <a:rPr lang="en" sz="2800"/>
              <a:t> (desired specifications), and its </a:t>
            </a:r>
            <a:r>
              <a:rPr lang="en" sz="2800" u="sng"/>
              <a:t>constraints</a:t>
            </a:r>
            <a:r>
              <a:rPr lang="en" sz="2800"/>
              <a:t> (limitations).</a:t>
            </a:r>
            <a:endParaRPr sz="2800"/>
          </a:p>
        </p:txBody>
      </p:sp>
      <p:grpSp>
        <p:nvGrpSpPr>
          <p:cNvPr id="102" name="Google Shape;102;p17"/>
          <p:cNvGrpSpPr/>
          <p:nvPr/>
        </p:nvGrpSpPr>
        <p:grpSpPr>
          <a:xfrm>
            <a:off x="3030219" y="756050"/>
            <a:ext cx="2931161" cy="2815726"/>
            <a:chOff x="3075562" y="756050"/>
            <a:chExt cx="2931161" cy="2815726"/>
          </a:xfrm>
        </p:grpSpPr>
        <p:sp>
          <p:nvSpPr>
            <p:cNvPr id="103" name="Google Shape;103;p17"/>
            <p:cNvSpPr/>
            <p:nvPr/>
          </p:nvSpPr>
          <p:spPr>
            <a:xfrm>
              <a:off x="3950843" y="1762696"/>
              <a:ext cx="1326900" cy="1326900"/>
            </a:xfrm>
            <a:prstGeom prst="ellipse">
              <a:avLst/>
            </a:prstGeom>
            <a:noFill/>
            <a:ln cap="flat" cmpd="sng" w="9525">
              <a:solidFill>
                <a:srgbClr val="FFFFFF"/>
              </a:solidFill>
              <a:prstDash val="dot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17"/>
            <p:cNvSpPr/>
            <p:nvPr/>
          </p:nvSpPr>
          <p:spPr>
            <a:xfrm>
              <a:off x="3472643" y="1284496"/>
              <a:ext cx="2283300" cy="2283300"/>
            </a:xfrm>
            <a:prstGeom prst="rect">
              <a:avLst/>
            </a:prstGeom>
            <a:noFill/>
            <a:ln cap="flat" cmpd="sng" w="9525">
              <a:solidFill>
                <a:srgbClr val="FFFFFF"/>
              </a:solidFill>
              <a:prstDash val="dash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17"/>
            <p:cNvSpPr/>
            <p:nvPr/>
          </p:nvSpPr>
          <p:spPr>
            <a:xfrm>
              <a:off x="5883273" y="1280600"/>
              <a:ext cx="123450" cy="2275725"/>
            </a:xfrm>
            <a:custGeom>
              <a:rect b="b" l="l" r="r" t="t"/>
              <a:pathLst>
                <a:path extrusionOk="0" h="91029" w="4938">
                  <a:moveTo>
                    <a:pt x="0" y="0"/>
                  </a:moveTo>
                  <a:lnTo>
                    <a:pt x="4938" y="0"/>
                  </a:lnTo>
                  <a:lnTo>
                    <a:pt x="4938" y="91029"/>
                  </a:lnTo>
                  <a:lnTo>
                    <a:pt x="0" y="91029"/>
                  </a:lnTo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miter lim="8000"/>
              <a:headEnd len="med" w="med" type="none"/>
              <a:tailEnd len="med" w="med" type="none"/>
            </a:ln>
          </p:spPr>
        </p:sp>
        <p:sp>
          <p:nvSpPr>
            <p:cNvPr id="106" name="Google Shape;106;p17"/>
            <p:cNvSpPr/>
            <p:nvPr/>
          </p:nvSpPr>
          <p:spPr>
            <a:xfrm rot="-5400000">
              <a:off x="4546838" y="-55875"/>
              <a:ext cx="123450" cy="2275725"/>
            </a:xfrm>
            <a:custGeom>
              <a:rect b="b" l="l" r="r" t="t"/>
              <a:pathLst>
                <a:path extrusionOk="0" h="91029" w="4938">
                  <a:moveTo>
                    <a:pt x="0" y="0"/>
                  </a:moveTo>
                  <a:lnTo>
                    <a:pt x="4938" y="0"/>
                  </a:lnTo>
                  <a:lnTo>
                    <a:pt x="4938" y="91029"/>
                  </a:lnTo>
                  <a:lnTo>
                    <a:pt x="0" y="91029"/>
                  </a:lnTo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miter lim="8000"/>
              <a:headEnd len="med" w="med" type="none"/>
              <a:tailEnd len="med" w="med" type="none"/>
            </a:ln>
          </p:spPr>
        </p:sp>
        <p:sp>
          <p:nvSpPr>
            <p:cNvPr id="107" name="Google Shape;107;p17"/>
            <p:cNvSpPr/>
            <p:nvPr/>
          </p:nvSpPr>
          <p:spPr>
            <a:xfrm rot="-5400000">
              <a:off x="3075562" y="756050"/>
              <a:ext cx="1326900" cy="1326900"/>
            </a:xfrm>
            <a:prstGeom prst="arc">
              <a:avLst>
                <a:gd fmla="val 16200000" name="adj1"/>
                <a:gd fmla="val 0" name="adj2"/>
              </a:avLst>
            </a:prstGeom>
            <a:noFill/>
            <a:ln cap="flat" cmpd="sng" w="9525">
              <a:solidFill>
                <a:srgbClr val="FFFFFF"/>
              </a:solidFill>
              <a:prstDash val="dash"/>
              <a:round/>
              <a:headEnd len="sm" w="sm" type="triangle"/>
              <a:tailEnd len="sm" w="sm" type="triangl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108" name="Google Shape;108;p17"/>
            <p:cNvCxnSpPr/>
            <p:nvPr/>
          </p:nvCxnSpPr>
          <p:spPr>
            <a:xfrm>
              <a:off x="3480293" y="1292146"/>
              <a:ext cx="2268000" cy="2268000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dash"/>
              <a:round/>
              <a:headEnd len="med" w="med" type="none"/>
              <a:tailEnd len="med" w="med" type="none"/>
            </a:ln>
          </p:spPr>
        </p:cxnSp>
        <p:cxnSp>
          <p:nvCxnSpPr>
            <p:cNvPr id="109" name="Google Shape;109;p17"/>
            <p:cNvCxnSpPr>
              <a:endCxn id="103" idx="7"/>
            </p:cNvCxnSpPr>
            <p:nvPr/>
          </p:nvCxnSpPr>
          <p:spPr>
            <a:xfrm flipH="1">
              <a:off x="5083423" y="1280516"/>
              <a:ext cx="676500" cy="676500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dash"/>
              <a:round/>
              <a:headEnd len="med" w="med" type="none"/>
              <a:tailEnd len="med" w="med" type="none"/>
            </a:ln>
          </p:spPr>
        </p:cxnSp>
        <p:cxnSp>
          <p:nvCxnSpPr>
            <p:cNvPr id="110" name="Google Shape;110;p17"/>
            <p:cNvCxnSpPr/>
            <p:nvPr/>
          </p:nvCxnSpPr>
          <p:spPr>
            <a:xfrm>
              <a:off x="3345288" y="1288325"/>
              <a:ext cx="0" cy="2283300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sm" w="sm" type="triangle"/>
              <a:tailEnd len="sm" w="sm" type="triangle"/>
            </a:ln>
          </p:spPr>
        </p:cxnSp>
        <p:cxnSp>
          <p:nvCxnSpPr>
            <p:cNvPr id="111" name="Google Shape;111;p17"/>
            <p:cNvCxnSpPr>
              <a:stCxn id="103" idx="3"/>
            </p:cNvCxnSpPr>
            <p:nvPr/>
          </p:nvCxnSpPr>
          <p:spPr>
            <a:xfrm flipH="1">
              <a:off x="3468663" y="2895276"/>
              <a:ext cx="676500" cy="676500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dash"/>
              <a:round/>
              <a:headEnd len="med" w="med" type="none"/>
              <a:tailEnd len="med" w="med" type="none"/>
            </a:ln>
          </p:spPr>
        </p:cxnSp>
      </p:grpSp>
      <p:sp>
        <p:nvSpPr>
          <p:cNvPr id="112" name="Google Shape;112;p17"/>
          <p:cNvSpPr/>
          <p:nvPr/>
        </p:nvSpPr>
        <p:spPr>
          <a:xfrm>
            <a:off x="4177025" y="1997048"/>
            <a:ext cx="789947" cy="797788"/>
          </a:xfrm>
          <a:custGeom>
            <a:rect b="b" l="l" r="r" t="t"/>
            <a:pathLst>
              <a:path extrusionOk="0" h="17399" w="17228">
                <a:moveTo>
                  <a:pt x="14162" y="439"/>
                </a:moveTo>
                <a:lnTo>
                  <a:pt x="14478" y="512"/>
                </a:lnTo>
                <a:lnTo>
                  <a:pt x="14794" y="609"/>
                </a:lnTo>
                <a:lnTo>
                  <a:pt x="15111" y="755"/>
                </a:lnTo>
                <a:lnTo>
                  <a:pt x="15403" y="925"/>
                </a:lnTo>
                <a:lnTo>
                  <a:pt x="15670" y="1120"/>
                </a:lnTo>
                <a:lnTo>
                  <a:pt x="15914" y="1315"/>
                </a:lnTo>
                <a:lnTo>
                  <a:pt x="16108" y="1534"/>
                </a:lnTo>
                <a:lnTo>
                  <a:pt x="15987" y="1558"/>
                </a:lnTo>
                <a:lnTo>
                  <a:pt x="15889" y="1607"/>
                </a:lnTo>
                <a:lnTo>
                  <a:pt x="15816" y="1655"/>
                </a:lnTo>
                <a:lnTo>
                  <a:pt x="15792" y="1680"/>
                </a:lnTo>
                <a:lnTo>
                  <a:pt x="15768" y="1728"/>
                </a:lnTo>
                <a:lnTo>
                  <a:pt x="15768" y="1777"/>
                </a:lnTo>
                <a:lnTo>
                  <a:pt x="15792" y="1826"/>
                </a:lnTo>
                <a:lnTo>
                  <a:pt x="15865" y="1850"/>
                </a:lnTo>
                <a:lnTo>
                  <a:pt x="15938" y="1874"/>
                </a:lnTo>
                <a:lnTo>
                  <a:pt x="16230" y="1874"/>
                </a:lnTo>
                <a:lnTo>
                  <a:pt x="16352" y="1850"/>
                </a:lnTo>
                <a:lnTo>
                  <a:pt x="16546" y="2166"/>
                </a:lnTo>
                <a:lnTo>
                  <a:pt x="16254" y="2142"/>
                </a:lnTo>
                <a:lnTo>
                  <a:pt x="16011" y="2142"/>
                </a:lnTo>
                <a:lnTo>
                  <a:pt x="15987" y="2166"/>
                </a:lnTo>
                <a:lnTo>
                  <a:pt x="15987" y="2191"/>
                </a:lnTo>
                <a:lnTo>
                  <a:pt x="16133" y="2312"/>
                </a:lnTo>
                <a:lnTo>
                  <a:pt x="16303" y="2410"/>
                </a:lnTo>
                <a:lnTo>
                  <a:pt x="16473" y="2458"/>
                </a:lnTo>
                <a:lnTo>
                  <a:pt x="16668" y="2507"/>
                </a:lnTo>
                <a:lnTo>
                  <a:pt x="16717" y="2750"/>
                </a:lnTo>
                <a:lnTo>
                  <a:pt x="16741" y="2994"/>
                </a:lnTo>
                <a:lnTo>
                  <a:pt x="16522" y="2872"/>
                </a:lnTo>
                <a:lnTo>
                  <a:pt x="16352" y="2799"/>
                </a:lnTo>
                <a:lnTo>
                  <a:pt x="16181" y="2702"/>
                </a:lnTo>
                <a:lnTo>
                  <a:pt x="16011" y="2653"/>
                </a:lnTo>
                <a:lnTo>
                  <a:pt x="15792" y="2653"/>
                </a:lnTo>
                <a:lnTo>
                  <a:pt x="15768" y="2677"/>
                </a:lnTo>
                <a:lnTo>
                  <a:pt x="15768" y="2702"/>
                </a:lnTo>
                <a:lnTo>
                  <a:pt x="15768" y="2726"/>
                </a:lnTo>
                <a:lnTo>
                  <a:pt x="15889" y="2872"/>
                </a:lnTo>
                <a:lnTo>
                  <a:pt x="16035" y="2994"/>
                </a:lnTo>
                <a:lnTo>
                  <a:pt x="16327" y="3213"/>
                </a:lnTo>
                <a:lnTo>
                  <a:pt x="16522" y="3334"/>
                </a:lnTo>
                <a:lnTo>
                  <a:pt x="16619" y="3407"/>
                </a:lnTo>
                <a:lnTo>
                  <a:pt x="16717" y="3456"/>
                </a:lnTo>
                <a:lnTo>
                  <a:pt x="16692" y="3651"/>
                </a:lnTo>
                <a:lnTo>
                  <a:pt x="16619" y="3845"/>
                </a:lnTo>
                <a:lnTo>
                  <a:pt x="16400" y="3602"/>
                </a:lnTo>
                <a:lnTo>
                  <a:pt x="16133" y="3407"/>
                </a:lnTo>
                <a:lnTo>
                  <a:pt x="15987" y="3310"/>
                </a:lnTo>
                <a:lnTo>
                  <a:pt x="15841" y="3237"/>
                </a:lnTo>
                <a:lnTo>
                  <a:pt x="15695" y="3188"/>
                </a:lnTo>
                <a:lnTo>
                  <a:pt x="15524" y="3164"/>
                </a:lnTo>
                <a:lnTo>
                  <a:pt x="15476" y="3188"/>
                </a:lnTo>
                <a:lnTo>
                  <a:pt x="15476" y="3213"/>
                </a:lnTo>
                <a:lnTo>
                  <a:pt x="15476" y="3237"/>
                </a:lnTo>
                <a:lnTo>
                  <a:pt x="15500" y="3261"/>
                </a:lnTo>
                <a:lnTo>
                  <a:pt x="15597" y="3359"/>
                </a:lnTo>
                <a:lnTo>
                  <a:pt x="15695" y="3432"/>
                </a:lnTo>
                <a:lnTo>
                  <a:pt x="15987" y="3699"/>
                </a:lnTo>
                <a:lnTo>
                  <a:pt x="16230" y="3918"/>
                </a:lnTo>
                <a:lnTo>
                  <a:pt x="16449" y="4162"/>
                </a:lnTo>
                <a:lnTo>
                  <a:pt x="16473" y="4186"/>
                </a:lnTo>
                <a:lnTo>
                  <a:pt x="16254" y="4526"/>
                </a:lnTo>
                <a:lnTo>
                  <a:pt x="16206" y="4453"/>
                </a:lnTo>
                <a:lnTo>
                  <a:pt x="16133" y="4380"/>
                </a:lnTo>
                <a:lnTo>
                  <a:pt x="15962" y="4259"/>
                </a:lnTo>
                <a:lnTo>
                  <a:pt x="15646" y="4040"/>
                </a:lnTo>
                <a:lnTo>
                  <a:pt x="15403" y="3821"/>
                </a:lnTo>
                <a:lnTo>
                  <a:pt x="15159" y="3626"/>
                </a:lnTo>
                <a:lnTo>
                  <a:pt x="15111" y="3626"/>
                </a:lnTo>
                <a:lnTo>
                  <a:pt x="15062" y="3651"/>
                </a:lnTo>
                <a:lnTo>
                  <a:pt x="15013" y="3724"/>
                </a:lnTo>
                <a:lnTo>
                  <a:pt x="15013" y="3821"/>
                </a:lnTo>
                <a:lnTo>
                  <a:pt x="15013" y="3894"/>
                </a:lnTo>
                <a:lnTo>
                  <a:pt x="15038" y="3991"/>
                </a:lnTo>
                <a:lnTo>
                  <a:pt x="15135" y="4137"/>
                </a:lnTo>
                <a:lnTo>
                  <a:pt x="15257" y="4283"/>
                </a:lnTo>
                <a:lnTo>
                  <a:pt x="15427" y="4453"/>
                </a:lnTo>
                <a:lnTo>
                  <a:pt x="15622" y="4599"/>
                </a:lnTo>
                <a:lnTo>
                  <a:pt x="15816" y="4745"/>
                </a:lnTo>
                <a:lnTo>
                  <a:pt x="15914" y="4818"/>
                </a:lnTo>
                <a:lnTo>
                  <a:pt x="16011" y="4843"/>
                </a:lnTo>
                <a:lnTo>
                  <a:pt x="15792" y="5135"/>
                </a:lnTo>
                <a:lnTo>
                  <a:pt x="14867" y="4162"/>
                </a:lnTo>
                <a:lnTo>
                  <a:pt x="13967" y="3213"/>
                </a:lnTo>
                <a:lnTo>
                  <a:pt x="13505" y="2750"/>
                </a:lnTo>
                <a:lnTo>
                  <a:pt x="13018" y="2288"/>
                </a:lnTo>
                <a:lnTo>
                  <a:pt x="12531" y="1850"/>
                </a:lnTo>
                <a:lnTo>
                  <a:pt x="12021" y="1461"/>
                </a:lnTo>
                <a:lnTo>
                  <a:pt x="12021" y="1388"/>
                </a:lnTo>
                <a:lnTo>
                  <a:pt x="12118" y="1315"/>
                </a:lnTo>
                <a:lnTo>
                  <a:pt x="12215" y="1242"/>
                </a:lnTo>
                <a:lnTo>
                  <a:pt x="12385" y="1047"/>
                </a:lnTo>
                <a:lnTo>
                  <a:pt x="12629" y="852"/>
                </a:lnTo>
                <a:lnTo>
                  <a:pt x="12921" y="682"/>
                </a:lnTo>
                <a:lnTo>
                  <a:pt x="13213" y="560"/>
                </a:lnTo>
                <a:lnTo>
                  <a:pt x="13505" y="463"/>
                </a:lnTo>
                <a:lnTo>
                  <a:pt x="13675" y="439"/>
                </a:lnTo>
                <a:close/>
                <a:moveTo>
                  <a:pt x="11753" y="1704"/>
                </a:moveTo>
                <a:lnTo>
                  <a:pt x="11826" y="1850"/>
                </a:lnTo>
                <a:lnTo>
                  <a:pt x="11948" y="1972"/>
                </a:lnTo>
                <a:lnTo>
                  <a:pt x="12093" y="2069"/>
                </a:lnTo>
                <a:lnTo>
                  <a:pt x="12385" y="2288"/>
                </a:lnTo>
                <a:lnTo>
                  <a:pt x="12677" y="2531"/>
                </a:lnTo>
                <a:lnTo>
                  <a:pt x="12945" y="2823"/>
                </a:lnTo>
                <a:lnTo>
                  <a:pt x="13480" y="3383"/>
                </a:lnTo>
                <a:lnTo>
                  <a:pt x="14478" y="4453"/>
                </a:lnTo>
                <a:lnTo>
                  <a:pt x="15500" y="5500"/>
                </a:lnTo>
                <a:lnTo>
                  <a:pt x="15111" y="5962"/>
                </a:lnTo>
                <a:lnTo>
                  <a:pt x="14600" y="5500"/>
                </a:lnTo>
                <a:lnTo>
                  <a:pt x="14113" y="5013"/>
                </a:lnTo>
                <a:lnTo>
                  <a:pt x="13213" y="4016"/>
                </a:lnTo>
                <a:lnTo>
                  <a:pt x="12750" y="3529"/>
                </a:lnTo>
                <a:lnTo>
                  <a:pt x="12264" y="3018"/>
                </a:lnTo>
                <a:lnTo>
                  <a:pt x="11777" y="2556"/>
                </a:lnTo>
                <a:lnTo>
                  <a:pt x="11266" y="2093"/>
                </a:lnTo>
                <a:lnTo>
                  <a:pt x="11753" y="1704"/>
                </a:lnTo>
                <a:close/>
                <a:moveTo>
                  <a:pt x="13724" y="5232"/>
                </a:moveTo>
                <a:lnTo>
                  <a:pt x="14235" y="5767"/>
                </a:lnTo>
                <a:lnTo>
                  <a:pt x="14794" y="6278"/>
                </a:lnTo>
                <a:lnTo>
                  <a:pt x="14575" y="6497"/>
                </a:lnTo>
                <a:lnTo>
                  <a:pt x="14259" y="6278"/>
                </a:lnTo>
                <a:lnTo>
                  <a:pt x="13967" y="6035"/>
                </a:lnTo>
                <a:lnTo>
                  <a:pt x="13699" y="5792"/>
                </a:lnTo>
                <a:lnTo>
                  <a:pt x="13432" y="5573"/>
                </a:lnTo>
                <a:lnTo>
                  <a:pt x="13724" y="5232"/>
                </a:lnTo>
                <a:close/>
                <a:moveTo>
                  <a:pt x="13261" y="5767"/>
                </a:moveTo>
                <a:lnTo>
                  <a:pt x="13359" y="5913"/>
                </a:lnTo>
                <a:lnTo>
                  <a:pt x="13456" y="6059"/>
                </a:lnTo>
                <a:lnTo>
                  <a:pt x="13724" y="6303"/>
                </a:lnTo>
                <a:lnTo>
                  <a:pt x="13991" y="6546"/>
                </a:lnTo>
                <a:lnTo>
                  <a:pt x="14137" y="6668"/>
                </a:lnTo>
                <a:lnTo>
                  <a:pt x="14308" y="6765"/>
                </a:lnTo>
                <a:lnTo>
                  <a:pt x="14235" y="6814"/>
                </a:lnTo>
                <a:lnTo>
                  <a:pt x="14137" y="6692"/>
                </a:lnTo>
                <a:lnTo>
                  <a:pt x="13991" y="6595"/>
                </a:lnTo>
                <a:lnTo>
                  <a:pt x="13699" y="6400"/>
                </a:lnTo>
                <a:lnTo>
                  <a:pt x="13359" y="6230"/>
                </a:lnTo>
                <a:lnTo>
                  <a:pt x="13188" y="6132"/>
                </a:lnTo>
                <a:lnTo>
                  <a:pt x="13042" y="6011"/>
                </a:lnTo>
                <a:lnTo>
                  <a:pt x="13261" y="5767"/>
                </a:lnTo>
                <a:close/>
                <a:moveTo>
                  <a:pt x="13018" y="6059"/>
                </a:moveTo>
                <a:lnTo>
                  <a:pt x="13188" y="6303"/>
                </a:lnTo>
                <a:lnTo>
                  <a:pt x="13286" y="6424"/>
                </a:lnTo>
                <a:lnTo>
                  <a:pt x="13407" y="6522"/>
                </a:lnTo>
                <a:lnTo>
                  <a:pt x="14040" y="7008"/>
                </a:lnTo>
                <a:lnTo>
                  <a:pt x="13699" y="7349"/>
                </a:lnTo>
                <a:lnTo>
                  <a:pt x="13675" y="7325"/>
                </a:lnTo>
                <a:lnTo>
                  <a:pt x="13505" y="7227"/>
                </a:lnTo>
                <a:lnTo>
                  <a:pt x="13334" y="7106"/>
                </a:lnTo>
                <a:lnTo>
                  <a:pt x="13018" y="6838"/>
                </a:lnTo>
                <a:lnTo>
                  <a:pt x="12799" y="6668"/>
                </a:lnTo>
                <a:lnTo>
                  <a:pt x="12702" y="6595"/>
                </a:lnTo>
                <a:lnTo>
                  <a:pt x="12580" y="6546"/>
                </a:lnTo>
                <a:lnTo>
                  <a:pt x="12799" y="6303"/>
                </a:lnTo>
                <a:lnTo>
                  <a:pt x="13018" y="6059"/>
                </a:lnTo>
                <a:close/>
                <a:moveTo>
                  <a:pt x="12385" y="6716"/>
                </a:moveTo>
                <a:lnTo>
                  <a:pt x="12483" y="6838"/>
                </a:lnTo>
                <a:lnTo>
                  <a:pt x="12580" y="6935"/>
                </a:lnTo>
                <a:lnTo>
                  <a:pt x="12799" y="7130"/>
                </a:lnTo>
                <a:lnTo>
                  <a:pt x="13091" y="7398"/>
                </a:lnTo>
                <a:lnTo>
                  <a:pt x="13407" y="7617"/>
                </a:lnTo>
                <a:lnTo>
                  <a:pt x="13018" y="8006"/>
                </a:lnTo>
                <a:lnTo>
                  <a:pt x="12921" y="8079"/>
                </a:lnTo>
                <a:lnTo>
                  <a:pt x="12823" y="7909"/>
                </a:lnTo>
                <a:lnTo>
                  <a:pt x="12653" y="7763"/>
                </a:lnTo>
                <a:lnTo>
                  <a:pt x="12312" y="7495"/>
                </a:lnTo>
                <a:lnTo>
                  <a:pt x="12093" y="7325"/>
                </a:lnTo>
                <a:lnTo>
                  <a:pt x="11972" y="7252"/>
                </a:lnTo>
                <a:lnTo>
                  <a:pt x="11850" y="7179"/>
                </a:lnTo>
                <a:lnTo>
                  <a:pt x="12385" y="6716"/>
                </a:lnTo>
                <a:close/>
                <a:moveTo>
                  <a:pt x="11631" y="7373"/>
                </a:moveTo>
                <a:lnTo>
                  <a:pt x="11729" y="7471"/>
                </a:lnTo>
                <a:lnTo>
                  <a:pt x="11850" y="7568"/>
                </a:lnTo>
                <a:lnTo>
                  <a:pt x="12093" y="7738"/>
                </a:lnTo>
                <a:lnTo>
                  <a:pt x="12434" y="8055"/>
                </a:lnTo>
                <a:lnTo>
                  <a:pt x="12556" y="8201"/>
                </a:lnTo>
                <a:lnTo>
                  <a:pt x="12702" y="8322"/>
                </a:lnTo>
                <a:lnTo>
                  <a:pt x="11948" y="9150"/>
                </a:lnTo>
                <a:lnTo>
                  <a:pt x="11680" y="8906"/>
                </a:lnTo>
                <a:lnTo>
                  <a:pt x="11364" y="8687"/>
                </a:lnTo>
                <a:lnTo>
                  <a:pt x="11072" y="8444"/>
                </a:lnTo>
                <a:lnTo>
                  <a:pt x="10780" y="8201"/>
                </a:lnTo>
                <a:lnTo>
                  <a:pt x="11096" y="7860"/>
                </a:lnTo>
                <a:lnTo>
                  <a:pt x="11193" y="7957"/>
                </a:lnTo>
                <a:lnTo>
                  <a:pt x="11291" y="8030"/>
                </a:lnTo>
                <a:lnTo>
                  <a:pt x="11461" y="8176"/>
                </a:lnTo>
                <a:lnTo>
                  <a:pt x="11777" y="8493"/>
                </a:lnTo>
                <a:lnTo>
                  <a:pt x="11972" y="8614"/>
                </a:lnTo>
                <a:lnTo>
                  <a:pt x="12166" y="8736"/>
                </a:lnTo>
                <a:lnTo>
                  <a:pt x="12288" y="8736"/>
                </a:lnTo>
                <a:lnTo>
                  <a:pt x="12337" y="8712"/>
                </a:lnTo>
                <a:lnTo>
                  <a:pt x="12361" y="8639"/>
                </a:lnTo>
                <a:lnTo>
                  <a:pt x="12361" y="8566"/>
                </a:lnTo>
                <a:lnTo>
                  <a:pt x="12337" y="8493"/>
                </a:lnTo>
                <a:lnTo>
                  <a:pt x="12118" y="8322"/>
                </a:lnTo>
                <a:lnTo>
                  <a:pt x="11899" y="8152"/>
                </a:lnTo>
                <a:lnTo>
                  <a:pt x="11461" y="7811"/>
                </a:lnTo>
                <a:lnTo>
                  <a:pt x="11291" y="7690"/>
                </a:lnTo>
                <a:lnTo>
                  <a:pt x="11631" y="7373"/>
                </a:lnTo>
                <a:close/>
                <a:moveTo>
                  <a:pt x="10634" y="8371"/>
                </a:moveTo>
                <a:lnTo>
                  <a:pt x="10731" y="8541"/>
                </a:lnTo>
                <a:lnTo>
                  <a:pt x="10853" y="8687"/>
                </a:lnTo>
                <a:lnTo>
                  <a:pt x="10974" y="8809"/>
                </a:lnTo>
                <a:lnTo>
                  <a:pt x="11145" y="8931"/>
                </a:lnTo>
                <a:lnTo>
                  <a:pt x="11461" y="9150"/>
                </a:lnTo>
                <a:lnTo>
                  <a:pt x="11753" y="9369"/>
                </a:lnTo>
                <a:lnTo>
                  <a:pt x="11461" y="9685"/>
                </a:lnTo>
                <a:lnTo>
                  <a:pt x="11145" y="9442"/>
                </a:lnTo>
                <a:lnTo>
                  <a:pt x="10828" y="9198"/>
                </a:lnTo>
                <a:lnTo>
                  <a:pt x="10585" y="8955"/>
                </a:lnTo>
                <a:lnTo>
                  <a:pt x="10463" y="8833"/>
                </a:lnTo>
                <a:lnTo>
                  <a:pt x="10317" y="8736"/>
                </a:lnTo>
                <a:lnTo>
                  <a:pt x="10634" y="8371"/>
                </a:lnTo>
                <a:close/>
                <a:moveTo>
                  <a:pt x="10196" y="8931"/>
                </a:moveTo>
                <a:lnTo>
                  <a:pt x="10269" y="9052"/>
                </a:lnTo>
                <a:lnTo>
                  <a:pt x="10366" y="9198"/>
                </a:lnTo>
                <a:lnTo>
                  <a:pt x="10609" y="9417"/>
                </a:lnTo>
                <a:lnTo>
                  <a:pt x="10901" y="9709"/>
                </a:lnTo>
                <a:lnTo>
                  <a:pt x="11072" y="9831"/>
                </a:lnTo>
                <a:lnTo>
                  <a:pt x="11242" y="9953"/>
                </a:lnTo>
                <a:lnTo>
                  <a:pt x="10415" y="10853"/>
                </a:lnTo>
                <a:lnTo>
                  <a:pt x="10317" y="10707"/>
                </a:lnTo>
                <a:lnTo>
                  <a:pt x="10196" y="10585"/>
                </a:lnTo>
                <a:lnTo>
                  <a:pt x="9904" y="10366"/>
                </a:lnTo>
                <a:lnTo>
                  <a:pt x="9636" y="10172"/>
                </a:lnTo>
                <a:lnTo>
                  <a:pt x="9466" y="10074"/>
                </a:lnTo>
                <a:lnTo>
                  <a:pt x="9320" y="10001"/>
                </a:lnTo>
                <a:lnTo>
                  <a:pt x="9563" y="9709"/>
                </a:lnTo>
                <a:lnTo>
                  <a:pt x="9782" y="9880"/>
                </a:lnTo>
                <a:lnTo>
                  <a:pt x="10001" y="10026"/>
                </a:lnTo>
                <a:lnTo>
                  <a:pt x="10244" y="10245"/>
                </a:lnTo>
                <a:lnTo>
                  <a:pt x="10390" y="10366"/>
                </a:lnTo>
                <a:lnTo>
                  <a:pt x="10536" y="10464"/>
                </a:lnTo>
                <a:lnTo>
                  <a:pt x="10609" y="10488"/>
                </a:lnTo>
                <a:lnTo>
                  <a:pt x="10658" y="10464"/>
                </a:lnTo>
                <a:lnTo>
                  <a:pt x="10731" y="10439"/>
                </a:lnTo>
                <a:lnTo>
                  <a:pt x="10780" y="10391"/>
                </a:lnTo>
                <a:lnTo>
                  <a:pt x="10804" y="10342"/>
                </a:lnTo>
                <a:lnTo>
                  <a:pt x="10828" y="10269"/>
                </a:lnTo>
                <a:lnTo>
                  <a:pt x="10804" y="10220"/>
                </a:lnTo>
                <a:lnTo>
                  <a:pt x="10755" y="10147"/>
                </a:lnTo>
                <a:lnTo>
                  <a:pt x="10220" y="9734"/>
                </a:lnTo>
                <a:lnTo>
                  <a:pt x="10001" y="9563"/>
                </a:lnTo>
                <a:lnTo>
                  <a:pt x="9904" y="9490"/>
                </a:lnTo>
                <a:lnTo>
                  <a:pt x="9782" y="9442"/>
                </a:lnTo>
                <a:lnTo>
                  <a:pt x="10196" y="8931"/>
                </a:lnTo>
                <a:close/>
                <a:moveTo>
                  <a:pt x="9125" y="10245"/>
                </a:moveTo>
                <a:lnTo>
                  <a:pt x="9247" y="10342"/>
                </a:lnTo>
                <a:lnTo>
                  <a:pt x="9368" y="10415"/>
                </a:lnTo>
                <a:lnTo>
                  <a:pt x="9612" y="10585"/>
                </a:lnTo>
                <a:lnTo>
                  <a:pt x="9904" y="10829"/>
                </a:lnTo>
                <a:lnTo>
                  <a:pt x="10050" y="10950"/>
                </a:lnTo>
                <a:lnTo>
                  <a:pt x="10220" y="11048"/>
                </a:lnTo>
                <a:lnTo>
                  <a:pt x="9685" y="11583"/>
                </a:lnTo>
                <a:lnTo>
                  <a:pt x="9685" y="11534"/>
                </a:lnTo>
                <a:lnTo>
                  <a:pt x="9660" y="11437"/>
                </a:lnTo>
                <a:lnTo>
                  <a:pt x="9587" y="11364"/>
                </a:lnTo>
                <a:lnTo>
                  <a:pt x="9417" y="11218"/>
                </a:lnTo>
                <a:lnTo>
                  <a:pt x="9222" y="11023"/>
                </a:lnTo>
                <a:lnTo>
                  <a:pt x="9028" y="10853"/>
                </a:lnTo>
                <a:lnTo>
                  <a:pt x="8906" y="10756"/>
                </a:lnTo>
                <a:lnTo>
                  <a:pt x="8736" y="10683"/>
                </a:lnTo>
                <a:lnTo>
                  <a:pt x="8833" y="10585"/>
                </a:lnTo>
                <a:lnTo>
                  <a:pt x="9125" y="10245"/>
                </a:lnTo>
                <a:close/>
                <a:moveTo>
                  <a:pt x="8468" y="10926"/>
                </a:moveTo>
                <a:lnTo>
                  <a:pt x="8687" y="11096"/>
                </a:lnTo>
                <a:lnTo>
                  <a:pt x="8930" y="11291"/>
                </a:lnTo>
                <a:lnTo>
                  <a:pt x="9052" y="11437"/>
                </a:lnTo>
                <a:lnTo>
                  <a:pt x="9198" y="11583"/>
                </a:lnTo>
                <a:lnTo>
                  <a:pt x="9271" y="11656"/>
                </a:lnTo>
                <a:lnTo>
                  <a:pt x="9344" y="11705"/>
                </a:lnTo>
                <a:lnTo>
                  <a:pt x="9441" y="11753"/>
                </a:lnTo>
                <a:lnTo>
                  <a:pt x="9539" y="11753"/>
                </a:lnTo>
                <a:lnTo>
                  <a:pt x="8468" y="12824"/>
                </a:lnTo>
                <a:lnTo>
                  <a:pt x="8152" y="12532"/>
                </a:lnTo>
                <a:lnTo>
                  <a:pt x="7811" y="12240"/>
                </a:lnTo>
                <a:lnTo>
                  <a:pt x="7470" y="11899"/>
                </a:lnTo>
                <a:lnTo>
                  <a:pt x="7349" y="11826"/>
                </a:lnTo>
                <a:lnTo>
                  <a:pt x="7738" y="11534"/>
                </a:lnTo>
                <a:lnTo>
                  <a:pt x="7860" y="11705"/>
                </a:lnTo>
                <a:lnTo>
                  <a:pt x="8006" y="11875"/>
                </a:lnTo>
                <a:lnTo>
                  <a:pt x="8371" y="12264"/>
                </a:lnTo>
                <a:lnTo>
                  <a:pt x="8517" y="12434"/>
                </a:lnTo>
                <a:lnTo>
                  <a:pt x="8590" y="12483"/>
                </a:lnTo>
                <a:lnTo>
                  <a:pt x="8687" y="12507"/>
                </a:lnTo>
                <a:lnTo>
                  <a:pt x="8736" y="12507"/>
                </a:lnTo>
                <a:lnTo>
                  <a:pt x="8809" y="12483"/>
                </a:lnTo>
                <a:lnTo>
                  <a:pt x="8833" y="12434"/>
                </a:lnTo>
                <a:lnTo>
                  <a:pt x="8857" y="12386"/>
                </a:lnTo>
                <a:lnTo>
                  <a:pt x="8857" y="12289"/>
                </a:lnTo>
                <a:lnTo>
                  <a:pt x="8809" y="12191"/>
                </a:lnTo>
                <a:lnTo>
                  <a:pt x="8760" y="12094"/>
                </a:lnTo>
                <a:lnTo>
                  <a:pt x="8663" y="11997"/>
                </a:lnTo>
                <a:lnTo>
                  <a:pt x="8492" y="11826"/>
                </a:lnTo>
                <a:lnTo>
                  <a:pt x="8322" y="11680"/>
                </a:lnTo>
                <a:lnTo>
                  <a:pt x="8152" y="11510"/>
                </a:lnTo>
                <a:lnTo>
                  <a:pt x="7957" y="11364"/>
                </a:lnTo>
                <a:lnTo>
                  <a:pt x="8468" y="10926"/>
                </a:lnTo>
                <a:close/>
                <a:moveTo>
                  <a:pt x="11047" y="2312"/>
                </a:moveTo>
                <a:lnTo>
                  <a:pt x="11120" y="2434"/>
                </a:lnTo>
                <a:lnTo>
                  <a:pt x="11218" y="2531"/>
                </a:lnTo>
                <a:lnTo>
                  <a:pt x="11437" y="2750"/>
                </a:lnTo>
                <a:lnTo>
                  <a:pt x="11850" y="3213"/>
                </a:lnTo>
                <a:lnTo>
                  <a:pt x="11826" y="3213"/>
                </a:lnTo>
                <a:lnTo>
                  <a:pt x="11193" y="3748"/>
                </a:lnTo>
                <a:lnTo>
                  <a:pt x="10609" y="4283"/>
                </a:lnTo>
                <a:lnTo>
                  <a:pt x="10025" y="4867"/>
                </a:lnTo>
                <a:lnTo>
                  <a:pt x="9490" y="5500"/>
                </a:lnTo>
                <a:lnTo>
                  <a:pt x="9174" y="5865"/>
                </a:lnTo>
                <a:lnTo>
                  <a:pt x="8857" y="6254"/>
                </a:lnTo>
                <a:lnTo>
                  <a:pt x="8517" y="6595"/>
                </a:lnTo>
                <a:lnTo>
                  <a:pt x="8176" y="6935"/>
                </a:lnTo>
                <a:lnTo>
                  <a:pt x="7373" y="7617"/>
                </a:lnTo>
                <a:lnTo>
                  <a:pt x="6984" y="7933"/>
                </a:lnTo>
                <a:lnTo>
                  <a:pt x="6594" y="8274"/>
                </a:lnTo>
                <a:lnTo>
                  <a:pt x="6229" y="8639"/>
                </a:lnTo>
                <a:lnTo>
                  <a:pt x="5864" y="9004"/>
                </a:lnTo>
                <a:lnTo>
                  <a:pt x="5183" y="9782"/>
                </a:lnTo>
                <a:lnTo>
                  <a:pt x="4502" y="10537"/>
                </a:lnTo>
                <a:lnTo>
                  <a:pt x="4137" y="10902"/>
                </a:lnTo>
                <a:lnTo>
                  <a:pt x="3772" y="11242"/>
                </a:lnTo>
                <a:lnTo>
                  <a:pt x="3115" y="11802"/>
                </a:lnTo>
                <a:lnTo>
                  <a:pt x="2799" y="12118"/>
                </a:lnTo>
                <a:lnTo>
                  <a:pt x="2507" y="12434"/>
                </a:lnTo>
                <a:lnTo>
                  <a:pt x="2263" y="12702"/>
                </a:lnTo>
                <a:lnTo>
                  <a:pt x="2166" y="12848"/>
                </a:lnTo>
                <a:lnTo>
                  <a:pt x="2069" y="13018"/>
                </a:lnTo>
                <a:lnTo>
                  <a:pt x="1850" y="12824"/>
                </a:lnTo>
                <a:lnTo>
                  <a:pt x="1460" y="12459"/>
                </a:lnTo>
                <a:lnTo>
                  <a:pt x="1266" y="12264"/>
                </a:lnTo>
                <a:lnTo>
                  <a:pt x="1047" y="12118"/>
                </a:lnTo>
                <a:lnTo>
                  <a:pt x="1047" y="12070"/>
                </a:lnTo>
                <a:lnTo>
                  <a:pt x="1193" y="11997"/>
                </a:lnTo>
                <a:lnTo>
                  <a:pt x="1339" y="11924"/>
                </a:lnTo>
                <a:lnTo>
                  <a:pt x="1460" y="11826"/>
                </a:lnTo>
                <a:lnTo>
                  <a:pt x="1582" y="11705"/>
                </a:lnTo>
                <a:lnTo>
                  <a:pt x="2020" y="11218"/>
                </a:lnTo>
                <a:lnTo>
                  <a:pt x="2385" y="10853"/>
                </a:lnTo>
                <a:lnTo>
                  <a:pt x="2774" y="10537"/>
                </a:lnTo>
                <a:lnTo>
                  <a:pt x="3577" y="9880"/>
                </a:lnTo>
                <a:lnTo>
                  <a:pt x="3942" y="9539"/>
                </a:lnTo>
                <a:lnTo>
                  <a:pt x="4307" y="9198"/>
                </a:lnTo>
                <a:lnTo>
                  <a:pt x="5037" y="8468"/>
                </a:lnTo>
                <a:lnTo>
                  <a:pt x="5718" y="7738"/>
                </a:lnTo>
                <a:lnTo>
                  <a:pt x="6400" y="7008"/>
                </a:lnTo>
                <a:lnTo>
                  <a:pt x="7081" y="6303"/>
                </a:lnTo>
                <a:lnTo>
                  <a:pt x="7787" y="5621"/>
                </a:lnTo>
                <a:lnTo>
                  <a:pt x="8468" y="4940"/>
                </a:lnTo>
                <a:lnTo>
                  <a:pt x="9149" y="4259"/>
                </a:lnTo>
                <a:lnTo>
                  <a:pt x="10074" y="3261"/>
                </a:lnTo>
                <a:lnTo>
                  <a:pt x="10561" y="2775"/>
                </a:lnTo>
                <a:lnTo>
                  <a:pt x="11047" y="2312"/>
                </a:lnTo>
                <a:close/>
                <a:moveTo>
                  <a:pt x="7154" y="11997"/>
                </a:moveTo>
                <a:lnTo>
                  <a:pt x="7203" y="12094"/>
                </a:lnTo>
                <a:lnTo>
                  <a:pt x="7251" y="12167"/>
                </a:lnTo>
                <a:lnTo>
                  <a:pt x="7422" y="12386"/>
                </a:lnTo>
                <a:lnTo>
                  <a:pt x="7592" y="12580"/>
                </a:lnTo>
                <a:lnTo>
                  <a:pt x="7884" y="12872"/>
                </a:lnTo>
                <a:lnTo>
                  <a:pt x="8030" y="12994"/>
                </a:lnTo>
                <a:lnTo>
                  <a:pt x="8200" y="13091"/>
                </a:lnTo>
                <a:lnTo>
                  <a:pt x="7835" y="13481"/>
                </a:lnTo>
                <a:lnTo>
                  <a:pt x="7811" y="13432"/>
                </a:lnTo>
                <a:lnTo>
                  <a:pt x="7787" y="13408"/>
                </a:lnTo>
                <a:lnTo>
                  <a:pt x="7616" y="13262"/>
                </a:lnTo>
                <a:lnTo>
                  <a:pt x="7446" y="13140"/>
                </a:lnTo>
                <a:lnTo>
                  <a:pt x="7251" y="13018"/>
                </a:lnTo>
                <a:lnTo>
                  <a:pt x="7057" y="12872"/>
                </a:lnTo>
                <a:lnTo>
                  <a:pt x="6716" y="12580"/>
                </a:lnTo>
                <a:lnTo>
                  <a:pt x="6643" y="12532"/>
                </a:lnTo>
                <a:lnTo>
                  <a:pt x="6594" y="12507"/>
                </a:lnTo>
                <a:lnTo>
                  <a:pt x="6862" y="12240"/>
                </a:lnTo>
                <a:lnTo>
                  <a:pt x="7154" y="11997"/>
                </a:lnTo>
                <a:close/>
                <a:moveTo>
                  <a:pt x="6424" y="12702"/>
                </a:moveTo>
                <a:lnTo>
                  <a:pt x="6448" y="12775"/>
                </a:lnTo>
                <a:lnTo>
                  <a:pt x="6473" y="12848"/>
                </a:lnTo>
                <a:lnTo>
                  <a:pt x="6667" y="13043"/>
                </a:lnTo>
                <a:lnTo>
                  <a:pt x="6862" y="13213"/>
                </a:lnTo>
                <a:lnTo>
                  <a:pt x="7032" y="13359"/>
                </a:lnTo>
                <a:lnTo>
                  <a:pt x="7227" y="13481"/>
                </a:lnTo>
                <a:lnTo>
                  <a:pt x="7446" y="13602"/>
                </a:lnTo>
                <a:lnTo>
                  <a:pt x="7568" y="13627"/>
                </a:lnTo>
                <a:lnTo>
                  <a:pt x="7689" y="13627"/>
                </a:lnTo>
                <a:lnTo>
                  <a:pt x="7470" y="13846"/>
                </a:lnTo>
                <a:lnTo>
                  <a:pt x="7300" y="14040"/>
                </a:lnTo>
                <a:lnTo>
                  <a:pt x="7276" y="14016"/>
                </a:lnTo>
                <a:lnTo>
                  <a:pt x="6911" y="13797"/>
                </a:lnTo>
                <a:lnTo>
                  <a:pt x="6570" y="13554"/>
                </a:lnTo>
                <a:lnTo>
                  <a:pt x="6302" y="13335"/>
                </a:lnTo>
                <a:lnTo>
                  <a:pt x="6035" y="13164"/>
                </a:lnTo>
                <a:lnTo>
                  <a:pt x="6108" y="13043"/>
                </a:lnTo>
                <a:lnTo>
                  <a:pt x="6424" y="12702"/>
                </a:lnTo>
                <a:close/>
                <a:moveTo>
                  <a:pt x="5889" y="13335"/>
                </a:moveTo>
                <a:lnTo>
                  <a:pt x="5962" y="13456"/>
                </a:lnTo>
                <a:lnTo>
                  <a:pt x="6059" y="13578"/>
                </a:lnTo>
                <a:lnTo>
                  <a:pt x="6278" y="13797"/>
                </a:lnTo>
                <a:lnTo>
                  <a:pt x="6643" y="14089"/>
                </a:lnTo>
                <a:lnTo>
                  <a:pt x="6813" y="14211"/>
                </a:lnTo>
                <a:lnTo>
                  <a:pt x="7032" y="14308"/>
                </a:lnTo>
                <a:lnTo>
                  <a:pt x="6692" y="14673"/>
                </a:lnTo>
                <a:lnTo>
                  <a:pt x="6619" y="14624"/>
                </a:lnTo>
                <a:lnTo>
                  <a:pt x="6497" y="14600"/>
                </a:lnTo>
                <a:lnTo>
                  <a:pt x="6375" y="14527"/>
                </a:lnTo>
                <a:lnTo>
                  <a:pt x="6254" y="14454"/>
                </a:lnTo>
                <a:lnTo>
                  <a:pt x="6132" y="14381"/>
                </a:lnTo>
                <a:lnTo>
                  <a:pt x="5913" y="14186"/>
                </a:lnTo>
                <a:lnTo>
                  <a:pt x="5718" y="14016"/>
                </a:lnTo>
                <a:lnTo>
                  <a:pt x="5597" y="13943"/>
                </a:lnTo>
                <a:lnTo>
                  <a:pt x="5451" y="13846"/>
                </a:lnTo>
                <a:lnTo>
                  <a:pt x="5889" y="13335"/>
                </a:lnTo>
                <a:close/>
                <a:moveTo>
                  <a:pt x="12191" y="3553"/>
                </a:moveTo>
                <a:lnTo>
                  <a:pt x="12653" y="4040"/>
                </a:lnTo>
                <a:lnTo>
                  <a:pt x="13432" y="4916"/>
                </a:lnTo>
                <a:lnTo>
                  <a:pt x="13164" y="5208"/>
                </a:lnTo>
                <a:lnTo>
                  <a:pt x="12896" y="5500"/>
                </a:lnTo>
                <a:lnTo>
                  <a:pt x="12361" y="6108"/>
                </a:lnTo>
                <a:lnTo>
                  <a:pt x="12045" y="6424"/>
                </a:lnTo>
                <a:lnTo>
                  <a:pt x="11729" y="6716"/>
                </a:lnTo>
                <a:lnTo>
                  <a:pt x="11388" y="7008"/>
                </a:lnTo>
                <a:lnTo>
                  <a:pt x="11047" y="7300"/>
                </a:lnTo>
                <a:lnTo>
                  <a:pt x="10731" y="7617"/>
                </a:lnTo>
                <a:lnTo>
                  <a:pt x="10415" y="7957"/>
                </a:lnTo>
                <a:lnTo>
                  <a:pt x="9806" y="8687"/>
                </a:lnTo>
                <a:lnTo>
                  <a:pt x="9247" y="9417"/>
                </a:lnTo>
                <a:lnTo>
                  <a:pt x="8638" y="10147"/>
                </a:lnTo>
                <a:lnTo>
                  <a:pt x="8346" y="10464"/>
                </a:lnTo>
                <a:lnTo>
                  <a:pt x="8006" y="10756"/>
                </a:lnTo>
                <a:lnTo>
                  <a:pt x="7324" y="11340"/>
                </a:lnTo>
                <a:lnTo>
                  <a:pt x="6643" y="11899"/>
                </a:lnTo>
                <a:lnTo>
                  <a:pt x="6302" y="12191"/>
                </a:lnTo>
                <a:lnTo>
                  <a:pt x="6010" y="12532"/>
                </a:lnTo>
                <a:lnTo>
                  <a:pt x="5475" y="13164"/>
                </a:lnTo>
                <a:lnTo>
                  <a:pt x="4940" y="13773"/>
                </a:lnTo>
                <a:lnTo>
                  <a:pt x="4672" y="14016"/>
                </a:lnTo>
                <a:lnTo>
                  <a:pt x="4404" y="14235"/>
                </a:lnTo>
                <a:lnTo>
                  <a:pt x="4137" y="14454"/>
                </a:lnTo>
                <a:lnTo>
                  <a:pt x="4015" y="14600"/>
                </a:lnTo>
                <a:lnTo>
                  <a:pt x="3918" y="14722"/>
                </a:lnTo>
                <a:lnTo>
                  <a:pt x="3480" y="14284"/>
                </a:lnTo>
                <a:lnTo>
                  <a:pt x="3042" y="13846"/>
                </a:lnTo>
                <a:lnTo>
                  <a:pt x="2361" y="13262"/>
                </a:lnTo>
                <a:lnTo>
                  <a:pt x="2482" y="13164"/>
                </a:lnTo>
                <a:lnTo>
                  <a:pt x="2604" y="13043"/>
                </a:lnTo>
                <a:lnTo>
                  <a:pt x="2774" y="12799"/>
                </a:lnTo>
                <a:lnTo>
                  <a:pt x="3066" y="12507"/>
                </a:lnTo>
                <a:lnTo>
                  <a:pt x="3358" y="12216"/>
                </a:lnTo>
                <a:lnTo>
                  <a:pt x="3967" y="11680"/>
                </a:lnTo>
                <a:lnTo>
                  <a:pt x="4380" y="11315"/>
                </a:lnTo>
                <a:lnTo>
                  <a:pt x="4745" y="10950"/>
                </a:lnTo>
                <a:lnTo>
                  <a:pt x="5475" y="10172"/>
                </a:lnTo>
                <a:lnTo>
                  <a:pt x="6181" y="9393"/>
                </a:lnTo>
                <a:lnTo>
                  <a:pt x="6546" y="9004"/>
                </a:lnTo>
                <a:lnTo>
                  <a:pt x="6935" y="8614"/>
                </a:lnTo>
                <a:lnTo>
                  <a:pt x="7324" y="8274"/>
                </a:lnTo>
                <a:lnTo>
                  <a:pt x="7714" y="7933"/>
                </a:lnTo>
                <a:lnTo>
                  <a:pt x="8517" y="7276"/>
                </a:lnTo>
                <a:lnTo>
                  <a:pt x="8857" y="6935"/>
                </a:lnTo>
                <a:lnTo>
                  <a:pt x="9198" y="6595"/>
                </a:lnTo>
                <a:lnTo>
                  <a:pt x="9514" y="6205"/>
                </a:lnTo>
                <a:lnTo>
                  <a:pt x="9831" y="5840"/>
                </a:lnTo>
                <a:lnTo>
                  <a:pt x="10171" y="5427"/>
                </a:lnTo>
                <a:lnTo>
                  <a:pt x="10488" y="5062"/>
                </a:lnTo>
                <a:lnTo>
                  <a:pt x="10853" y="4697"/>
                </a:lnTo>
                <a:lnTo>
                  <a:pt x="11242" y="4356"/>
                </a:lnTo>
                <a:lnTo>
                  <a:pt x="11729" y="3967"/>
                </a:lnTo>
                <a:lnTo>
                  <a:pt x="11972" y="3772"/>
                </a:lnTo>
                <a:lnTo>
                  <a:pt x="12191" y="3553"/>
                </a:lnTo>
                <a:close/>
                <a:moveTo>
                  <a:pt x="5232" y="14065"/>
                </a:moveTo>
                <a:lnTo>
                  <a:pt x="5353" y="14186"/>
                </a:lnTo>
                <a:lnTo>
                  <a:pt x="5451" y="14308"/>
                </a:lnTo>
                <a:lnTo>
                  <a:pt x="5645" y="14454"/>
                </a:lnTo>
                <a:lnTo>
                  <a:pt x="5816" y="14624"/>
                </a:lnTo>
                <a:lnTo>
                  <a:pt x="5986" y="14770"/>
                </a:lnTo>
                <a:lnTo>
                  <a:pt x="6181" y="14892"/>
                </a:lnTo>
                <a:lnTo>
                  <a:pt x="6375" y="14989"/>
                </a:lnTo>
                <a:lnTo>
                  <a:pt x="6108" y="15281"/>
                </a:lnTo>
                <a:lnTo>
                  <a:pt x="5937" y="15452"/>
                </a:lnTo>
                <a:lnTo>
                  <a:pt x="5937" y="15403"/>
                </a:lnTo>
                <a:lnTo>
                  <a:pt x="5889" y="15354"/>
                </a:lnTo>
                <a:lnTo>
                  <a:pt x="5597" y="15038"/>
                </a:lnTo>
                <a:lnTo>
                  <a:pt x="5280" y="14746"/>
                </a:lnTo>
                <a:lnTo>
                  <a:pt x="5086" y="14576"/>
                </a:lnTo>
                <a:lnTo>
                  <a:pt x="4964" y="14503"/>
                </a:lnTo>
                <a:lnTo>
                  <a:pt x="4867" y="14430"/>
                </a:lnTo>
                <a:lnTo>
                  <a:pt x="5037" y="14284"/>
                </a:lnTo>
                <a:lnTo>
                  <a:pt x="5232" y="14065"/>
                </a:lnTo>
                <a:close/>
                <a:moveTo>
                  <a:pt x="852" y="15476"/>
                </a:moveTo>
                <a:lnTo>
                  <a:pt x="974" y="15598"/>
                </a:lnTo>
                <a:lnTo>
                  <a:pt x="1412" y="16036"/>
                </a:lnTo>
                <a:lnTo>
                  <a:pt x="1363" y="16011"/>
                </a:lnTo>
                <a:lnTo>
                  <a:pt x="1290" y="15987"/>
                </a:lnTo>
                <a:lnTo>
                  <a:pt x="852" y="15476"/>
                </a:lnTo>
                <a:close/>
                <a:moveTo>
                  <a:pt x="4575" y="14673"/>
                </a:moveTo>
                <a:lnTo>
                  <a:pt x="4696" y="14795"/>
                </a:lnTo>
                <a:lnTo>
                  <a:pt x="4818" y="14892"/>
                </a:lnTo>
                <a:lnTo>
                  <a:pt x="5037" y="15087"/>
                </a:lnTo>
                <a:lnTo>
                  <a:pt x="5329" y="15354"/>
                </a:lnTo>
                <a:lnTo>
                  <a:pt x="5597" y="15622"/>
                </a:lnTo>
                <a:lnTo>
                  <a:pt x="5670" y="15671"/>
                </a:lnTo>
                <a:lnTo>
                  <a:pt x="5718" y="15671"/>
                </a:lnTo>
                <a:lnTo>
                  <a:pt x="5378" y="15987"/>
                </a:lnTo>
                <a:lnTo>
                  <a:pt x="5232" y="16109"/>
                </a:lnTo>
                <a:lnTo>
                  <a:pt x="5183" y="16060"/>
                </a:lnTo>
                <a:lnTo>
                  <a:pt x="5110" y="16036"/>
                </a:lnTo>
                <a:lnTo>
                  <a:pt x="4088" y="14916"/>
                </a:lnTo>
                <a:lnTo>
                  <a:pt x="4210" y="14868"/>
                </a:lnTo>
                <a:lnTo>
                  <a:pt x="4331" y="14819"/>
                </a:lnTo>
                <a:lnTo>
                  <a:pt x="4453" y="14746"/>
                </a:lnTo>
                <a:lnTo>
                  <a:pt x="4575" y="14673"/>
                </a:lnTo>
                <a:close/>
                <a:moveTo>
                  <a:pt x="755" y="16230"/>
                </a:moveTo>
                <a:lnTo>
                  <a:pt x="1071" y="16498"/>
                </a:lnTo>
                <a:lnTo>
                  <a:pt x="1071" y="16522"/>
                </a:lnTo>
                <a:lnTo>
                  <a:pt x="998" y="16474"/>
                </a:lnTo>
                <a:lnTo>
                  <a:pt x="925" y="16449"/>
                </a:lnTo>
                <a:lnTo>
                  <a:pt x="852" y="16376"/>
                </a:lnTo>
                <a:lnTo>
                  <a:pt x="755" y="16230"/>
                </a:lnTo>
                <a:close/>
                <a:moveTo>
                  <a:pt x="1047" y="12532"/>
                </a:moveTo>
                <a:lnTo>
                  <a:pt x="1168" y="12678"/>
                </a:lnTo>
                <a:lnTo>
                  <a:pt x="1314" y="12824"/>
                </a:lnTo>
                <a:lnTo>
                  <a:pt x="1582" y="13067"/>
                </a:lnTo>
                <a:lnTo>
                  <a:pt x="2166" y="13602"/>
                </a:lnTo>
                <a:lnTo>
                  <a:pt x="2750" y="14113"/>
                </a:lnTo>
                <a:lnTo>
                  <a:pt x="3018" y="14357"/>
                </a:lnTo>
                <a:lnTo>
                  <a:pt x="3261" y="14600"/>
                </a:lnTo>
                <a:lnTo>
                  <a:pt x="3723" y="15135"/>
                </a:lnTo>
                <a:lnTo>
                  <a:pt x="4185" y="15646"/>
                </a:lnTo>
                <a:lnTo>
                  <a:pt x="4672" y="16157"/>
                </a:lnTo>
                <a:lnTo>
                  <a:pt x="4404" y="16230"/>
                </a:lnTo>
                <a:lnTo>
                  <a:pt x="4112" y="16303"/>
                </a:lnTo>
                <a:lnTo>
                  <a:pt x="3553" y="16376"/>
                </a:lnTo>
                <a:lnTo>
                  <a:pt x="2969" y="16425"/>
                </a:lnTo>
                <a:lnTo>
                  <a:pt x="2409" y="16498"/>
                </a:lnTo>
                <a:lnTo>
                  <a:pt x="2288" y="16522"/>
                </a:lnTo>
                <a:lnTo>
                  <a:pt x="2263" y="16474"/>
                </a:lnTo>
                <a:lnTo>
                  <a:pt x="2142" y="16230"/>
                </a:lnTo>
                <a:lnTo>
                  <a:pt x="1996" y="16011"/>
                </a:lnTo>
                <a:lnTo>
                  <a:pt x="1801" y="15792"/>
                </a:lnTo>
                <a:lnTo>
                  <a:pt x="1606" y="15598"/>
                </a:lnTo>
                <a:lnTo>
                  <a:pt x="1168" y="15233"/>
                </a:lnTo>
                <a:lnTo>
                  <a:pt x="730" y="14892"/>
                </a:lnTo>
                <a:lnTo>
                  <a:pt x="779" y="14600"/>
                </a:lnTo>
                <a:lnTo>
                  <a:pt x="925" y="13262"/>
                </a:lnTo>
                <a:lnTo>
                  <a:pt x="1047" y="12532"/>
                </a:lnTo>
                <a:close/>
                <a:moveTo>
                  <a:pt x="1436" y="16644"/>
                </a:moveTo>
                <a:lnTo>
                  <a:pt x="1533" y="16717"/>
                </a:lnTo>
                <a:lnTo>
                  <a:pt x="1387" y="16741"/>
                </a:lnTo>
                <a:lnTo>
                  <a:pt x="1436" y="16644"/>
                </a:lnTo>
                <a:close/>
                <a:moveTo>
                  <a:pt x="536" y="16741"/>
                </a:moveTo>
                <a:lnTo>
                  <a:pt x="584" y="16766"/>
                </a:lnTo>
                <a:lnTo>
                  <a:pt x="609" y="16766"/>
                </a:lnTo>
                <a:lnTo>
                  <a:pt x="682" y="16814"/>
                </a:lnTo>
                <a:lnTo>
                  <a:pt x="779" y="16839"/>
                </a:lnTo>
                <a:lnTo>
                  <a:pt x="876" y="16839"/>
                </a:lnTo>
                <a:lnTo>
                  <a:pt x="974" y="16814"/>
                </a:lnTo>
                <a:lnTo>
                  <a:pt x="974" y="16839"/>
                </a:lnTo>
                <a:lnTo>
                  <a:pt x="755" y="16887"/>
                </a:lnTo>
                <a:lnTo>
                  <a:pt x="511" y="16936"/>
                </a:lnTo>
                <a:lnTo>
                  <a:pt x="536" y="16741"/>
                </a:lnTo>
                <a:close/>
                <a:moveTo>
                  <a:pt x="13967" y="1"/>
                </a:moveTo>
                <a:lnTo>
                  <a:pt x="13602" y="25"/>
                </a:lnTo>
                <a:lnTo>
                  <a:pt x="13261" y="74"/>
                </a:lnTo>
                <a:lnTo>
                  <a:pt x="12945" y="195"/>
                </a:lnTo>
                <a:lnTo>
                  <a:pt x="12629" y="341"/>
                </a:lnTo>
                <a:lnTo>
                  <a:pt x="12337" y="560"/>
                </a:lnTo>
                <a:lnTo>
                  <a:pt x="12021" y="828"/>
                </a:lnTo>
                <a:lnTo>
                  <a:pt x="11875" y="974"/>
                </a:lnTo>
                <a:lnTo>
                  <a:pt x="11826" y="1071"/>
                </a:lnTo>
                <a:lnTo>
                  <a:pt x="11777" y="1169"/>
                </a:lnTo>
                <a:lnTo>
                  <a:pt x="11704" y="1193"/>
                </a:lnTo>
                <a:lnTo>
                  <a:pt x="11339" y="1485"/>
                </a:lnTo>
                <a:lnTo>
                  <a:pt x="10999" y="1777"/>
                </a:lnTo>
                <a:lnTo>
                  <a:pt x="10317" y="2385"/>
                </a:lnTo>
                <a:lnTo>
                  <a:pt x="9685" y="3042"/>
                </a:lnTo>
                <a:lnTo>
                  <a:pt x="9052" y="3699"/>
                </a:lnTo>
                <a:lnTo>
                  <a:pt x="8395" y="4405"/>
                </a:lnTo>
                <a:lnTo>
                  <a:pt x="7714" y="5086"/>
                </a:lnTo>
                <a:lnTo>
                  <a:pt x="7032" y="5743"/>
                </a:lnTo>
                <a:lnTo>
                  <a:pt x="6351" y="6449"/>
                </a:lnTo>
                <a:lnTo>
                  <a:pt x="4964" y="7933"/>
                </a:lnTo>
                <a:lnTo>
                  <a:pt x="4258" y="8663"/>
                </a:lnTo>
                <a:lnTo>
                  <a:pt x="3894" y="9004"/>
                </a:lnTo>
                <a:lnTo>
                  <a:pt x="3529" y="9344"/>
                </a:lnTo>
                <a:lnTo>
                  <a:pt x="2190" y="10537"/>
                </a:lnTo>
                <a:lnTo>
                  <a:pt x="1558" y="11145"/>
                </a:lnTo>
                <a:lnTo>
                  <a:pt x="925" y="11778"/>
                </a:lnTo>
                <a:lnTo>
                  <a:pt x="876" y="11753"/>
                </a:lnTo>
                <a:lnTo>
                  <a:pt x="803" y="11778"/>
                </a:lnTo>
                <a:lnTo>
                  <a:pt x="755" y="11802"/>
                </a:lnTo>
                <a:lnTo>
                  <a:pt x="706" y="11851"/>
                </a:lnTo>
                <a:lnTo>
                  <a:pt x="609" y="12118"/>
                </a:lnTo>
                <a:lnTo>
                  <a:pt x="511" y="12386"/>
                </a:lnTo>
                <a:lnTo>
                  <a:pt x="463" y="12702"/>
                </a:lnTo>
                <a:lnTo>
                  <a:pt x="414" y="12994"/>
                </a:lnTo>
                <a:lnTo>
                  <a:pt x="365" y="13627"/>
                </a:lnTo>
                <a:lnTo>
                  <a:pt x="292" y="14211"/>
                </a:lnTo>
                <a:lnTo>
                  <a:pt x="98" y="15646"/>
                </a:lnTo>
                <a:lnTo>
                  <a:pt x="25" y="16376"/>
                </a:lnTo>
                <a:lnTo>
                  <a:pt x="0" y="16717"/>
                </a:lnTo>
                <a:lnTo>
                  <a:pt x="0" y="17082"/>
                </a:lnTo>
                <a:lnTo>
                  <a:pt x="0" y="17155"/>
                </a:lnTo>
                <a:lnTo>
                  <a:pt x="25" y="17204"/>
                </a:lnTo>
                <a:lnTo>
                  <a:pt x="122" y="17277"/>
                </a:lnTo>
                <a:lnTo>
                  <a:pt x="219" y="17325"/>
                </a:lnTo>
                <a:lnTo>
                  <a:pt x="341" y="17325"/>
                </a:lnTo>
                <a:lnTo>
                  <a:pt x="438" y="17350"/>
                </a:lnTo>
                <a:lnTo>
                  <a:pt x="560" y="17374"/>
                </a:lnTo>
                <a:lnTo>
                  <a:pt x="803" y="17398"/>
                </a:lnTo>
                <a:lnTo>
                  <a:pt x="1047" y="17350"/>
                </a:lnTo>
                <a:lnTo>
                  <a:pt x="1339" y="17301"/>
                </a:lnTo>
                <a:lnTo>
                  <a:pt x="1874" y="17131"/>
                </a:lnTo>
                <a:lnTo>
                  <a:pt x="2312" y="17009"/>
                </a:lnTo>
                <a:lnTo>
                  <a:pt x="2677" y="16936"/>
                </a:lnTo>
                <a:lnTo>
                  <a:pt x="3018" y="16887"/>
                </a:lnTo>
                <a:lnTo>
                  <a:pt x="3723" y="16839"/>
                </a:lnTo>
                <a:lnTo>
                  <a:pt x="4088" y="16790"/>
                </a:lnTo>
                <a:lnTo>
                  <a:pt x="4429" y="16741"/>
                </a:lnTo>
                <a:lnTo>
                  <a:pt x="4769" y="16644"/>
                </a:lnTo>
                <a:lnTo>
                  <a:pt x="5110" y="16522"/>
                </a:lnTo>
                <a:lnTo>
                  <a:pt x="5159" y="16498"/>
                </a:lnTo>
                <a:lnTo>
                  <a:pt x="5207" y="16449"/>
                </a:lnTo>
                <a:lnTo>
                  <a:pt x="5353" y="16401"/>
                </a:lnTo>
                <a:lnTo>
                  <a:pt x="5499" y="16328"/>
                </a:lnTo>
                <a:lnTo>
                  <a:pt x="5645" y="16255"/>
                </a:lnTo>
                <a:lnTo>
                  <a:pt x="5791" y="16133"/>
                </a:lnTo>
                <a:lnTo>
                  <a:pt x="6035" y="15890"/>
                </a:lnTo>
                <a:lnTo>
                  <a:pt x="6254" y="15671"/>
                </a:lnTo>
                <a:lnTo>
                  <a:pt x="6959" y="14965"/>
                </a:lnTo>
                <a:lnTo>
                  <a:pt x="7641" y="14284"/>
                </a:lnTo>
                <a:lnTo>
                  <a:pt x="9101" y="12824"/>
                </a:lnTo>
                <a:lnTo>
                  <a:pt x="10536" y="11364"/>
                </a:lnTo>
                <a:lnTo>
                  <a:pt x="11218" y="10658"/>
                </a:lnTo>
                <a:lnTo>
                  <a:pt x="11875" y="9904"/>
                </a:lnTo>
                <a:lnTo>
                  <a:pt x="12531" y="9174"/>
                </a:lnTo>
                <a:lnTo>
                  <a:pt x="13213" y="8444"/>
                </a:lnTo>
                <a:lnTo>
                  <a:pt x="13870" y="7811"/>
                </a:lnTo>
                <a:lnTo>
                  <a:pt x="14527" y="7179"/>
                </a:lnTo>
                <a:lnTo>
                  <a:pt x="15184" y="6522"/>
                </a:lnTo>
                <a:lnTo>
                  <a:pt x="15500" y="6205"/>
                </a:lnTo>
                <a:lnTo>
                  <a:pt x="15816" y="5840"/>
                </a:lnTo>
                <a:lnTo>
                  <a:pt x="15889" y="5792"/>
                </a:lnTo>
                <a:lnTo>
                  <a:pt x="15987" y="5767"/>
                </a:lnTo>
                <a:lnTo>
                  <a:pt x="16060" y="5694"/>
                </a:lnTo>
                <a:lnTo>
                  <a:pt x="16108" y="5621"/>
                </a:lnTo>
                <a:lnTo>
                  <a:pt x="16133" y="5524"/>
                </a:lnTo>
                <a:lnTo>
                  <a:pt x="16376" y="5208"/>
                </a:lnTo>
                <a:lnTo>
                  <a:pt x="16595" y="4891"/>
                </a:lnTo>
                <a:lnTo>
                  <a:pt x="16814" y="4551"/>
                </a:lnTo>
                <a:lnTo>
                  <a:pt x="16984" y="4210"/>
                </a:lnTo>
                <a:lnTo>
                  <a:pt x="17106" y="3845"/>
                </a:lnTo>
                <a:lnTo>
                  <a:pt x="17203" y="3480"/>
                </a:lnTo>
                <a:lnTo>
                  <a:pt x="17228" y="3140"/>
                </a:lnTo>
                <a:lnTo>
                  <a:pt x="17203" y="2799"/>
                </a:lnTo>
                <a:lnTo>
                  <a:pt x="17130" y="2458"/>
                </a:lnTo>
                <a:lnTo>
                  <a:pt x="17009" y="2142"/>
                </a:lnTo>
                <a:lnTo>
                  <a:pt x="16863" y="1826"/>
                </a:lnTo>
                <a:lnTo>
                  <a:pt x="16668" y="1534"/>
                </a:lnTo>
                <a:lnTo>
                  <a:pt x="16449" y="1266"/>
                </a:lnTo>
                <a:lnTo>
                  <a:pt x="16230" y="998"/>
                </a:lnTo>
                <a:lnTo>
                  <a:pt x="15962" y="779"/>
                </a:lnTo>
                <a:lnTo>
                  <a:pt x="15670" y="560"/>
                </a:lnTo>
                <a:lnTo>
                  <a:pt x="15354" y="390"/>
                </a:lnTo>
                <a:lnTo>
                  <a:pt x="15013" y="244"/>
                </a:lnTo>
                <a:lnTo>
                  <a:pt x="14673" y="122"/>
                </a:lnTo>
                <a:lnTo>
                  <a:pt x="14332" y="49"/>
                </a:lnTo>
                <a:lnTo>
                  <a:pt x="1396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17"/>
          <p:cNvSpPr txBox="1"/>
          <p:nvPr/>
        </p:nvSpPr>
        <p:spPr>
          <a:xfrm>
            <a:off x="101825" y="118775"/>
            <a:ext cx="8983800" cy="56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rPr>
              <a:t>STEP 1:</a:t>
            </a:r>
            <a:r>
              <a:rPr b="1" lang="en" sz="2400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rPr>
              <a:t>DEFINE THE PROBLEM</a:t>
            </a:r>
            <a:endParaRPr b="1" sz="2400">
              <a:solidFill>
                <a:schemeClr val="lt1"/>
              </a:solidFill>
              <a:latin typeface="Cousine"/>
              <a:ea typeface="Cousine"/>
              <a:cs typeface="Cousine"/>
              <a:sym typeface="Cousine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8"/>
          <p:cNvSpPr txBox="1"/>
          <p:nvPr>
            <p:ph idx="1" type="body"/>
          </p:nvPr>
        </p:nvSpPr>
        <p:spPr>
          <a:xfrm>
            <a:off x="343225" y="1008075"/>
            <a:ext cx="8290800" cy="534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spcBef>
                <a:spcPts val="600"/>
              </a:spcBef>
              <a:spcAft>
                <a:spcPts val="0"/>
              </a:spcAft>
              <a:buSzPts val="3000"/>
              <a:buChar char="▪"/>
            </a:pPr>
            <a:r>
              <a:rPr lang="en"/>
              <a:t>G</a:t>
            </a:r>
            <a:r>
              <a:rPr lang="en"/>
              <a:t>ather information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419100" lvl="0" marL="457200" rtl="0" algn="l">
              <a:spcBef>
                <a:spcPts val="600"/>
              </a:spcBef>
              <a:spcAft>
                <a:spcPts val="0"/>
              </a:spcAft>
              <a:buSzPts val="3000"/>
              <a:buChar char="▪"/>
            </a:pPr>
            <a:r>
              <a:rPr lang="en" u="sng"/>
              <a:t>Research</a:t>
            </a:r>
            <a:r>
              <a:rPr lang="en"/>
              <a:t> how we can solve the problem.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419100" lvl="0" marL="457200" rtl="0" algn="l">
              <a:spcBef>
                <a:spcPts val="600"/>
              </a:spcBef>
              <a:spcAft>
                <a:spcPts val="0"/>
              </a:spcAft>
              <a:buSzPts val="3000"/>
              <a:buChar char="▪"/>
            </a:pPr>
            <a:r>
              <a:rPr lang="en"/>
              <a:t>May want to consult an </a:t>
            </a:r>
            <a:r>
              <a:rPr lang="en" u="sng"/>
              <a:t>expert</a:t>
            </a:r>
            <a:r>
              <a:rPr lang="en"/>
              <a:t> in the field or </a:t>
            </a:r>
            <a:r>
              <a:rPr lang="en" u="sng"/>
              <a:t>resources</a:t>
            </a:r>
            <a:r>
              <a:rPr lang="en"/>
              <a:t>: library, books, magazines, articles, web sites, encyclopedias, research reports, etc.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18"/>
          <p:cNvSpPr txBox="1"/>
          <p:nvPr/>
        </p:nvSpPr>
        <p:spPr>
          <a:xfrm>
            <a:off x="101825" y="118775"/>
            <a:ext cx="8983800" cy="56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rPr>
              <a:t>STEP 1:DEFINE THE PROBLEM</a:t>
            </a:r>
            <a:endParaRPr b="1" sz="2400">
              <a:solidFill>
                <a:schemeClr val="lt1"/>
              </a:solidFill>
              <a:latin typeface="Cousine"/>
              <a:ea typeface="Cousine"/>
              <a:cs typeface="Cousine"/>
              <a:sym typeface="Cousine"/>
            </a:endParaRPr>
          </a:p>
        </p:txBody>
      </p:sp>
      <p:sp>
        <p:nvSpPr>
          <p:cNvPr id="120" name="Google Shape;120;p18"/>
          <p:cNvSpPr/>
          <p:nvPr/>
        </p:nvSpPr>
        <p:spPr>
          <a:xfrm>
            <a:off x="7030075" y="396877"/>
            <a:ext cx="1684468" cy="1438549"/>
          </a:xfrm>
          <a:custGeom>
            <a:rect b="b" l="l" r="r" t="t"/>
            <a:pathLst>
              <a:path extrusionOk="0" h="17399" w="17228">
                <a:moveTo>
                  <a:pt x="14162" y="439"/>
                </a:moveTo>
                <a:lnTo>
                  <a:pt x="14478" y="512"/>
                </a:lnTo>
                <a:lnTo>
                  <a:pt x="14794" y="609"/>
                </a:lnTo>
                <a:lnTo>
                  <a:pt x="15111" y="755"/>
                </a:lnTo>
                <a:lnTo>
                  <a:pt x="15403" y="925"/>
                </a:lnTo>
                <a:lnTo>
                  <a:pt x="15670" y="1120"/>
                </a:lnTo>
                <a:lnTo>
                  <a:pt x="15914" y="1315"/>
                </a:lnTo>
                <a:lnTo>
                  <a:pt x="16108" y="1534"/>
                </a:lnTo>
                <a:lnTo>
                  <a:pt x="15987" y="1558"/>
                </a:lnTo>
                <a:lnTo>
                  <a:pt x="15889" y="1607"/>
                </a:lnTo>
                <a:lnTo>
                  <a:pt x="15816" y="1655"/>
                </a:lnTo>
                <a:lnTo>
                  <a:pt x="15792" y="1680"/>
                </a:lnTo>
                <a:lnTo>
                  <a:pt x="15768" y="1728"/>
                </a:lnTo>
                <a:lnTo>
                  <a:pt x="15768" y="1777"/>
                </a:lnTo>
                <a:lnTo>
                  <a:pt x="15792" y="1826"/>
                </a:lnTo>
                <a:lnTo>
                  <a:pt x="15865" y="1850"/>
                </a:lnTo>
                <a:lnTo>
                  <a:pt x="15938" y="1874"/>
                </a:lnTo>
                <a:lnTo>
                  <a:pt x="16230" y="1874"/>
                </a:lnTo>
                <a:lnTo>
                  <a:pt x="16352" y="1850"/>
                </a:lnTo>
                <a:lnTo>
                  <a:pt x="16546" y="2166"/>
                </a:lnTo>
                <a:lnTo>
                  <a:pt x="16254" y="2142"/>
                </a:lnTo>
                <a:lnTo>
                  <a:pt x="16011" y="2142"/>
                </a:lnTo>
                <a:lnTo>
                  <a:pt x="15987" y="2166"/>
                </a:lnTo>
                <a:lnTo>
                  <a:pt x="15987" y="2191"/>
                </a:lnTo>
                <a:lnTo>
                  <a:pt x="16133" y="2312"/>
                </a:lnTo>
                <a:lnTo>
                  <a:pt x="16303" y="2410"/>
                </a:lnTo>
                <a:lnTo>
                  <a:pt x="16473" y="2458"/>
                </a:lnTo>
                <a:lnTo>
                  <a:pt x="16668" y="2507"/>
                </a:lnTo>
                <a:lnTo>
                  <a:pt x="16717" y="2750"/>
                </a:lnTo>
                <a:lnTo>
                  <a:pt x="16741" y="2994"/>
                </a:lnTo>
                <a:lnTo>
                  <a:pt x="16522" y="2872"/>
                </a:lnTo>
                <a:lnTo>
                  <a:pt x="16352" y="2799"/>
                </a:lnTo>
                <a:lnTo>
                  <a:pt x="16181" y="2702"/>
                </a:lnTo>
                <a:lnTo>
                  <a:pt x="16011" y="2653"/>
                </a:lnTo>
                <a:lnTo>
                  <a:pt x="15792" y="2653"/>
                </a:lnTo>
                <a:lnTo>
                  <a:pt x="15768" y="2677"/>
                </a:lnTo>
                <a:lnTo>
                  <a:pt x="15768" y="2702"/>
                </a:lnTo>
                <a:lnTo>
                  <a:pt x="15768" y="2726"/>
                </a:lnTo>
                <a:lnTo>
                  <a:pt x="15889" y="2872"/>
                </a:lnTo>
                <a:lnTo>
                  <a:pt x="16035" y="2994"/>
                </a:lnTo>
                <a:lnTo>
                  <a:pt x="16327" y="3213"/>
                </a:lnTo>
                <a:lnTo>
                  <a:pt x="16522" y="3334"/>
                </a:lnTo>
                <a:lnTo>
                  <a:pt x="16619" y="3407"/>
                </a:lnTo>
                <a:lnTo>
                  <a:pt x="16717" y="3456"/>
                </a:lnTo>
                <a:lnTo>
                  <a:pt x="16692" y="3651"/>
                </a:lnTo>
                <a:lnTo>
                  <a:pt x="16619" y="3845"/>
                </a:lnTo>
                <a:lnTo>
                  <a:pt x="16400" y="3602"/>
                </a:lnTo>
                <a:lnTo>
                  <a:pt x="16133" y="3407"/>
                </a:lnTo>
                <a:lnTo>
                  <a:pt x="15987" y="3310"/>
                </a:lnTo>
                <a:lnTo>
                  <a:pt x="15841" y="3237"/>
                </a:lnTo>
                <a:lnTo>
                  <a:pt x="15695" y="3188"/>
                </a:lnTo>
                <a:lnTo>
                  <a:pt x="15524" y="3164"/>
                </a:lnTo>
                <a:lnTo>
                  <a:pt x="15476" y="3188"/>
                </a:lnTo>
                <a:lnTo>
                  <a:pt x="15476" y="3213"/>
                </a:lnTo>
                <a:lnTo>
                  <a:pt x="15476" y="3237"/>
                </a:lnTo>
                <a:lnTo>
                  <a:pt x="15500" y="3261"/>
                </a:lnTo>
                <a:lnTo>
                  <a:pt x="15597" y="3359"/>
                </a:lnTo>
                <a:lnTo>
                  <a:pt x="15695" y="3432"/>
                </a:lnTo>
                <a:lnTo>
                  <a:pt x="15987" y="3699"/>
                </a:lnTo>
                <a:lnTo>
                  <a:pt x="16230" y="3918"/>
                </a:lnTo>
                <a:lnTo>
                  <a:pt x="16449" y="4162"/>
                </a:lnTo>
                <a:lnTo>
                  <a:pt x="16473" y="4186"/>
                </a:lnTo>
                <a:lnTo>
                  <a:pt x="16254" y="4526"/>
                </a:lnTo>
                <a:lnTo>
                  <a:pt x="16206" y="4453"/>
                </a:lnTo>
                <a:lnTo>
                  <a:pt x="16133" y="4380"/>
                </a:lnTo>
                <a:lnTo>
                  <a:pt x="15962" y="4259"/>
                </a:lnTo>
                <a:lnTo>
                  <a:pt x="15646" y="4040"/>
                </a:lnTo>
                <a:lnTo>
                  <a:pt x="15403" y="3821"/>
                </a:lnTo>
                <a:lnTo>
                  <a:pt x="15159" y="3626"/>
                </a:lnTo>
                <a:lnTo>
                  <a:pt x="15111" y="3626"/>
                </a:lnTo>
                <a:lnTo>
                  <a:pt x="15062" y="3651"/>
                </a:lnTo>
                <a:lnTo>
                  <a:pt x="15013" y="3724"/>
                </a:lnTo>
                <a:lnTo>
                  <a:pt x="15013" y="3821"/>
                </a:lnTo>
                <a:lnTo>
                  <a:pt x="15013" y="3894"/>
                </a:lnTo>
                <a:lnTo>
                  <a:pt x="15038" y="3991"/>
                </a:lnTo>
                <a:lnTo>
                  <a:pt x="15135" y="4137"/>
                </a:lnTo>
                <a:lnTo>
                  <a:pt x="15257" y="4283"/>
                </a:lnTo>
                <a:lnTo>
                  <a:pt x="15427" y="4453"/>
                </a:lnTo>
                <a:lnTo>
                  <a:pt x="15622" y="4599"/>
                </a:lnTo>
                <a:lnTo>
                  <a:pt x="15816" y="4745"/>
                </a:lnTo>
                <a:lnTo>
                  <a:pt x="15914" y="4818"/>
                </a:lnTo>
                <a:lnTo>
                  <a:pt x="16011" y="4843"/>
                </a:lnTo>
                <a:lnTo>
                  <a:pt x="15792" y="5135"/>
                </a:lnTo>
                <a:lnTo>
                  <a:pt x="14867" y="4162"/>
                </a:lnTo>
                <a:lnTo>
                  <a:pt x="13967" y="3213"/>
                </a:lnTo>
                <a:lnTo>
                  <a:pt x="13505" y="2750"/>
                </a:lnTo>
                <a:lnTo>
                  <a:pt x="13018" y="2288"/>
                </a:lnTo>
                <a:lnTo>
                  <a:pt x="12531" y="1850"/>
                </a:lnTo>
                <a:lnTo>
                  <a:pt x="12021" y="1461"/>
                </a:lnTo>
                <a:lnTo>
                  <a:pt x="12021" y="1388"/>
                </a:lnTo>
                <a:lnTo>
                  <a:pt x="12118" y="1315"/>
                </a:lnTo>
                <a:lnTo>
                  <a:pt x="12215" y="1242"/>
                </a:lnTo>
                <a:lnTo>
                  <a:pt x="12385" y="1047"/>
                </a:lnTo>
                <a:lnTo>
                  <a:pt x="12629" y="852"/>
                </a:lnTo>
                <a:lnTo>
                  <a:pt x="12921" y="682"/>
                </a:lnTo>
                <a:lnTo>
                  <a:pt x="13213" y="560"/>
                </a:lnTo>
                <a:lnTo>
                  <a:pt x="13505" y="463"/>
                </a:lnTo>
                <a:lnTo>
                  <a:pt x="13675" y="439"/>
                </a:lnTo>
                <a:close/>
                <a:moveTo>
                  <a:pt x="11753" y="1704"/>
                </a:moveTo>
                <a:lnTo>
                  <a:pt x="11826" y="1850"/>
                </a:lnTo>
                <a:lnTo>
                  <a:pt x="11948" y="1972"/>
                </a:lnTo>
                <a:lnTo>
                  <a:pt x="12093" y="2069"/>
                </a:lnTo>
                <a:lnTo>
                  <a:pt x="12385" y="2288"/>
                </a:lnTo>
                <a:lnTo>
                  <a:pt x="12677" y="2531"/>
                </a:lnTo>
                <a:lnTo>
                  <a:pt x="12945" y="2823"/>
                </a:lnTo>
                <a:lnTo>
                  <a:pt x="13480" y="3383"/>
                </a:lnTo>
                <a:lnTo>
                  <a:pt x="14478" y="4453"/>
                </a:lnTo>
                <a:lnTo>
                  <a:pt x="15500" y="5500"/>
                </a:lnTo>
                <a:lnTo>
                  <a:pt x="15111" y="5962"/>
                </a:lnTo>
                <a:lnTo>
                  <a:pt x="14600" y="5500"/>
                </a:lnTo>
                <a:lnTo>
                  <a:pt x="14113" y="5013"/>
                </a:lnTo>
                <a:lnTo>
                  <a:pt x="13213" y="4016"/>
                </a:lnTo>
                <a:lnTo>
                  <a:pt x="12750" y="3529"/>
                </a:lnTo>
                <a:lnTo>
                  <a:pt x="12264" y="3018"/>
                </a:lnTo>
                <a:lnTo>
                  <a:pt x="11777" y="2556"/>
                </a:lnTo>
                <a:lnTo>
                  <a:pt x="11266" y="2093"/>
                </a:lnTo>
                <a:lnTo>
                  <a:pt x="11753" y="1704"/>
                </a:lnTo>
                <a:close/>
                <a:moveTo>
                  <a:pt x="13724" y="5232"/>
                </a:moveTo>
                <a:lnTo>
                  <a:pt x="14235" y="5767"/>
                </a:lnTo>
                <a:lnTo>
                  <a:pt x="14794" y="6278"/>
                </a:lnTo>
                <a:lnTo>
                  <a:pt x="14575" y="6497"/>
                </a:lnTo>
                <a:lnTo>
                  <a:pt x="14259" y="6278"/>
                </a:lnTo>
                <a:lnTo>
                  <a:pt x="13967" y="6035"/>
                </a:lnTo>
                <a:lnTo>
                  <a:pt x="13699" y="5792"/>
                </a:lnTo>
                <a:lnTo>
                  <a:pt x="13432" y="5573"/>
                </a:lnTo>
                <a:lnTo>
                  <a:pt x="13724" y="5232"/>
                </a:lnTo>
                <a:close/>
                <a:moveTo>
                  <a:pt x="13261" y="5767"/>
                </a:moveTo>
                <a:lnTo>
                  <a:pt x="13359" y="5913"/>
                </a:lnTo>
                <a:lnTo>
                  <a:pt x="13456" y="6059"/>
                </a:lnTo>
                <a:lnTo>
                  <a:pt x="13724" y="6303"/>
                </a:lnTo>
                <a:lnTo>
                  <a:pt x="13991" y="6546"/>
                </a:lnTo>
                <a:lnTo>
                  <a:pt x="14137" y="6668"/>
                </a:lnTo>
                <a:lnTo>
                  <a:pt x="14308" y="6765"/>
                </a:lnTo>
                <a:lnTo>
                  <a:pt x="14235" y="6814"/>
                </a:lnTo>
                <a:lnTo>
                  <a:pt x="14137" y="6692"/>
                </a:lnTo>
                <a:lnTo>
                  <a:pt x="13991" y="6595"/>
                </a:lnTo>
                <a:lnTo>
                  <a:pt x="13699" y="6400"/>
                </a:lnTo>
                <a:lnTo>
                  <a:pt x="13359" y="6230"/>
                </a:lnTo>
                <a:lnTo>
                  <a:pt x="13188" y="6132"/>
                </a:lnTo>
                <a:lnTo>
                  <a:pt x="13042" y="6011"/>
                </a:lnTo>
                <a:lnTo>
                  <a:pt x="13261" y="5767"/>
                </a:lnTo>
                <a:close/>
                <a:moveTo>
                  <a:pt x="13018" y="6059"/>
                </a:moveTo>
                <a:lnTo>
                  <a:pt x="13188" y="6303"/>
                </a:lnTo>
                <a:lnTo>
                  <a:pt x="13286" y="6424"/>
                </a:lnTo>
                <a:lnTo>
                  <a:pt x="13407" y="6522"/>
                </a:lnTo>
                <a:lnTo>
                  <a:pt x="14040" y="7008"/>
                </a:lnTo>
                <a:lnTo>
                  <a:pt x="13699" y="7349"/>
                </a:lnTo>
                <a:lnTo>
                  <a:pt x="13675" y="7325"/>
                </a:lnTo>
                <a:lnTo>
                  <a:pt x="13505" y="7227"/>
                </a:lnTo>
                <a:lnTo>
                  <a:pt x="13334" y="7106"/>
                </a:lnTo>
                <a:lnTo>
                  <a:pt x="13018" y="6838"/>
                </a:lnTo>
                <a:lnTo>
                  <a:pt x="12799" y="6668"/>
                </a:lnTo>
                <a:lnTo>
                  <a:pt x="12702" y="6595"/>
                </a:lnTo>
                <a:lnTo>
                  <a:pt x="12580" y="6546"/>
                </a:lnTo>
                <a:lnTo>
                  <a:pt x="12799" y="6303"/>
                </a:lnTo>
                <a:lnTo>
                  <a:pt x="13018" y="6059"/>
                </a:lnTo>
                <a:close/>
                <a:moveTo>
                  <a:pt x="12385" y="6716"/>
                </a:moveTo>
                <a:lnTo>
                  <a:pt x="12483" y="6838"/>
                </a:lnTo>
                <a:lnTo>
                  <a:pt x="12580" y="6935"/>
                </a:lnTo>
                <a:lnTo>
                  <a:pt x="12799" y="7130"/>
                </a:lnTo>
                <a:lnTo>
                  <a:pt x="13091" y="7398"/>
                </a:lnTo>
                <a:lnTo>
                  <a:pt x="13407" y="7617"/>
                </a:lnTo>
                <a:lnTo>
                  <a:pt x="13018" y="8006"/>
                </a:lnTo>
                <a:lnTo>
                  <a:pt x="12921" y="8079"/>
                </a:lnTo>
                <a:lnTo>
                  <a:pt x="12823" y="7909"/>
                </a:lnTo>
                <a:lnTo>
                  <a:pt x="12653" y="7763"/>
                </a:lnTo>
                <a:lnTo>
                  <a:pt x="12312" y="7495"/>
                </a:lnTo>
                <a:lnTo>
                  <a:pt x="12093" y="7325"/>
                </a:lnTo>
                <a:lnTo>
                  <a:pt x="11972" y="7252"/>
                </a:lnTo>
                <a:lnTo>
                  <a:pt x="11850" y="7179"/>
                </a:lnTo>
                <a:lnTo>
                  <a:pt x="12385" y="6716"/>
                </a:lnTo>
                <a:close/>
                <a:moveTo>
                  <a:pt x="11631" y="7373"/>
                </a:moveTo>
                <a:lnTo>
                  <a:pt x="11729" y="7471"/>
                </a:lnTo>
                <a:lnTo>
                  <a:pt x="11850" y="7568"/>
                </a:lnTo>
                <a:lnTo>
                  <a:pt x="12093" y="7738"/>
                </a:lnTo>
                <a:lnTo>
                  <a:pt x="12434" y="8055"/>
                </a:lnTo>
                <a:lnTo>
                  <a:pt x="12556" y="8201"/>
                </a:lnTo>
                <a:lnTo>
                  <a:pt x="12702" y="8322"/>
                </a:lnTo>
                <a:lnTo>
                  <a:pt x="11948" y="9150"/>
                </a:lnTo>
                <a:lnTo>
                  <a:pt x="11680" y="8906"/>
                </a:lnTo>
                <a:lnTo>
                  <a:pt x="11364" y="8687"/>
                </a:lnTo>
                <a:lnTo>
                  <a:pt x="11072" y="8444"/>
                </a:lnTo>
                <a:lnTo>
                  <a:pt x="10780" y="8201"/>
                </a:lnTo>
                <a:lnTo>
                  <a:pt x="11096" y="7860"/>
                </a:lnTo>
                <a:lnTo>
                  <a:pt x="11193" y="7957"/>
                </a:lnTo>
                <a:lnTo>
                  <a:pt x="11291" y="8030"/>
                </a:lnTo>
                <a:lnTo>
                  <a:pt x="11461" y="8176"/>
                </a:lnTo>
                <a:lnTo>
                  <a:pt x="11777" y="8493"/>
                </a:lnTo>
                <a:lnTo>
                  <a:pt x="11972" y="8614"/>
                </a:lnTo>
                <a:lnTo>
                  <a:pt x="12166" y="8736"/>
                </a:lnTo>
                <a:lnTo>
                  <a:pt x="12288" y="8736"/>
                </a:lnTo>
                <a:lnTo>
                  <a:pt x="12337" y="8712"/>
                </a:lnTo>
                <a:lnTo>
                  <a:pt x="12361" y="8639"/>
                </a:lnTo>
                <a:lnTo>
                  <a:pt x="12361" y="8566"/>
                </a:lnTo>
                <a:lnTo>
                  <a:pt x="12337" y="8493"/>
                </a:lnTo>
                <a:lnTo>
                  <a:pt x="12118" y="8322"/>
                </a:lnTo>
                <a:lnTo>
                  <a:pt x="11899" y="8152"/>
                </a:lnTo>
                <a:lnTo>
                  <a:pt x="11461" y="7811"/>
                </a:lnTo>
                <a:lnTo>
                  <a:pt x="11291" y="7690"/>
                </a:lnTo>
                <a:lnTo>
                  <a:pt x="11631" y="7373"/>
                </a:lnTo>
                <a:close/>
                <a:moveTo>
                  <a:pt x="10634" y="8371"/>
                </a:moveTo>
                <a:lnTo>
                  <a:pt x="10731" y="8541"/>
                </a:lnTo>
                <a:lnTo>
                  <a:pt x="10853" y="8687"/>
                </a:lnTo>
                <a:lnTo>
                  <a:pt x="10974" y="8809"/>
                </a:lnTo>
                <a:lnTo>
                  <a:pt x="11145" y="8931"/>
                </a:lnTo>
                <a:lnTo>
                  <a:pt x="11461" y="9150"/>
                </a:lnTo>
                <a:lnTo>
                  <a:pt x="11753" y="9369"/>
                </a:lnTo>
                <a:lnTo>
                  <a:pt x="11461" y="9685"/>
                </a:lnTo>
                <a:lnTo>
                  <a:pt x="11145" y="9442"/>
                </a:lnTo>
                <a:lnTo>
                  <a:pt x="10828" y="9198"/>
                </a:lnTo>
                <a:lnTo>
                  <a:pt x="10585" y="8955"/>
                </a:lnTo>
                <a:lnTo>
                  <a:pt x="10463" y="8833"/>
                </a:lnTo>
                <a:lnTo>
                  <a:pt x="10317" y="8736"/>
                </a:lnTo>
                <a:lnTo>
                  <a:pt x="10634" y="8371"/>
                </a:lnTo>
                <a:close/>
                <a:moveTo>
                  <a:pt x="10196" y="8931"/>
                </a:moveTo>
                <a:lnTo>
                  <a:pt x="10269" y="9052"/>
                </a:lnTo>
                <a:lnTo>
                  <a:pt x="10366" y="9198"/>
                </a:lnTo>
                <a:lnTo>
                  <a:pt x="10609" y="9417"/>
                </a:lnTo>
                <a:lnTo>
                  <a:pt x="10901" y="9709"/>
                </a:lnTo>
                <a:lnTo>
                  <a:pt x="11072" y="9831"/>
                </a:lnTo>
                <a:lnTo>
                  <a:pt x="11242" y="9953"/>
                </a:lnTo>
                <a:lnTo>
                  <a:pt x="10415" y="10853"/>
                </a:lnTo>
                <a:lnTo>
                  <a:pt x="10317" y="10707"/>
                </a:lnTo>
                <a:lnTo>
                  <a:pt x="10196" y="10585"/>
                </a:lnTo>
                <a:lnTo>
                  <a:pt x="9904" y="10366"/>
                </a:lnTo>
                <a:lnTo>
                  <a:pt x="9636" y="10172"/>
                </a:lnTo>
                <a:lnTo>
                  <a:pt x="9466" y="10074"/>
                </a:lnTo>
                <a:lnTo>
                  <a:pt x="9320" y="10001"/>
                </a:lnTo>
                <a:lnTo>
                  <a:pt x="9563" y="9709"/>
                </a:lnTo>
                <a:lnTo>
                  <a:pt x="9782" y="9880"/>
                </a:lnTo>
                <a:lnTo>
                  <a:pt x="10001" y="10026"/>
                </a:lnTo>
                <a:lnTo>
                  <a:pt x="10244" y="10245"/>
                </a:lnTo>
                <a:lnTo>
                  <a:pt x="10390" y="10366"/>
                </a:lnTo>
                <a:lnTo>
                  <a:pt x="10536" y="10464"/>
                </a:lnTo>
                <a:lnTo>
                  <a:pt x="10609" y="10488"/>
                </a:lnTo>
                <a:lnTo>
                  <a:pt x="10658" y="10464"/>
                </a:lnTo>
                <a:lnTo>
                  <a:pt x="10731" y="10439"/>
                </a:lnTo>
                <a:lnTo>
                  <a:pt x="10780" y="10391"/>
                </a:lnTo>
                <a:lnTo>
                  <a:pt x="10804" y="10342"/>
                </a:lnTo>
                <a:lnTo>
                  <a:pt x="10828" y="10269"/>
                </a:lnTo>
                <a:lnTo>
                  <a:pt x="10804" y="10220"/>
                </a:lnTo>
                <a:lnTo>
                  <a:pt x="10755" y="10147"/>
                </a:lnTo>
                <a:lnTo>
                  <a:pt x="10220" y="9734"/>
                </a:lnTo>
                <a:lnTo>
                  <a:pt x="10001" y="9563"/>
                </a:lnTo>
                <a:lnTo>
                  <a:pt x="9904" y="9490"/>
                </a:lnTo>
                <a:lnTo>
                  <a:pt x="9782" y="9442"/>
                </a:lnTo>
                <a:lnTo>
                  <a:pt x="10196" y="8931"/>
                </a:lnTo>
                <a:close/>
                <a:moveTo>
                  <a:pt x="9125" y="10245"/>
                </a:moveTo>
                <a:lnTo>
                  <a:pt x="9247" y="10342"/>
                </a:lnTo>
                <a:lnTo>
                  <a:pt x="9368" y="10415"/>
                </a:lnTo>
                <a:lnTo>
                  <a:pt x="9612" y="10585"/>
                </a:lnTo>
                <a:lnTo>
                  <a:pt x="9904" y="10829"/>
                </a:lnTo>
                <a:lnTo>
                  <a:pt x="10050" y="10950"/>
                </a:lnTo>
                <a:lnTo>
                  <a:pt x="10220" y="11048"/>
                </a:lnTo>
                <a:lnTo>
                  <a:pt x="9685" y="11583"/>
                </a:lnTo>
                <a:lnTo>
                  <a:pt x="9685" y="11534"/>
                </a:lnTo>
                <a:lnTo>
                  <a:pt x="9660" y="11437"/>
                </a:lnTo>
                <a:lnTo>
                  <a:pt x="9587" y="11364"/>
                </a:lnTo>
                <a:lnTo>
                  <a:pt x="9417" y="11218"/>
                </a:lnTo>
                <a:lnTo>
                  <a:pt x="9222" y="11023"/>
                </a:lnTo>
                <a:lnTo>
                  <a:pt x="9028" y="10853"/>
                </a:lnTo>
                <a:lnTo>
                  <a:pt x="8906" y="10756"/>
                </a:lnTo>
                <a:lnTo>
                  <a:pt x="8736" y="10683"/>
                </a:lnTo>
                <a:lnTo>
                  <a:pt x="8833" y="10585"/>
                </a:lnTo>
                <a:lnTo>
                  <a:pt x="9125" y="10245"/>
                </a:lnTo>
                <a:close/>
                <a:moveTo>
                  <a:pt x="8468" y="10926"/>
                </a:moveTo>
                <a:lnTo>
                  <a:pt x="8687" y="11096"/>
                </a:lnTo>
                <a:lnTo>
                  <a:pt x="8930" y="11291"/>
                </a:lnTo>
                <a:lnTo>
                  <a:pt x="9052" y="11437"/>
                </a:lnTo>
                <a:lnTo>
                  <a:pt x="9198" y="11583"/>
                </a:lnTo>
                <a:lnTo>
                  <a:pt x="9271" y="11656"/>
                </a:lnTo>
                <a:lnTo>
                  <a:pt x="9344" y="11705"/>
                </a:lnTo>
                <a:lnTo>
                  <a:pt x="9441" y="11753"/>
                </a:lnTo>
                <a:lnTo>
                  <a:pt x="9539" y="11753"/>
                </a:lnTo>
                <a:lnTo>
                  <a:pt x="8468" y="12824"/>
                </a:lnTo>
                <a:lnTo>
                  <a:pt x="8152" y="12532"/>
                </a:lnTo>
                <a:lnTo>
                  <a:pt x="7811" y="12240"/>
                </a:lnTo>
                <a:lnTo>
                  <a:pt x="7470" y="11899"/>
                </a:lnTo>
                <a:lnTo>
                  <a:pt x="7349" y="11826"/>
                </a:lnTo>
                <a:lnTo>
                  <a:pt x="7738" y="11534"/>
                </a:lnTo>
                <a:lnTo>
                  <a:pt x="7860" y="11705"/>
                </a:lnTo>
                <a:lnTo>
                  <a:pt x="8006" y="11875"/>
                </a:lnTo>
                <a:lnTo>
                  <a:pt x="8371" y="12264"/>
                </a:lnTo>
                <a:lnTo>
                  <a:pt x="8517" y="12434"/>
                </a:lnTo>
                <a:lnTo>
                  <a:pt x="8590" y="12483"/>
                </a:lnTo>
                <a:lnTo>
                  <a:pt x="8687" y="12507"/>
                </a:lnTo>
                <a:lnTo>
                  <a:pt x="8736" y="12507"/>
                </a:lnTo>
                <a:lnTo>
                  <a:pt x="8809" y="12483"/>
                </a:lnTo>
                <a:lnTo>
                  <a:pt x="8833" y="12434"/>
                </a:lnTo>
                <a:lnTo>
                  <a:pt x="8857" y="12386"/>
                </a:lnTo>
                <a:lnTo>
                  <a:pt x="8857" y="12289"/>
                </a:lnTo>
                <a:lnTo>
                  <a:pt x="8809" y="12191"/>
                </a:lnTo>
                <a:lnTo>
                  <a:pt x="8760" y="12094"/>
                </a:lnTo>
                <a:lnTo>
                  <a:pt x="8663" y="11997"/>
                </a:lnTo>
                <a:lnTo>
                  <a:pt x="8492" y="11826"/>
                </a:lnTo>
                <a:lnTo>
                  <a:pt x="8322" y="11680"/>
                </a:lnTo>
                <a:lnTo>
                  <a:pt x="8152" y="11510"/>
                </a:lnTo>
                <a:lnTo>
                  <a:pt x="7957" y="11364"/>
                </a:lnTo>
                <a:lnTo>
                  <a:pt x="8468" y="10926"/>
                </a:lnTo>
                <a:close/>
                <a:moveTo>
                  <a:pt x="11047" y="2312"/>
                </a:moveTo>
                <a:lnTo>
                  <a:pt x="11120" y="2434"/>
                </a:lnTo>
                <a:lnTo>
                  <a:pt x="11218" y="2531"/>
                </a:lnTo>
                <a:lnTo>
                  <a:pt x="11437" y="2750"/>
                </a:lnTo>
                <a:lnTo>
                  <a:pt x="11850" y="3213"/>
                </a:lnTo>
                <a:lnTo>
                  <a:pt x="11826" y="3213"/>
                </a:lnTo>
                <a:lnTo>
                  <a:pt x="11193" y="3748"/>
                </a:lnTo>
                <a:lnTo>
                  <a:pt x="10609" y="4283"/>
                </a:lnTo>
                <a:lnTo>
                  <a:pt x="10025" y="4867"/>
                </a:lnTo>
                <a:lnTo>
                  <a:pt x="9490" y="5500"/>
                </a:lnTo>
                <a:lnTo>
                  <a:pt x="9174" y="5865"/>
                </a:lnTo>
                <a:lnTo>
                  <a:pt x="8857" y="6254"/>
                </a:lnTo>
                <a:lnTo>
                  <a:pt x="8517" y="6595"/>
                </a:lnTo>
                <a:lnTo>
                  <a:pt x="8176" y="6935"/>
                </a:lnTo>
                <a:lnTo>
                  <a:pt x="7373" y="7617"/>
                </a:lnTo>
                <a:lnTo>
                  <a:pt x="6984" y="7933"/>
                </a:lnTo>
                <a:lnTo>
                  <a:pt x="6594" y="8274"/>
                </a:lnTo>
                <a:lnTo>
                  <a:pt x="6229" y="8639"/>
                </a:lnTo>
                <a:lnTo>
                  <a:pt x="5864" y="9004"/>
                </a:lnTo>
                <a:lnTo>
                  <a:pt x="5183" y="9782"/>
                </a:lnTo>
                <a:lnTo>
                  <a:pt x="4502" y="10537"/>
                </a:lnTo>
                <a:lnTo>
                  <a:pt x="4137" y="10902"/>
                </a:lnTo>
                <a:lnTo>
                  <a:pt x="3772" y="11242"/>
                </a:lnTo>
                <a:lnTo>
                  <a:pt x="3115" y="11802"/>
                </a:lnTo>
                <a:lnTo>
                  <a:pt x="2799" y="12118"/>
                </a:lnTo>
                <a:lnTo>
                  <a:pt x="2507" y="12434"/>
                </a:lnTo>
                <a:lnTo>
                  <a:pt x="2263" y="12702"/>
                </a:lnTo>
                <a:lnTo>
                  <a:pt x="2166" y="12848"/>
                </a:lnTo>
                <a:lnTo>
                  <a:pt x="2069" y="13018"/>
                </a:lnTo>
                <a:lnTo>
                  <a:pt x="1850" y="12824"/>
                </a:lnTo>
                <a:lnTo>
                  <a:pt x="1460" y="12459"/>
                </a:lnTo>
                <a:lnTo>
                  <a:pt x="1266" y="12264"/>
                </a:lnTo>
                <a:lnTo>
                  <a:pt x="1047" y="12118"/>
                </a:lnTo>
                <a:lnTo>
                  <a:pt x="1047" y="12070"/>
                </a:lnTo>
                <a:lnTo>
                  <a:pt x="1193" y="11997"/>
                </a:lnTo>
                <a:lnTo>
                  <a:pt x="1339" y="11924"/>
                </a:lnTo>
                <a:lnTo>
                  <a:pt x="1460" y="11826"/>
                </a:lnTo>
                <a:lnTo>
                  <a:pt x="1582" y="11705"/>
                </a:lnTo>
                <a:lnTo>
                  <a:pt x="2020" y="11218"/>
                </a:lnTo>
                <a:lnTo>
                  <a:pt x="2385" y="10853"/>
                </a:lnTo>
                <a:lnTo>
                  <a:pt x="2774" y="10537"/>
                </a:lnTo>
                <a:lnTo>
                  <a:pt x="3577" y="9880"/>
                </a:lnTo>
                <a:lnTo>
                  <a:pt x="3942" y="9539"/>
                </a:lnTo>
                <a:lnTo>
                  <a:pt x="4307" y="9198"/>
                </a:lnTo>
                <a:lnTo>
                  <a:pt x="5037" y="8468"/>
                </a:lnTo>
                <a:lnTo>
                  <a:pt x="5718" y="7738"/>
                </a:lnTo>
                <a:lnTo>
                  <a:pt x="6400" y="7008"/>
                </a:lnTo>
                <a:lnTo>
                  <a:pt x="7081" y="6303"/>
                </a:lnTo>
                <a:lnTo>
                  <a:pt x="7787" y="5621"/>
                </a:lnTo>
                <a:lnTo>
                  <a:pt x="8468" y="4940"/>
                </a:lnTo>
                <a:lnTo>
                  <a:pt x="9149" y="4259"/>
                </a:lnTo>
                <a:lnTo>
                  <a:pt x="10074" y="3261"/>
                </a:lnTo>
                <a:lnTo>
                  <a:pt x="10561" y="2775"/>
                </a:lnTo>
                <a:lnTo>
                  <a:pt x="11047" y="2312"/>
                </a:lnTo>
                <a:close/>
                <a:moveTo>
                  <a:pt x="7154" y="11997"/>
                </a:moveTo>
                <a:lnTo>
                  <a:pt x="7203" y="12094"/>
                </a:lnTo>
                <a:lnTo>
                  <a:pt x="7251" y="12167"/>
                </a:lnTo>
                <a:lnTo>
                  <a:pt x="7422" y="12386"/>
                </a:lnTo>
                <a:lnTo>
                  <a:pt x="7592" y="12580"/>
                </a:lnTo>
                <a:lnTo>
                  <a:pt x="7884" y="12872"/>
                </a:lnTo>
                <a:lnTo>
                  <a:pt x="8030" y="12994"/>
                </a:lnTo>
                <a:lnTo>
                  <a:pt x="8200" y="13091"/>
                </a:lnTo>
                <a:lnTo>
                  <a:pt x="7835" y="13481"/>
                </a:lnTo>
                <a:lnTo>
                  <a:pt x="7811" y="13432"/>
                </a:lnTo>
                <a:lnTo>
                  <a:pt x="7787" y="13408"/>
                </a:lnTo>
                <a:lnTo>
                  <a:pt x="7616" y="13262"/>
                </a:lnTo>
                <a:lnTo>
                  <a:pt x="7446" y="13140"/>
                </a:lnTo>
                <a:lnTo>
                  <a:pt x="7251" y="13018"/>
                </a:lnTo>
                <a:lnTo>
                  <a:pt x="7057" y="12872"/>
                </a:lnTo>
                <a:lnTo>
                  <a:pt x="6716" y="12580"/>
                </a:lnTo>
                <a:lnTo>
                  <a:pt x="6643" y="12532"/>
                </a:lnTo>
                <a:lnTo>
                  <a:pt x="6594" y="12507"/>
                </a:lnTo>
                <a:lnTo>
                  <a:pt x="6862" y="12240"/>
                </a:lnTo>
                <a:lnTo>
                  <a:pt x="7154" y="11997"/>
                </a:lnTo>
                <a:close/>
                <a:moveTo>
                  <a:pt x="6424" y="12702"/>
                </a:moveTo>
                <a:lnTo>
                  <a:pt x="6448" y="12775"/>
                </a:lnTo>
                <a:lnTo>
                  <a:pt x="6473" y="12848"/>
                </a:lnTo>
                <a:lnTo>
                  <a:pt x="6667" y="13043"/>
                </a:lnTo>
                <a:lnTo>
                  <a:pt x="6862" y="13213"/>
                </a:lnTo>
                <a:lnTo>
                  <a:pt x="7032" y="13359"/>
                </a:lnTo>
                <a:lnTo>
                  <a:pt x="7227" y="13481"/>
                </a:lnTo>
                <a:lnTo>
                  <a:pt x="7446" y="13602"/>
                </a:lnTo>
                <a:lnTo>
                  <a:pt x="7568" y="13627"/>
                </a:lnTo>
                <a:lnTo>
                  <a:pt x="7689" y="13627"/>
                </a:lnTo>
                <a:lnTo>
                  <a:pt x="7470" y="13846"/>
                </a:lnTo>
                <a:lnTo>
                  <a:pt x="7300" y="14040"/>
                </a:lnTo>
                <a:lnTo>
                  <a:pt x="7276" y="14016"/>
                </a:lnTo>
                <a:lnTo>
                  <a:pt x="6911" y="13797"/>
                </a:lnTo>
                <a:lnTo>
                  <a:pt x="6570" y="13554"/>
                </a:lnTo>
                <a:lnTo>
                  <a:pt x="6302" y="13335"/>
                </a:lnTo>
                <a:lnTo>
                  <a:pt x="6035" y="13164"/>
                </a:lnTo>
                <a:lnTo>
                  <a:pt x="6108" y="13043"/>
                </a:lnTo>
                <a:lnTo>
                  <a:pt x="6424" y="12702"/>
                </a:lnTo>
                <a:close/>
                <a:moveTo>
                  <a:pt x="5889" y="13335"/>
                </a:moveTo>
                <a:lnTo>
                  <a:pt x="5962" y="13456"/>
                </a:lnTo>
                <a:lnTo>
                  <a:pt x="6059" y="13578"/>
                </a:lnTo>
                <a:lnTo>
                  <a:pt x="6278" y="13797"/>
                </a:lnTo>
                <a:lnTo>
                  <a:pt x="6643" y="14089"/>
                </a:lnTo>
                <a:lnTo>
                  <a:pt x="6813" y="14211"/>
                </a:lnTo>
                <a:lnTo>
                  <a:pt x="7032" y="14308"/>
                </a:lnTo>
                <a:lnTo>
                  <a:pt x="6692" y="14673"/>
                </a:lnTo>
                <a:lnTo>
                  <a:pt x="6619" y="14624"/>
                </a:lnTo>
                <a:lnTo>
                  <a:pt x="6497" y="14600"/>
                </a:lnTo>
                <a:lnTo>
                  <a:pt x="6375" y="14527"/>
                </a:lnTo>
                <a:lnTo>
                  <a:pt x="6254" y="14454"/>
                </a:lnTo>
                <a:lnTo>
                  <a:pt x="6132" y="14381"/>
                </a:lnTo>
                <a:lnTo>
                  <a:pt x="5913" y="14186"/>
                </a:lnTo>
                <a:lnTo>
                  <a:pt x="5718" y="14016"/>
                </a:lnTo>
                <a:lnTo>
                  <a:pt x="5597" y="13943"/>
                </a:lnTo>
                <a:lnTo>
                  <a:pt x="5451" y="13846"/>
                </a:lnTo>
                <a:lnTo>
                  <a:pt x="5889" y="13335"/>
                </a:lnTo>
                <a:close/>
                <a:moveTo>
                  <a:pt x="12191" y="3553"/>
                </a:moveTo>
                <a:lnTo>
                  <a:pt x="12653" y="4040"/>
                </a:lnTo>
                <a:lnTo>
                  <a:pt x="13432" y="4916"/>
                </a:lnTo>
                <a:lnTo>
                  <a:pt x="13164" y="5208"/>
                </a:lnTo>
                <a:lnTo>
                  <a:pt x="12896" y="5500"/>
                </a:lnTo>
                <a:lnTo>
                  <a:pt x="12361" y="6108"/>
                </a:lnTo>
                <a:lnTo>
                  <a:pt x="12045" y="6424"/>
                </a:lnTo>
                <a:lnTo>
                  <a:pt x="11729" y="6716"/>
                </a:lnTo>
                <a:lnTo>
                  <a:pt x="11388" y="7008"/>
                </a:lnTo>
                <a:lnTo>
                  <a:pt x="11047" y="7300"/>
                </a:lnTo>
                <a:lnTo>
                  <a:pt x="10731" y="7617"/>
                </a:lnTo>
                <a:lnTo>
                  <a:pt x="10415" y="7957"/>
                </a:lnTo>
                <a:lnTo>
                  <a:pt x="9806" y="8687"/>
                </a:lnTo>
                <a:lnTo>
                  <a:pt x="9247" y="9417"/>
                </a:lnTo>
                <a:lnTo>
                  <a:pt x="8638" y="10147"/>
                </a:lnTo>
                <a:lnTo>
                  <a:pt x="8346" y="10464"/>
                </a:lnTo>
                <a:lnTo>
                  <a:pt x="8006" y="10756"/>
                </a:lnTo>
                <a:lnTo>
                  <a:pt x="7324" y="11340"/>
                </a:lnTo>
                <a:lnTo>
                  <a:pt x="6643" y="11899"/>
                </a:lnTo>
                <a:lnTo>
                  <a:pt x="6302" y="12191"/>
                </a:lnTo>
                <a:lnTo>
                  <a:pt x="6010" y="12532"/>
                </a:lnTo>
                <a:lnTo>
                  <a:pt x="5475" y="13164"/>
                </a:lnTo>
                <a:lnTo>
                  <a:pt x="4940" y="13773"/>
                </a:lnTo>
                <a:lnTo>
                  <a:pt x="4672" y="14016"/>
                </a:lnTo>
                <a:lnTo>
                  <a:pt x="4404" y="14235"/>
                </a:lnTo>
                <a:lnTo>
                  <a:pt x="4137" y="14454"/>
                </a:lnTo>
                <a:lnTo>
                  <a:pt x="4015" y="14600"/>
                </a:lnTo>
                <a:lnTo>
                  <a:pt x="3918" y="14722"/>
                </a:lnTo>
                <a:lnTo>
                  <a:pt x="3480" y="14284"/>
                </a:lnTo>
                <a:lnTo>
                  <a:pt x="3042" y="13846"/>
                </a:lnTo>
                <a:lnTo>
                  <a:pt x="2361" y="13262"/>
                </a:lnTo>
                <a:lnTo>
                  <a:pt x="2482" y="13164"/>
                </a:lnTo>
                <a:lnTo>
                  <a:pt x="2604" y="13043"/>
                </a:lnTo>
                <a:lnTo>
                  <a:pt x="2774" y="12799"/>
                </a:lnTo>
                <a:lnTo>
                  <a:pt x="3066" y="12507"/>
                </a:lnTo>
                <a:lnTo>
                  <a:pt x="3358" y="12216"/>
                </a:lnTo>
                <a:lnTo>
                  <a:pt x="3967" y="11680"/>
                </a:lnTo>
                <a:lnTo>
                  <a:pt x="4380" y="11315"/>
                </a:lnTo>
                <a:lnTo>
                  <a:pt x="4745" y="10950"/>
                </a:lnTo>
                <a:lnTo>
                  <a:pt x="5475" y="10172"/>
                </a:lnTo>
                <a:lnTo>
                  <a:pt x="6181" y="9393"/>
                </a:lnTo>
                <a:lnTo>
                  <a:pt x="6546" y="9004"/>
                </a:lnTo>
                <a:lnTo>
                  <a:pt x="6935" y="8614"/>
                </a:lnTo>
                <a:lnTo>
                  <a:pt x="7324" y="8274"/>
                </a:lnTo>
                <a:lnTo>
                  <a:pt x="7714" y="7933"/>
                </a:lnTo>
                <a:lnTo>
                  <a:pt x="8517" y="7276"/>
                </a:lnTo>
                <a:lnTo>
                  <a:pt x="8857" y="6935"/>
                </a:lnTo>
                <a:lnTo>
                  <a:pt x="9198" y="6595"/>
                </a:lnTo>
                <a:lnTo>
                  <a:pt x="9514" y="6205"/>
                </a:lnTo>
                <a:lnTo>
                  <a:pt x="9831" y="5840"/>
                </a:lnTo>
                <a:lnTo>
                  <a:pt x="10171" y="5427"/>
                </a:lnTo>
                <a:lnTo>
                  <a:pt x="10488" y="5062"/>
                </a:lnTo>
                <a:lnTo>
                  <a:pt x="10853" y="4697"/>
                </a:lnTo>
                <a:lnTo>
                  <a:pt x="11242" y="4356"/>
                </a:lnTo>
                <a:lnTo>
                  <a:pt x="11729" y="3967"/>
                </a:lnTo>
                <a:lnTo>
                  <a:pt x="11972" y="3772"/>
                </a:lnTo>
                <a:lnTo>
                  <a:pt x="12191" y="3553"/>
                </a:lnTo>
                <a:close/>
                <a:moveTo>
                  <a:pt x="5232" y="14065"/>
                </a:moveTo>
                <a:lnTo>
                  <a:pt x="5353" y="14186"/>
                </a:lnTo>
                <a:lnTo>
                  <a:pt x="5451" y="14308"/>
                </a:lnTo>
                <a:lnTo>
                  <a:pt x="5645" y="14454"/>
                </a:lnTo>
                <a:lnTo>
                  <a:pt x="5816" y="14624"/>
                </a:lnTo>
                <a:lnTo>
                  <a:pt x="5986" y="14770"/>
                </a:lnTo>
                <a:lnTo>
                  <a:pt x="6181" y="14892"/>
                </a:lnTo>
                <a:lnTo>
                  <a:pt x="6375" y="14989"/>
                </a:lnTo>
                <a:lnTo>
                  <a:pt x="6108" y="15281"/>
                </a:lnTo>
                <a:lnTo>
                  <a:pt x="5937" y="15452"/>
                </a:lnTo>
                <a:lnTo>
                  <a:pt x="5937" y="15403"/>
                </a:lnTo>
                <a:lnTo>
                  <a:pt x="5889" y="15354"/>
                </a:lnTo>
                <a:lnTo>
                  <a:pt x="5597" y="15038"/>
                </a:lnTo>
                <a:lnTo>
                  <a:pt x="5280" y="14746"/>
                </a:lnTo>
                <a:lnTo>
                  <a:pt x="5086" y="14576"/>
                </a:lnTo>
                <a:lnTo>
                  <a:pt x="4964" y="14503"/>
                </a:lnTo>
                <a:lnTo>
                  <a:pt x="4867" y="14430"/>
                </a:lnTo>
                <a:lnTo>
                  <a:pt x="5037" y="14284"/>
                </a:lnTo>
                <a:lnTo>
                  <a:pt x="5232" y="14065"/>
                </a:lnTo>
                <a:close/>
                <a:moveTo>
                  <a:pt x="852" y="15476"/>
                </a:moveTo>
                <a:lnTo>
                  <a:pt x="974" y="15598"/>
                </a:lnTo>
                <a:lnTo>
                  <a:pt x="1412" y="16036"/>
                </a:lnTo>
                <a:lnTo>
                  <a:pt x="1363" y="16011"/>
                </a:lnTo>
                <a:lnTo>
                  <a:pt x="1290" y="15987"/>
                </a:lnTo>
                <a:lnTo>
                  <a:pt x="852" y="15476"/>
                </a:lnTo>
                <a:close/>
                <a:moveTo>
                  <a:pt x="4575" y="14673"/>
                </a:moveTo>
                <a:lnTo>
                  <a:pt x="4696" y="14795"/>
                </a:lnTo>
                <a:lnTo>
                  <a:pt x="4818" y="14892"/>
                </a:lnTo>
                <a:lnTo>
                  <a:pt x="5037" y="15087"/>
                </a:lnTo>
                <a:lnTo>
                  <a:pt x="5329" y="15354"/>
                </a:lnTo>
                <a:lnTo>
                  <a:pt x="5597" y="15622"/>
                </a:lnTo>
                <a:lnTo>
                  <a:pt x="5670" y="15671"/>
                </a:lnTo>
                <a:lnTo>
                  <a:pt x="5718" y="15671"/>
                </a:lnTo>
                <a:lnTo>
                  <a:pt x="5378" y="15987"/>
                </a:lnTo>
                <a:lnTo>
                  <a:pt x="5232" y="16109"/>
                </a:lnTo>
                <a:lnTo>
                  <a:pt x="5183" y="16060"/>
                </a:lnTo>
                <a:lnTo>
                  <a:pt x="5110" y="16036"/>
                </a:lnTo>
                <a:lnTo>
                  <a:pt x="4088" y="14916"/>
                </a:lnTo>
                <a:lnTo>
                  <a:pt x="4210" y="14868"/>
                </a:lnTo>
                <a:lnTo>
                  <a:pt x="4331" y="14819"/>
                </a:lnTo>
                <a:lnTo>
                  <a:pt x="4453" y="14746"/>
                </a:lnTo>
                <a:lnTo>
                  <a:pt x="4575" y="14673"/>
                </a:lnTo>
                <a:close/>
                <a:moveTo>
                  <a:pt x="755" y="16230"/>
                </a:moveTo>
                <a:lnTo>
                  <a:pt x="1071" y="16498"/>
                </a:lnTo>
                <a:lnTo>
                  <a:pt x="1071" y="16522"/>
                </a:lnTo>
                <a:lnTo>
                  <a:pt x="998" y="16474"/>
                </a:lnTo>
                <a:lnTo>
                  <a:pt x="925" y="16449"/>
                </a:lnTo>
                <a:lnTo>
                  <a:pt x="852" y="16376"/>
                </a:lnTo>
                <a:lnTo>
                  <a:pt x="755" y="16230"/>
                </a:lnTo>
                <a:close/>
                <a:moveTo>
                  <a:pt x="1047" y="12532"/>
                </a:moveTo>
                <a:lnTo>
                  <a:pt x="1168" y="12678"/>
                </a:lnTo>
                <a:lnTo>
                  <a:pt x="1314" y="12824"/>
                </a:lnTo>
                <a:lnTo>
                  <a:pt x="1582" y="13067"/>
                </a:lnTo>
                <a:lnTo>
                  <a:pt x="2166" y="13602"/>
                </a:lnTo>
                <a:lnTo>
                  <a:pt x="2750" y="14113"/>
                </a:lnTo>
                <a:lnTo>
                  <a:pt x="3018" y="14357"/>
                </a:lnTo>
                <a:lnTo>
                  <a:pt x="3261" y="14600"/>
                </a:lnTo>
                <a:lnTo>
                  <a:pt x="3723" y="15135"/>
                </a:lnTo>
                <a:lnTo>
                  <a:pt x="4185" y="15646"/>
                </a:lnTo>
                <a:lnTo>
                  <a:pt x="4672" y="16157"/>
                </a:lnTo>
                <a:lnTo>
                  <a:pt x="4404" y="16230"/>
                </a:lnTo>
                <a:lnTo>
                  <a:pt x="4112" y="16303"/>
                </a:lnTo>
                <a:lnTo>
                  <a:pt x="3553" y="16376"/>
                </a:lnTo>
                <a:lnTo>
                  <a:pt x="2969" y="16425"/>
                </a:lnTo>
                <a:lnTo>
                  <a:pt x="2409" y="16498"/>
                </a:lnTo>
                <a:lnTo>
                  <a:pt x="2288" y="16522"/>
                </a:lnTo>
                <a:lnTo>
                  <a:pt x="2263" y="16474"/>
                </a:lnTo>
                <a:lnTo>
                  <a:pt x="2142" y="16230"/>
                </a:lnTo>
                <a:lnTo>
                  <a:pt x="1996" y="16011"/>
                </a:lnTo>
                <a:lnTo>
                  <a:pt x="1801" y="15792"/>
                </a:lnTo>
                <a:lnTo>
                  <a:pt x="1606" y="15598"/>
                </a:lnTo>
                <a:lnTo>
                  <a:pt x="1168" y="15233"/>
                </a:lnTo>
                <a:lnTo>
                  <a:pt x="730" y="14892"/>
                </a:lnTo>
                <a:lnTo>
                  <a:pt x="779" y="14600"/>
                </a:lnTo>
                <a:lnTo>
                  <a:pt x="925" y="13262"/>
                </a:lnTo>
                <a:lnTo>
                  <a:pt x="1047" y="12532"/>
                </a:lnTo>
                <a:close/>
                <a:moveTo>
                  <a:pt x="1436" y="16644"/>
                </a:moveTo>
                <a:lnTo>
                  <a:pt x="1533" y="16717"/>
                </a:lnTo>
                <a:lnTo>
                  <a:pt x="1387" y="16741"/>
                </a:lnTo>
                <a:lnTo>
                  <a:pt x="1436" y="16644"/>
                </a:lnTo>
                <a:close/>
                <a:moveTo>
                  <a:pt x="536" y="16741"/>
                </a:moveTo>
                <a:lnTo>
                  <a:pt x="584" y="16766"/>
                </a:lnTo>
                <a:lnTo>
                  <a:pt x="609" y="16766"/>
                </a:lnTo>
                <a:lnTo>
                  <a:pt x="682" y="16814"/>
                </a:lnTo>
                <a:lnTo>
                  <a:pt x="779" y="16839"/>
                </a:lnTo>
                <a:lnTo>
                  <a:pt x="876" y="16839"/>
                </a:lnTo>
                <a:lnTo>
                  <a:pt x="974" y="16814"/>
                </a:lnTo>
                <a:lnTo>
                  <a:pt x="974" y="16839"/>
                </a:lnTo>
                <a:lnTo>
                  <a:pt x="755" y="16887"/>
                </a:lnTo>
                <a:lnTo>
                  <a:pt x="511" y="16936"/>
                </a:lnTo>
                <a:lnTo>
                  <a:pt x="536" y="16741"/>
                </a:lnTo>
                <a:close/>
                <a:moveTo>
                  <a:pt x="13967" y="1"/>
                </a:moveTo>
                <a:lnTo>
                  <a:pt x="13602" y="25"/>
                </a:lnTo>
                <a:lnTo>
                  <a:pt x="13261" y="74"/>
                </a:lnTo>
                <a:lnTo>
                  <a:pt x="12945" y="195"/>
                </a:lnTo>
                <a:lnTo>
                  <a:pt x="12629" y="341"/>
                </a:lnTo>
                <a:lnTo>
                  <a:pt x="12337" y="560"/>
                </a:lnTo>
                <a:lnTo>
                  <a:pt x="12021" y="828"/>
                </a:lnTo>
                <a:lnTo>
                  <a:pt x="11875" y="974"/>
                </a:lnTo>
                <a:lnTo>
                  <a:pt x="11826" y="1071"/>
                </a:lnTo>
                <a:lnTo>
                  <a:pt x="11777" y="1169"/>
                </a:lnTo>
                <a:lnTo>
                  <a:pt x="11704" y="1193"/>
                </a:lnTo>
                <a:lnTo>
                  <a:pt x="11339" y="1485"/>
                </a:lnTo>
                <a:lnTo>
                  <a:pt x="10999" y="1777"/>
                </a:lnTo>
                <a:lnTo>
                  <a:pt x="10317" y="2385"/>
                </a:lnTo>
                <a:lnTo>
                  <a:pt x="9685" y="3042"/>
                </a:lnTo>
                <a:lnTo>
                  <a:pt x="9052" y="3699"/>
                </a:lnTo>
                <a:lnTo>
                  <a:pt x="8395" y="4405"/>
                </a:lnTo>
                <a:lnTo>
                  <a:pt x="7714" y="5086"/>
                </a:lnTo>
                <a:lnTo>
                  <a:pt x="7032" y="5743"/>
                </a:lnTo>
                <a:lnTo>
                  <a:pt x="6351" y="6449"/>
                </a:lnTo>
                <a:lnTo>
                  <a:pt x="4964" y="7933"/>
                </a:lnTo>
                <a:lnTo>
                  <a:pt x="4258" y="8663"/>
                </a:lnTo>
                <a:lnTo>
                  <a:pt x="3894" y="9004"/>
                </a:lnTo>
                <a:lnTo>
                  <a:pt x="3529" y="9344"/>
                </a:lnTo>
                <a:lnTo>
                  <a:pt x="2190" y="10537"/>
                </a:lnTo>
                <a:lnTo>
                  <a:pt x="1558" y="11145"/>
                </a:lnTo>
                <a:lnTo>
                  <a:pt x="925" y="11778"/>
                </a:lnTo>
                <a:lnTo>
                  <a:pt x="876" y="11753"/>
                </a:lnTo>
                <a:lnTo>
                  <a:pt x="803" y="11778"/>
                </a:lnTo>
                <a:lnTo>
                  <a:pt x="755" y="11802"/>
                </a:lnTo>
                <a:lnTo>
                  <a:pt x="706" y="11851"/>
                </a:lnTo>
                <a:lnTo>
                  <a:pt x="609" y="12118"/>
                </a:lnTo>
                <a:lnTo>
                  <a:pt x="511" y="12386"/>
                </a:lnTo>
                <a:lnTo>
                  <a:pt x="463" y="12702"/>
                </a:lnTo>
                <a:lnTo>
                  <a:pt x="414" y="12994"/>
                </a:lnTo>
                <a:lnTo>
                  <a:pt x="365" y="13627"/>
                </a:lnTo>
                <a:lnTo>
                  <a:pt x="292" y="14211"/>
                </a:lnTo>
                <a:lnTo>
                  <a:pt x="98" y="15646"/>
                </a:lnTo>
                <a:lnTo>
                  <a:pt x="25" y="16376"/>
                </a:lnTo>
                <a:lnTo>
                  <a:pt x="0" y="16717"/>
                </a:lnTo>
                <a:lnTo>
                  <a:pt x="0" y="17082"/>
                </a:lnTo>
                <a:lnTo>
                  <a:pt x="0" y="17155"/>
                </a:lnTo>
                <a:lnTo>
                  <a:pt x="25" y="17204"/>
                </a:lnTo>
                <a:lnTo>
                  <a:pt x="122" y="17277"/>
                </a:lnTo>
                <a:lnTo>
                  <a:pt x="219" y="17325"/>
                </a:lnTo>
                <a:lnTo>
                  <a:pt x="341" y="17325"/>
                </a:lnTo>
                <a:lnTo>
                  <a:pt x="438" y="17350"/>
                </a:lnTo>
                <a:lnTo>
                  <a:pt x="560" y="17374"/>
                </a:lnTo>
                <a:lnTo>
                  <a:pt x="803" y="17398"/>
                </a:lnTo>
                <a:lnTo>
                  <a:pt x="1047" y="17350"/>
                </a:lnTo>
                <a:lnTo>
                  <a:pt x="1339" y="17301"/>
                </a:lnTo>
                <a:lnTo>
                  <a:pt x="1874" y="17131"/>
                </a:lnTo>
                <a:lnTo>
                  <a:pt x="2312" y="17009"/>
                </a:lnTo>
                <a:lnTo>
                  <a:pt x="2677" y="16936"/>
                </a:lnTo>
                <a:lnTo>
                  <a:pt x="3018" y="16887"/>
                </a:lnTo>
                <a:lnTo>
                  <a:pt x="3723" y="16839"/>
                </a:lnTo>
                <a:lnTo>
                  <a:pt x="4088" y="16790"/>
                </a:lnTo>
                <a:lnTo>
                  <a:pt x="4429" y="16741"/>
                </a:lnTo>
                <a:lnTo>
                  <a:pt x="4769" y="16644"/>
                </a:lnTo>
                <a:lnTo>
                  <a:pt x="5110" y="16522"/>
                </a:lnTo>
                <a:lnTo>
                  <a:pt x="5159" y="16498"/>
                </a:lnTo>
                <a:lnTo>
                  <a:pt x="5207" y="16449"/>
                </a:lnTo>
                <a:lnTo>
                  <a:pt x="5353" y="16401"/>
                </a:lnTo>
                <a:lnTo>
                  <a:pt x="5499" y="16328"/>
                </a:lnTo>
                <a:lnTo>
                  <a:pt x="5645" y="16255"/>
                </a:lnTo>
                <a:lnTo>
                  <a:pt x="5791" y="16133"/>
                </a:lnTo>
                <a:lnTo>
                  <a:pt x="6035" y="15890"/>
                </a:lnTo>
                <a:lnTo>
                  <a:pt x="6254" y="15671"/>
                </a:lnTo>
                <a:lnTo>
                  <a:pt x="6959" y="14965"/>
                </a:lnTo>
                <a:lnTo>
                  <a:pt x="7641" y="14284"/>
                </a:lnTo>
                <a:lnTo>
                  <a:pt x="9101" y="12824"/>
                </a:lnTo>
                <a:lnTo>
                  <a:pt x="10536" y="11364"/>
                </a:lnTo>
                <a:lnTo>
                  <a:pt x="11218" y="10658"/>
                </a:lnTo>
                <a:lnTo>
                  <a:pt x="11875" y="9904"/>
                </a:lnTo>
                <a:lnTo>
                  <a:pt x="12531" y="9174"/>
                </a:lnTo>
                <a:lnTo>
                  <a:pt x="13213" y="8444"/>
                </a:lnTo>
                <a:lnTo>
                  <a:pt x="13870" y="7811"/>
                </a:lnTo>
                <a:lnTo>
                  <a:pt x="14527" y="7179"/>
                </a:lnTo>
                <a:lnTo>
                  <a:pt x="15184" y="6522"/>
                </a:lnTo>
                <a:lnTo>
                  <a:pt x="15500" y="6205"/>
                </a:lnTo>
                <a:lnTo>
                  <a:pt x="15816" y="5840"/>
                </a:lnTo>
                <a:lnTo>
                  <a:pt x="15889" y="5792"/>
                </a:lnTo>
                <a:lnTo>
                  <a:pt x="15987" y="5767"/>
                </a:lnTo>
                <a:lnTo>
                  <a:pt x="16060" y="5694"/>
                </a:lnTo>
                <a:lnTo>
                  <a:pt x="16108" y="5621"/>
                </a:lnTo>
                <a:lnTo>
                  <a:pt x="16133" y="5524"/>
                </a:lnTo>
                <a:lnTo>
                  <a:pt x="16376" y="5208"/>
                </a:lnTo>
                <a:lnTo>
                  <a:pt x="16595" y="4891"/>
                </a:lnTo>
                <a:lnTo>
                  <a:pt x="16814" y="4551"/>
                </a:lnTo>
                <a:lnTo>
                  <a:pt x="16984" y="4210"/>
                </a:lnTo>
                <a:lnTo>
                  <a:pt x="17106" y="3845"/>
                </a:lnTo>
                <a:lnTo>
                  <a:pt x="17203" y="3480"/>
                </a:lnTo>
                <a:lnTo>
                  <a:pt x="17228" y="3140"/>
                </a:lnTo>
                <a:lnTo>
                  <a:pt x="17203" y="2799"/>
                </a:lnTo>
                <a:lnTo>
                  <a:pt x="17130" y="2458"/>
                </a:lnTo>
                <a:lnTo>
                  <a:pt x="17009" y="2142"/>
                </a:lnTo>
                <a:lnTo>
                  <a:pt x="16863" y="1826"/>
                </a:lnTo>
                <a:lnTo>
                  <a:pt x="16668" y="1534"/>
                </a:lnTo>
                <a:lnTo>
                  <a:pt x="16449" y="1266"/>
                </a:lnTo>
                <a:lnTo>
                  <a:pt x="16230" y="998"/>
                </a:lnTo>
                <a:lnTo>
                  <a:pt x="15962" y="779"/>
                </a:lnTo>
                <a:lnTo>
                  <a:pt x="15670" y="560"/>
                </a:lnTo>
                <a:lnTo>
                  <a:pt x="15354" y="390"/>
                </a:lnTo>
                <a:lnTo>
                  <a:pt x="15013" y="244"/>
                </a:lnTo>
                <a:lnTo>
                  <a:pt x="14673" y="122"/>
                </a:lnTo>
                <a:lnTo>
                  <a:pt x="14332" y="49"/>
                </a:lnTo>
                <a:lnTo>
                  <a:pt x="1396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" name="Google Shape;125;p19"/>
          <p:cNvGrpSpPr/>
          <p:nvPr/>
        </p:nvGrpSpPr>
        <p:grpSpPr>
          <a:xfrm>
            <a:off x="896619" y="1436969"/>
            <a:ext cx="7015214" cy="2888675"/>
            <a:chOff x="744219" y="1064075"/>
            <a:chExt cx="7015214" cy="2888675"/>
          </a:xfrm>
        </p:grpSpPr>
        <p:sp>
          <p:nvSpPr>
            <p:cNvPr id="126" name="Google Shape;126;p19"/>
            <p:cNvSpPr/>
            <p:nvPr/>
          </p:nvSpPr>
          <p:spPr>
            <a:xfrm>
              <a:off x="1361592" y="1665508"/>
              <a:ext cx="6099300" cy="2283300"/>
            </a:xfrm>
            <a:prstGeom prst="rect">
              <a:avLst/>
            </a:prstGeom>
            <a:noFill/>
            <a:ln cap="flat" cmpd="sng" w="9525">
              <a:solidFill>
                <a:srgbClr val="FFFFFF"/>
              </a:solidFill>
              <a:prstDash val="dash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19"/>
            <p:cNvSpPr/>
            <p:nvPr/>
          </p:nvSpPr>
          <p:spPr>
            <a:xfrm>
              <a:off x="7623181" y="1661600"/>
              <a:ext cx="136252" cy="2275725"/>
            </a:xfrm>
            <a:custGeom>
              <a:rect b="b" l="l" r="r" t="t"/>
              <a:pathLst>
                <a:path extrusionOk="0" h="91029" w="4938">
                  <a:moveTo>
                    <a:pt x="0" y="0"/>
                  </a:moveTo>
                  <a:lnTo>
                    <a:pt x="4938" y="0"/>
                  </a:lnTo>
                  <a:lnTo>
                    <a:pt x="4938" y="91029"/>
                  </a:lnTo>
                  <a:lnTo>
                    <a:pt x="0" y="91029"/>
                  </a:lnTo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miter lim="8000"/>
              <a:headEnd len="med" w="med" type="none"/>
              <a:tailEnd len="med" w="med" type="none"/>
            </a:ln>
          </p:spPr>
        </p:sp>
        <p:sp>
          <p:nvSpPr>
            <p:cNvPr id="128" name="Google Shape;128;p19"/>
            <p:cNvSpPr/>
            <p:nvPr/>
          </p:nvSpPr>
          <p:spPr>
            <a:xfrm rot="-5400000">
              <a:off x="4334136" y="-1576459"/>
              <a:ext cx="123450" cy="6078917"/>
            </a:xfrm>
            <a:custGeom>
              <a:rect b="b" l="l" r="r" t="t"/>
              <a:pathLst>
                <a:path extrusionOk="0" h="91029" w="4938">
                  <a:moveTo>
                    <a:pt x="0" y="0"/>
                  </a:moveTo>
                  <a:lnTo>
                    <a:pt x="4938" y="0"/>
                  </a:lnTo>
                  <a:lnTo>
                    <a:pt x="4938" y="91029"/>
                  </a:lnTo>
                  <a:lnTo>
                    <a:pt x="0" y="91029"/>
                  </a:lnTo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miter lim="8000"/>
              <a:headEnd len="med" w="med" type="none"/>
              <a:tailEnd len="med" w="med" type="none"/>
            </a:ln>
          </p:spPr>
        </p:sp>
        <p:sp>
          <p:nvSpPr>
            <p:cNvPr id="129" name="Google Shape;129;p19"/>
            <p:cNvSpPr/>
            <p:nvPr/>
          </p:nvSpPr>
          <p:spPr>
            <a:xfrm rot="-5400000">
              <a:off x="744219" y="1064075"/>
              <a:ext cx="1326900" cy="1326900"/>
            </a:xfrm>
            <a:prstGeom prst="arc">
              <a:avLst>
                <a:gd fmla="val 16200000" name="adj1"/>
                <a:gd fmla="val 0" name="adj2"/>
              </a:avLst>
            </a:prstGeom>
            <a:noFill/>
            <a:ln cap="flat" cmpd="sng" w="9525">
              <a:solidFill>
                <a:srgbClr val="FFFFFF"/>
              </a:solidFill>
              <a:prstDash val="dash"/>
              <a:round/>
              <a:headEnd len="sm" w="sm" type="triangle"/>
              <a:tailEnd len="sm" w="sm" type="triangl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130" name="Google Shape;130;p19"/>
            <p:cNvCxnSpPr/>
            <p:nvPr/>
          </p:nvCxnSpPr>
          <p:spPr>
            <a:xfrm flipH="1">
              <a:off x="6922735" y="1661528"/>
              <a:ext cx="548700" cy="219000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dash"/>
              <a:round/>
              <a:headEnd len="med" w="med" type="none"/>
              <a:tailEnd len="med" w="med" type="none"/>
            </a:ln>
          </p:spPr>
        </p:cxnSp>
        <p:cxnSp>
          <p:nvCxnSpPr>
            <p:cNvPr id="131" name="Google Shape;131;p19"/>
            <p:cNvCxnSpPr/>
            <p:nvPr/>
          </p:nvCxnSpPr>
          <p:spPr>
            <a:xfrm>
              <a:off x="1021397" y="1669336"/>
              <a:ext cx="0" cy="2283300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sm" w="sm" type="triangle"/>
              <a:tailEnd len="sm" w="sm" type="triangle"/>
            </a:ln>
          </p:spPr>
        </p:cxnSp>
        <p:cxnSp>
          <p:nvCxnSpPr>
            <p:cNvPr id="132" name="Google Shape;132;p19"/>
            <p:cNvCxnSpPr/>
            <p:nvPr/>
          </p:nvCxnSpPr>
          <p:spPr>
            <a:xfrm flipH="1">
              <a:off x="1350875" y="3761350"/>
              <a:ext cx="529800" cy="191400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dash"/>
              <a:round/>
              <a:headEnd len="med" w="med" type="none"/>
              <a:tailEnd len="med" w="med" type="none"/>
            </a:ln>
          </p:spPr>
        </p:cxnSp>
        <p:cxnSp>
          <p:nvCxnSpPr>
            <p:cNvPr id="133" name="Google Shape;133;p19"/>
            <p:cNvCxnSpPr/>
            <p:nvPr/>
          </p:nvCxnSpPr>
          <p:spPr>
            <a:xfrm>
              <a:off x="6941635" y="3761350"/>
              <a:ext cx="529800" cy="191400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dash"/>
              <a:round/>
              <a:headEnd len="med" w="med" type="none"/>
              <a:tailEnd len="med" w="med" type="none"/>
            </a:ln>
          </p:spPr>
        </p:cxnSp>
        <p:cxnSp>
          <p:nvCxnSpPr>
            <p:cNvPr id="134" name="Google Shape;134;p19"/>
            <p:cNvCxnSpPr/>
            <p:nvPr/>
          </p:nvCxnSpPr>
          <p:spPr>
            <a:xfrm>
              <a:off x="1350875" y="1661528"/>
              <a:ext cx="548700" cy="219000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dash"/>
              <a:round/>
              <a:headEnd len="med" w="med" type="none"/>
              <a:tailEnd len="med" w="med" type="none"/>
            </a:ln>
          </p:spPr>
        </p:cxnSp>
      </p:grpSp>
      <p:sp>
        <p:nvSpPr>
          <p:cNvPr id="135" name="Google Shape;135;p19"/>
          <p:cNvSpPr txBox="1"/>
          <p:nvPr>
            <p:ph idx="4294967295" type="ctrTitle"/>
          </p:nvPr>
        </p:nvSpPr>
        <p:spPr>
          <a:xfrm>
            <a:off x="1496300" y="2047175"/>
            <a:ext cx="6066300" cy="2278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chemeClr val="lt1"/>
                </a:solidFill>
              </a:rPr>
              <a:t>Make a </a:t>
            </a:r>
            <a:r>
              <a:rPr b="1" lang="en" sz="3600" u="sng">
                <a:solidFill>
                  <a:schemeClr val="lt1"/>
                </a:solidFill>
              </a:rPr>
              <a:t>written record</a:t>
            </a:r>
            <a:r>
              <a:rPr b="1" lang="en" sz="3600">
                <a:solidFill>
                  <a:schemeClr val="lt1"/>
                </a:solidFill>
              </a:rPr>
              <a:t> of all the information gathered and cite the sources!</a:t>
            </a:r>
            <a:endParaRPr b="1" sz="3600"/>
          </a:p>
        </p:txBody>
      </p:sp>
      <p:sp>
        <p:nvSpPr>
          <p:cNvPr id="136" name="Google Shape;136;p19"/>
          <p:cNvSpPr txBox="1"/>
          <p:nvPr/>
        </p:nvSpPr>
        <p:spPr>
          <a:xfrm>
            <a:off x="101825" y="118775"/>
            <a:ext cx="8983800" cy="56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rPr>
              <a:t>STEP 1:DEFINE THE PROBLEM</a:t>
            </a:r>
            <a:endParaRPr b="1" sz="2400">
              <a:solidFill>
                <a:schemeClr val="lt1"/>
              </a:solidFill>
              <a:latin typeface="Cousine"/>
              <a:ea typeface="Cousine"/>
              <a:cs typeface="Cousine"/>
              <a:sym typeface="Cousin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Valentine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