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C7C2C-BE77-4A2E-B9CC-9E1F44797A3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B0759-2A5F-463B-8757-AFFDC6E25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8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6FF9-6234-4C95-A954-D97DCE51692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90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4E8BA-CB25-470E-BF88-6FEE705E60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4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3632D-A2AF-4CDD-81D8-4333BF52B3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9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F301-A5A8-41B1-BD38-610CE3B947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25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4BB1A-8B79-4595-8559-D826C2687D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6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D2E37-694F-4DBB-8612-C226C2723D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1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AB8FA-C5C9-468C-86A3-C0E90FC611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1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18C3C-BC49-4761-B6FF-9DBF23D198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2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70706-8566-41B2-B2F2-DCBDE13DE3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0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E4AE0-AAD4-443E-9844-945FBDA77A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31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7033E-ACF4-4D21-A216-4150FE5C60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34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D4C39-7C67-43EA-9EC5-843C07D0E6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FCCA1B-4B31-4CFA-8956-87F5116FDBF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5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0449" y="2121517"/>
            <a:ext cx="3369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</a:rPr>
              <a:t>SELF ASSESSEMENT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1473" y="2971799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</a:rPr>
              <a:t>Brainstorm (with classmates, friends, instructors, or…) and create your own self assessment. Create a project using the tools of this unit of study that will show the world, or at least yourself and instructor, what 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mastered </a:t>
            </a:r>
            <a:r>
              <a:rPr lang="en-US" b="1" dirty="0">
                <a:solidFill>
                  <a:srgbClr val="000000"/>
                </a:solidFill>
              </a:rPr>
              <a:t>concerning the content of this unit. Consult your instructor as needed.</a:t>
            </a:r>
          </a:p>
        </p:txBody>
      </p:sp>
      <p:pic>
        <p:nvPicPr>
          <p:cNvPr id="4" name="Picture 3" descr="C:\Users\Keith\AppData\Local\Microsoft\Windows\Temporary Internet Files\Content.IE5\K4LCWBZF\MP90042258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673" y="4724400"/>
            <a:ext cx="2629000" cy="175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eith\AppData\Local\Microsoft\Windows\Temporary Internet Files\Content.IE5\C97EAO7T\MP90039978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73" y="4724400"/>
            <a:ext cx="2629001" cy="175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61921" y="381000"/>
            <a:ext cx="5340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spc="50" dirty="0">
                <a:ln w="11430"/>
                <a:gradFill>
                  <a:gsLst>
                    <a:gs pos="25000">
                      <a:srgbClr val="333399">
                        <a:satMod val="155000"/>
                      </a:srgbClr>
                    </a:gs>
                    <a:gs pos="100000">
                      <a:srgbClr val="3333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Word</a:t>
            </a:r>
            <a:endParaRPr lang="en-US" sz="5400" b="1" spc="50" dirty="0">
              <a:ln w="11430"/>
              <a:gradFill>
                <a:gsLst>
                  <a:gs pos="25000">
                    <a:srgbClr val="333399">
                      <a:satMod val="155000"/>
                    </a:srgbClr>
                  </a:gs>
                  <a:gs pos="100000">
                    <a:srgbClr val="33339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90422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Keith</cp:lastModifiedBy>
  <cp:revision>1</cp:revision>
  <dcterms:created xsi:type="dcterms:W3CDTF">2013-09-22T04:08:06Z</dcterms:created>
  <dcterms:modified xsi:type="dcterms:W3CDTF">2013-09-22T04:08:47Z</dcterms:modified>
</cp:coreProperties>
</file>