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68" r:id="rId4"/>
    <p:sldId id="257" r:id="rId5"/>
    <p:sldId id="269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39" autoAdjust="0"/>
    <p:restoredTop sz="94569" autoAdjust="0"/>
  </p:normalViewPr>
  <p:slideViewPr>
    <p:cSldViewPr>
      <p:cViewPr>
        <p:scale>
          <a:sx n="100" d="100"/>
          <a:sy n="100" d="100"/>
        </p:scale>
        <p:origin x="-432" y="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F99BA2-55C0-454F-9145-DF690BFAEAF3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 ORIENTED PROGRAMMING WITH C++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Team Members:</a:t>
            </a:r>
          </a:p>
          <a:p>
            <a:r>
              <a:rPr lang="en-US" dirty="0" err="1" smtClean="0"/>
              <a:t>Lalitha.V.P</a:t>
            </a:r>
            <a:r>
              <a:rPr lang="en-US" dirty="0" smtClean="0"/>
              <a:t>(Team Head)</a:t>
            </a:r>
          </a:p>
          <a:p>
            <a:r>
              <a:rPr lang="en-US" dirty="0" err="1" smtClean="0"/>
              <a:t>Manonmani.S</a:t>
            </a:r>
            <a:endParaRPr lang="en-US" dirty="0" smtClean="0"/>
          </a:p>
          <a:p>
            <a:r>
              <a:rPr lang="en-US" dirty="0" err="1" smtClean="0"/>
              <a:t>Pavithra.H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act as an interface between base and sub classes.</a:t>
            </a:r>
          </a:p>
          <a:p>
            <a:r>
              <a:rPr lang="en-US" dirty="0" smtClean="0"/>
              <a:t> </a:t>
            </a:r>
            <a:r>
              <a:rPr lang="en-US" dirty="0" smtClean="0"/>
              <a:t>It is a class that contain  </a:t>
            </a:r>
            <a:r>
              <a:rPr lang="en-US" dirty="0" err="1" smtClean="0"/>
              <a:t>atleast</a:t>
            </a:r>
            <a:r>
              <a:rPr lang="en-US" dirty="0" smtClean="0"/>
              <a:t> one virtual function.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 of an Abstract </a:t>
            </a:r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class cannot be </a:t>
            </a:r>
            <a:r>
              <a:rPr lang="en-US" dirty="0" smtClean="0"/>
              <a:t>instantiated.</a:t>
            </a:r>
          </a:p>
          <a:p>
            <a:r>
              <a:rPr lang="en-US" dirty="0" smtClean="0"/>
              <a:t>Abstract class can have normal functions and </a:t>
            </a:r>
            <a:r>
              <a:rPr lang="en-US" dirty="0" smtClean="0"/>
              <a:t>variables.</a:t>
            </a:r>
          </a:p>
          <a:p>
            <a:r>
              <a:rPr lang="en-US" dirty="0" smtClean="0"/>
              <a:t>Classes that inherits the Abstract </a:t>
            </a:r>
            <a:r>
              <a:rPr lang="en-US" dirty="0" smtClean="0"/>
              <a:t>Class must implement all pure virtual functions, or else they will become Abstract too.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en-US" dirty="0" smtClean="0"/>
              <a:t>ure</a:t>
            </a:r>
            <a:r>
              <a:rPr lang="en-US" dirty="0" smtClean="0"/>
              <a:t> Virtual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functions with no definition and equated with zero.</a:t>
            </a:r>
          </a:p>
          <a:p>
            <a:r>
              <a:rPr lang="en-US" dirty="0" smtClean="0"/>
              <a:t>Syntax:</a:t>
            </a:r>
          </a:p>
          <a:p>
            <a:r>
              <a:rPr lang="en-US" dirty="0" smtClean="0"/>
              <a:t> </a:t>
            </a:r>
            <a:r>
              <a:rPr lang="en-US" dirty="0" smtClean="0"/>
              <a:t>virtual &lt;return type&gt; &lt;function name&gt; {&lt;formal arguments&gt;} = 0;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pure virtual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class Base </a:t>
            </a:r>
            <a:endParaRPr lang="en-US" dirty="0" smtClean="0"/>
          </a:p>
          <a:p>
            <a:r>
              <a:rPr lang="en-US" dirty="0" smtClean="0"/>
              <a:t>{ </a:t>
            </a:r>
            <a:r>
              <a:rPr lang="en-US" dirty="0" smtClean="0"/>
              <a:t>public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virtual void </a:t>
            </a:r>
            <a:r>
              <a:rPr lang="en-US" b="1" dirty="0" smtClean="0"/>
              <a:t>display() </a:t>
            </a:r>
            <a:r>
              <a:rPr lang="en-US" b="1" dirty="0" smtClean="0"/>
              <a:t>= 0</a:t>
            </a:r>
            <a:r>
              <a:rPr lang="en-US" b="1" dirty="0" smtClean="0"/>
              <a:t>;</a:t>
            </a:r>
            <a:r>
              <a:rPr lang="en-US" dirty="0" smtClean="0"/>
              <a:t>};</a:t>
            </a:r>
          </a:p>
          <a:p>
            <a:r>
              <a:rPr lang="en-US" dirty="0" smtClean="0"/>
              <a:t> </a:t>
            </a:r>
            <a:r>
              <a:rPr lang="en-US" dirty="0" smtClean="0"/>
              <a:t>class </a:t>
            </a:r>
            <a:r>
              <a:rPr lang="en-US" dirty="0" err="1" smtClean="0"/>
              <a:t>Deriv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smtClean="0"/>
              <a:t>public </a:t>
            </a:r>
            <a:r>
              <a:rPr lang="en-US" dirty="0" smtClean="0"/>
              <a:t>Base { public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smtClean="0"/>
              <a:t>void </a:t>
            </a:r>
            <a:r>
              <a:rPr lang="en-US" b="1" dirty="0" err="1" smtClean="0"/>
              <a:t>dispaly</a:t>
            </a:r>
            <a:r>
              <a:rPr lang="en-US" dirty="0" smtClean="0"/>
              <a:t>() </a:t>
            </a:r>
            <a:r>
              <a:rPr lang="en-US" dirty="0" smtClean="0"/>
              <a:t>{ 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smtClean="0"/>
              <a:t>"Virtual </a:t>
            </a:r>
            <a:r>
              <a:rPr lang="en-US" dirty="0" smtClean="0"/>
              <a:t>Function in </a:t>
            </a:r>
            <a:r>
              <a:rPr lang="en-US" dirty="0" smtClean="0"/>
              <a:t>Derived </a:t>
            </a:r>
            <a:r>
              <a:rPr lang="en-US" dirty="0" smtClean="0"/>
              <a:t>class"; } }; </a:t>
            </a:r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/>
              <a:t>main</a:t>
            </a:r>
            <a:r>
              <a:rPr lang="en-US" dirty="0" smtClean="0"/>
              <a:t>()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{ Base </a:t>
            </a:r>
            <a:r>
              <a:rPr lang="en-US" dirty="0" err="1" smtClean="0"/>
              <a:t>objectbase</a:t>
            </a:r>
            <a:r>
              <a:rPr lang="en-US" dirty="0" smtClean="0"/>
              <a:t>; </a:t>
            </a:r>
            <a:r>
              <a:rPr lang="en-US" dirty="0" smtClean="0"/>
              <a:t>//Compile Time Error </a:t>
            </a:r>
            <a:endParaRPr lang="en-US" dirty="0" smtClean="0"/>
          </a:p>
          <a:p>
            <a:r>
              <a:rPr lang="en-US" dirty="0" smtClean="0"/>
              <a:t>Base </a:t>
            </a:r>
            <a:r>
              <a:rPr lang="en-US" dirty="0" smtClean="0"/>
              <a:t>*b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Deriv</a:t>
            </a:r>
            <a:r>
              <a:rPr lang="en-US" dirty="0" smtClean="0"/>
              <a:t> </a:t>
            </a:r>
            <a:r>
              <a:rPr lang="en-US" dirty="0" smtClean="0"/>
              <a:t>d; </a:t>
            </a:r>
            <a:endParaRPr lang="en-US" dirty="0" smtClean="0"/>
          </a:p>
          <a:p>
            <a:r>
              <a:rPr lang="en-US" dirty="0" smtClean="0"/>
              <a:t>b </a:t>
            </a:r>
            <a:r>
              <a:rPr lang="en-US" dirty="0" smtClean="0"/>
              <a:t>= &amp;d; b-&gt;show(); }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Destructor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ensure that the derived class destructors called before base class destructor.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338</TotalTime>
  <Words>199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OBJECT ORIENTED PROGRAMMING WITH C++</vt:lpstr>
      <vt:lpstr>Abstract class</vt:lpstr>
      <vt:lpstr>Characteristic of an Abstract class</vt:lpstr>
      <vt:lpstr>Pure Virtual Functions</vt:lpstr>
      <vt:lpstr>Demo pure virtual function</vt:lpstr>
      <vt:lpstr>Virtual Destructor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WITH C++</dc:title>
  <dc:creator>Manos</dc:creator>
  <cp:lastModifiedBy>Manos</cp:lastModifiedBy>
  <cp:revision>71</cp:revision>
  <dcterms:created xsi:type="dcterms:W3CDTF">2016-07-21T01:37:11Z</dcterms:created>
  <dcterms:modified xsi:type="dcterms:W3CDTF">2016-07-22T13:30:39Z</dcterms:modified>
</cp:coreProperties>
</file>