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5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 varScale="1">
        <p:scale>
          <a:sx n="70" d="100"/>
          <a:sy n="70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F99BA2-55C0-454F-9145-DF690BFAEAF3}" type="datetimeFigureOut">
              <a:rPr lang="en-US" smtClean="0"/>
              <a:pPr/>
              <a:t>7/25/2016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34B62C-59B0-4A79-8BF7-F29615C69C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PROGRAMMING WITH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Team Members:</a:t>
            </a:r>
          </a:p>
          <a:p>
            <a:r>
              <a:rPr lang="en-US" dirty="0" err="1" smtClean="0"/>
              <a:t>Lalitha.V.P</a:t>
            </a:r>
            <a:r>
              <a:rPr lang="en-US" dirty="0" smtClean="0"/>
              <a:t>(Team Head)</a:t>
            </a:r>
          </a:p>
          <a:p>
            <a:r>
              <a:rPr lang="en-US" dirty="0" err="1" smtClean="0"/>
              <a:t>Manonmani.S</a:t>
            </a:r>
            <a:endParaRPr lang="en-US" dirty="0" smtClean="0"/>
          </a:p>
          <a:p>
            <a:r>
              <a:rPr lang="en-US" dirty="0" err="1" smtClean="0"/>
              <a:t>Pavithra.H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Virtual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virtual function is a member function that is declared within a base class and redefined by a derived class.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function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virtual &lt;return type&gt; &lt;function name&gt; {&lt;formal arguments&gt;};</a:t>
            </a:r>
          </a:p>
          <a:p>
            <a:r>
              <a:rPr lang="en-US" dirty="0" err="1" smtClean="0"/>
              <a:t>Eg</a:t>
            </a:r>
            <a:r>
              <a:rPr lang="en-US" dirty="0" smtClean="0"/>
              <a:t>:</a:t>
            </a:r>
          </a:p>
          <a:p>
            <a:r>
              <a:rPr lang="en-US" dirty="0" smtClean="0"/>
              <a:t> class </a:t>
            </a:r>
            <a:r>
              <a:rPr lang="en-US" dirty="0" err="1" smtClean="0"/>
              <a:t>demovirtual</a:t>
            </a:r>
            <a:endParaRPr lang="en-US" dirty="0" smtClean="0"/>
          </a:p>
          <a:p>
            <a:r>
              <a:rPr lang="en-US" dirty="0" smtClean="0"/>
              <a:t>{public: </a:t>
            </a:r>
          </a:p>
          <a:p>
            <a:r>
              <a:rPr lang="en-US" dirty="0" smtClean="0"/>
              <a:t> virtual void display();</a:t>
            </a:r>
          </a:p>
          <a:p>
            <a:r>
              <a:rPr lang="en-US" dirty="0" smtClean="0"/>
              <a:t>};   OR</a:t>
            </a:r>
          </a:p>
          <a:p>
            <a:r>
              <a:rPr lang="en-US" dirty="0" smtClean="0"/>
              <a:t>class </a:t>
            </a:r>
            <a:r>
              <a:rPr lang="en-US" dirty="0" err="1" smtClean="0"/>
              <a:t>demovirtual</a:t>
            </a:r>
            <a:endParaRPr lang="en-US" dirty="0" smtClean="0"/>
          </a:p>
          <a:p>
            <a:r>
              <a:rPr lang="en-US" dirty="0" smtClean="0"/>
              <a:t>{public: </a:t>
            </a:r>
          </a:p>
          <a:p>
            <a:r>
              <a:rPr lang="en-US" dirty="0" smtClean="0"/>
              <a:t> void virtual display();</a:t>
            </a:r>
          </a:p>
          <a:p>
            <a:r>
              <a:rPr lang="en-US" dirty="0" smtClean="0"/>
              <a:t>};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 program: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class base1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public:</a:t>
            </a:r>
          </a:p>
          <a:p>
            <a:r>
              <a:rPr lang="en-US" dirty="0"/>
              <a:t> </a:t>
            </a:r>
            <a:r>
              <a:rPr lang="en-US" dirty="0" smtClean="0"/>
              <a:t> virtual void display(){</a:t>
            </a:r>
            <a:r>
              <a:rPr lang="en-US" dirty="0" err="1" smtClean="0"/>
              <a:t>cout</a:t>
            </a:r>
            <a:r>
              <a:rPr lang="en-US" dirty="0" smtClean="0"/>
              <a:t>&lt;&lt;“Virtual-base1\n”;}</a:t>
            </a:r>
            <a:endParaRPr lang="en-US" dirty="0"/>
          </a:p>
          <a:p>
            <a:r>
              <a:rPr lang="en-US" dirty="0" smtClean="0"/>
              <a:t>};</a:t>
            </a:r>
          </a:p>
          <a:p>
            <a:r>
              <a:rPr lang="en-US" dirty="0"/>
              <a:t> class </a:t>
            </a:r>
            <a:r>
              <a:rPr lang="en-US" dirty="0" smtClean="0"/>
              <a:t>deriv1:public base1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r>
              <a:rPr lang="en-US" dirty="0" smtClean="0"/>
              <a:t> void display(){</a:t>
            </a:r>
            <a:r>
              <a:rPr lang="en-US" dirty="0" err="1" smtClean="0"/>
              <a:t>cout</a:t>
            </a:r>
            <a:r>
              <a:rPr lang="en-US" dirty="0" smtClean="0"/>
              <a:t>&lt;&lt;“Virtual-deriv1\n”;}</a:t>
            </a:r>
            <a:endParaRPr lang="en-US" dirty="0"/>
          </a:p>
          <a:p>
            <a:r>
              <a:rPr lang="en-US" dirty="0"/>
              <a:t>};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Cont</a:t>
            </a:r>
            <a:r>
              <a:rPr lang="en-US" dirty="0" smtClean="0"/>
              <a:t>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class </a:t>
            </a:r>
            <a:r>
              <a:rPr lang="en-US" dirty="0" smtClean="0"/>
              <a:t>deriv2:public </a:t>
            </a:r>
            <a:r>
              <a:rPr lang="en-US" dirty="0" smtClean="0"/>
              <a:t>deriv1</a:t>
            </a:r>
            <a:endParaRPr lang="en-US" dirty="0"/>
          </a:p>
          <a:p>
            <a:r>
              <a:rPr lang="en-US" dirty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r>
              <a:rPr lang="en-US" dirty="0"/>
              <a:t> </a:t>
            </a:r>
            <a:r>
              <a:rPr lang="en-US" dirty="0" smtClean="0"/>
              <a:t> void display(){</a:t>
            </a:r>
            <a:r>
              <a:rPr lang="en-US" dirty="0" err="1" smtClean="0"/>
              <a:t>cout</a:t>
            </a:r>
            <a:r>
              <a:rPr lang="en-US" dirty="0" smtClean="0"/>
              <a:t>&lt;&lt;“Virtual-deriv2\n”;}</a:t>
            </a:r>
            <a:endParaRPr lang="en-US" dirty="0"/>
          </a:p>
          <a:p>
            <a:r>
              <a:rPr lang="en-US" dirty="0" smtClean="0"/>
              <a:t>};</a:t>
            </a:r>
          </a:p>
          <a:p>
            <a:r>
              <a:rPr lang="en-US" dirty="0" smtClean="0"/>
              <a:t>void 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deriv1 *</a:t>
            </a:r>
            <a:r>
              <a:rPr lang="en-US" dirty="0" smtClean="0"/>
              <a:t>deriv1_obj</a:t>
            </a:r>
            <a:r>
              <a:rPr lang="en-US" dirty="0" smtClean="0"/>
              <a:t>;</a:t>
            </a:r>
          </a:p>
          <a:p>
            <a:r>
              <a:rPr lang="en-US" dirty="0" smtClean="0"/>
              <a:t> </a:t>
            </a:r>
            <a:r>
              <a:rPr lang="en-US" dirty="0" smtClean="0"/>
              <a:t>deriv1_obj</a:t>
            </a:r>
            <a:r>
              <a:rPr lang="en-US" dirty="0" smtClean="0"/>
              <a:t>= new deriv2; </a:t>
            </a:r>
          </a:p>
          <a:p>
            <a:r>
              <a:rPr lang="en-US" smtClean="0"/>
              <a:t> </a:t>
            </a:r>
            <a:r>
              <a:rPr lang="en-US" smtClean="0"/>
              <a:t>deriv1_obj-</a:t>
            </a:r>
            <a:r>
              <a:rPr lang="en-US" dirty="0" smtClean="0"/>
              <a:t>&gt;display();</a:t>
            </a:r>
          </a:p>
          <a:p>
            <a:r>
              <a:rPr lang="en-US" dirty="0" smtClean="0"/>
              <a:t>}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With virtual function </a:t>
            </a:r>
          </a:p>
          <a:p>
            <a:r>
              <a:rPr lang="en-US" dirty="0" smtClean="0"/>
              <a:t>O/P </a:t>
            </a:r>
            <a:r>
              <a:rPr lang="en-US" smtClean="0"/>
              <a:t>: Virtual-deriv1</a:t>
            </a:r>
            <a:endParaRPr lang="en-US" dirty="0" smtClean="0"/>
          </a:p>
          <a:p>
            <a:r>
              <a:rPr lang="en-US" dirty="0" smtClean="0"/>
              <a:t>Without virtual function </a:t>
            </a:r>
          </a:p>
          <a:p>
            <a:r>
              <a:rPr lang="en-US" dirty="0" smtClean="0"/>
              <a:t>O/P : Virtual-deriv2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0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280</TotalTime>
  <Words>170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Gill Sans MT</vt:lpstr>
      <vt:lpstr>Verdana</vt:lpstr>
      <vt:lpstr>Wingdings 2</vt:lpstr>
      <vt:lpstr>Solstice</vt:lpstr>
      <vt:lpstr>OBJECT ORIENTED PROGRAMMING WITH C++</vt:lpstr>
      <vt:lpstr>Virtual Functions</vt:lpstr>
      <vt:lpstr>Virtual function syntax</vt:lpstr>
      <vt:lpstr>Demo program:</vt:lpstr>
      <vt:lpstr>Cont…….</vt:lpstr>
      <vt:lpstr>Output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WITH C++</dc:title>
  <dc:creator>Manos</dc:creator>
  <cp:lastModifiedBy>Lalitha vp</cp:lastModifiedBy>
  <cp:revision>52</cp:revision>
  <dcterms:created xsi:type="dcterms:W3CDTF">2016-07-21T01:37:11Z</dcterms:created>
  <dcterms:modified xsi:type="dcterms:W3CDTF">2016-07-25T06:26:31Z</dcterms:modified>
</cp:coreProperties>
</file>