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62" r:id="rId5"/>
    <p:sldId id="259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60"/>
  </p:normalViewPr>
  <p:slideViewPr>
    <p:cSldViewPr>
      <p:cViewPr>
        <p:scale>
          <a:sx n="66" d="100"/>
          <a:sy n="66" d="100"/>
        </p:scale>
        <p:origin x="-151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8F99BA2-55C0-454F-9145-DF690BFAEAF3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 ORIENTED PROGRAMMING WITH C++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Team Members:</a:t>
            </a:r>
          </a:p>
          <a:p>
            <a:r>
              <a:rPr lang="en-US" dirty="0" err="1" smtClean="0"/>
              <a:t>Lalitha.V.P</a:t>
            </a:r>
            <a:r>
              <a:rPr lang="en-US" dirty="0" smtClean="0"/>
              <a:t>(Team Head)</a:t>
            </a:r>
          </a:p>
          <a:p>
            <a:r>
              <a:rPr lang="en-US" dirty="0" err="1" smtClean="0"/>
              <a:t>Manonmani.S</a:t>
            </a:r>
            <a:endParaRPr lang="en-US" dirty="0" smtClean="0"/>
          </a:p>
          <a:p>
            <a:r>
              <a:rPr lang="en-US" dirty="0" err="1" smtClean="0"/>
              <a:t>Pavithra.H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Order of invocation of Constructor and Destructor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 base class constructors in the order of inheritance.</a:t>
            </a:r>
            <a:endParaRPr lang="en-US" dirty="0" smtClean="0"/>
          </a:p>
          <a:p>
            <a:r>
              <a:rPr lang="en-US" dirty="0" smtClean="0"/>
              <a:t>Non-Virtual </a:t>
            </a:r>
            <a:r>
              <a:rPr lang="en-US" dirty="0"/>
              <a:t>base class </a:t>
            </a:r>
            <a:r>
              <a:rPr lang="en-US" dirty="0" smtClean="0"/>
              <a:t>constructors </a:t>
            </a:r>
            <a:r>
              <a:rPr lang="en-US" dirty="0"/>
              <a:t>in the order of inheritance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Member object’s constructors in the order of declaration.</a:t>
            </a:r>
            <a:endParaRPr lang="en-US" dirty="0" smtClean="0"/>
          </a:p>
          <a:p>
            <a:r>
              <a:rPr lang="en-US" dirty="0" smtClean="0"/>
              <a:t>Derived class constructors.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 program: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class base1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Public:</a:t>
            </a:r>
          </a:p>
          <a:p>
            <a:r>
              <a:rPr lang="en-US" dirty="0"/>
              <a:t> </a:t>
            </a:r>
            <a:r>
              <a:rPr lang="en-US" dirty="0" smtClean="0"/>
              <a:t>base1(){</a:t>
            </a:r>
            <a:r>
              <a:rPr lang="en-US" dirty="0" err="1" smtClean="0"/>
              <a:t>cout</a:t>
            </a:r>
            <a:r>
              <a:rPr lang="en-US" dirty="0" smtClean="0"/>
              <a:t>&lt;&lt;“Constructor-base1\n”;}</a:t>
            </a:r>
          </a:p>
          <a:p>
            <a:r>
              <a:rPr lang="en-US" dirty="0" smtClean="0"/>
              <a:t>~base1(){</a:t>
            </a:r>
            <a:r>
              <a:rPr lang="en-US" dirty="0" err="1"/>
              <a:t>cout</a:t>
            </a:r>
            <a:r>
              <a:rPr lang="en-US" dirty="0" smtClean="0"/>
              <a:t>&lt;&lt;“Destructor-base1\n</a:t>
            </a:r>
            <a:r>
              <a:rPr lang="en-US" dirty="0"/>
              <a:t>”;}</a:t>
            </a:r>
          </a:p>
          <a:p>
            <a:r>
              <a:rPr lang="en-US" dirty="0" smtClean="0"/>
              <a:t>};</a:t>
            </a:r>
          </a:p>
          <a:p>
            <a:r>
              <a:rPr lang="en-US" dirty="0"/>
              <a:t> class </a:t>
            </a:r>
            <a:r>
              <a:rPr lang="en-US" dirty="0" smtClean="0"/>
              <a:t>base2</a:t>
            </a:r>
            <a:endParaRPr lang="en-US" dirty="0"/>
          </a:p>
          <a:p>
            <a:r>
              <a:rPr lang="en-US" dirty="0"/>
              <a:t>{</a:t>
            </a:r>
          </a:p>
          <a:p>
            <a:r>
              <a:rPr lang="en-US" dirty="0"/>
              <a:t>Public:</a:t>
            </a:r>
          </a:p>
          <a:p>
            <a:r>
              <a:rPr lang="en-US" dirty="0"/>
              <a:t> </a:t>
            </a:r>
            <a:r>
              <a:rPr lang="en-US" dirty="0" smtClean="0"/>
              <a:t>base2(){</a:t>
            </a:r>
            <a:r>
              <a:rPr lang="en-US" dirty="0" err="1"/>
              <a:t>cout</a:t>
            </a:r>
            <a:r>
              <a:rPr lang="en-US" dirty="0"/>
              <a:t>&lt;&lt;“</a:t>
            </a:r>
            <a:r>
              <a:rPr lang="en-US" dirty="0" smtClean="0"/>
              <a:t>Constructor-base2\n</a:t>
            </a:r>
            <a:r>
              <a:rPr lang="en-US" dirty="0"/>
              <a:t>”;}</a:t>
            </a:r>
          </a:p>
          <a:p>
            <a:r>
              <a:rPr lang="en-US" dirty="0"/>
              <a:t>~</a:t>
            </a:r>
            <a:r>
              <a:rPr lang="en-US" dirty="0" smtClean="0"/>
              <a:t>bas21</a:t>
            </a:r>
            <a:r>
              <a:rPr lang="en-US" dirty="0"/>
              <a:t>(){</a:t>
            </a:r>
            <a:r>
              <a:rPr lang="en-US" dirty="0" err="1"/>
              <a:t>cout</a:t>
            </a:r>
            <a:r>
              <a:rPr lang="en-US" dirty="0"/>
              <a:t>&lt;&lt;“</a:t>
            </a:r>
            <a:r>
              <a:rPr lang="en-US" dirty="0" smtClean="0"/>
              <a:t>Destructor-base2\n</a:t>
            </a:r>
            <a:r>
              <a:rPr lang="en-US" dirty="0"/>
              <a:t>”;}</a:t>
            </a:r>
          </a:p>
          <a:p>
            <a:r>
              <a:rPr lang="en-US" dirty="0"/>
              <a:t>};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Cont</a:t>
            </a:r>
            <a:r>
              <a:rPr lang="en-US" dirty="0" smtClean="0"/>
              <a:t>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class </a:t>
            </a:r>
            <a:r>
              <a:rPr lang="en-US" dirty="0" smtClean="0"/>
              <a:t>derv1:virual public base1</a:t>
            </a:r>
            <a:endParaRPr lang="en-US" dirty="0"/>
          </a:p>
          <a:p>
            <a:r>
              <a:rPr lang="en-US" dirty="0"/>
              <a:t>{</a:t>
            </a:r>
          </a:p>
          <a:p>
            <a:r>
              <a:rPr lang="en-US" dirty="0"/>
              <a:t>Public:</a:t>
            </a:r>
          </a:p>
          <a:p>
            <a:r>
              <a:rPr lang="en-US" dirty="0"/>
              <a:t> </a:t>
            </a:r>
            <a:r>
              <a:rPr lang="en-US" dirty="0" smtClean="0"/>
              <a:t>derv1</a:t>
            </a:r>
            <a:r>
              <a:rPr lang="en-US" dirty="0"/>
              <a:t>(){</a:t>
            </a:r>
            <a:r>
              <a:rPr lang="en-US" dirty="0" err="1"/>
              <a:t>cout</a:t>
            </a:r>
            <a:r>
              <a:rPr lang="en-US" dirty="0"/>
              <a:t>&lt;&lt;“</a:t>
            </a:r>
            <a:r>
              <a:rPr lang="en-US" dirty="0" smtClean="0"/>
              <a:t>Constructor-derv1\n</a:t>
            </a:r>
            <a:r>
              <a:rPr lang="en-US" dirty="0"/>
              <a:t>”;}</a:t>
            </a:r>
          </a:p>
          <a:p>
            <a:r>
              <a:rPr lang="en-US" dirty="0" smtClean="0"/>
              <a:t>~derv1</a:t>
            </a:r>
            <a:r>
              <a:rPr lang="en-US" dirty="0"/>
              <a:t>(){</a:t>
            </a:r>
            <a:r>
              <a:rPr lang="en-US" dirty="0" err="1"/>
              <a:t>cout</a:t>
            </a:r>
            <a:r>
              <a:rPr lang="en-US" dirty="0"/>
              <a:t>&lt;&lt;“</a:t>
            </a:r>
            <a:r>
              <a:rPr lang="en-US" dirty="0" smtClean="0"/>
              <a:t>Destructor-derv1\n</a:t>
            </a:r>
            <a:r>
              <a:rPr lang="en-US" dirty="0"/>
              <a:t>”;}</a:t>
            </a:r>
          </a:p>
          <a:p>
            <a:r>
              <a:rPr lang="en-US" dirty="0"/>
              <a:t>};</a:t>
            </a:r>
          </a:p>
          <a:p>
            <a:r>
              <a:rPr lang="en-US" dirty="0"/>
              <a:t> class </a:t>
            </a:r>
            <a:r>
              <a:rPr lang="en-US" dirty="0" smtClean="0"/>
              <a:t>derv2:virual </a:t>
            </a:r>
            <a:r>
              <a:rPr lang="en-US" dirty="0"/>
              <a:t>public base1</a:t>
            </a:r>
          </a:p>
          <a:p>
            <a:endParaRPr lang="en-US" dirty="0"/>
          </a:p>
          <a:p>
            <a:r>
              <a:rPr lang="en-US" dirty="0"/>
              <a:t>{</a:t>
            </a:r>
          </a:p>
          <a:p>
            <a:r>
              <a:rPr lang="en-US" dirty="0"/>
              <a:t>Public:</a:t>
            </a:r>
          </a:p>
          <a:p>
            <a:r>
              <a:rPr lang="en-US" dirty="0"/>
              <a:t> </a:t>
            </a:r>
            <a:r>
              <a:rPr lang="en-US" dirty="0" smtClean="0"/>
              <a:t>derv2</a:t>
            </a:r>
            <a:r>
              <a:rPr lang="en-US" dirty="0"/>
              <a:t>(){</a:t>
            </a:r>
            <a:r>
              <a:rPr lang="en-US" dirty="0" err="1"/>
              <a:t>cout</a:t>
            </a:r>
            <a:r>
              <a:rPr lang="en-US" dirty="0"/>
              <a:t>&lt;&lt;“</a:t>
            </a:r>
            <a:r>
              <a:rPr lang="en-US" dirty="0" smtClean="0"/>
              <a:t>Constructor-derv2\n</a:t>
            </a:r>
            <a:r>
              <a:rPr lang="en-US" dirty="0"/>
              <a:t>”;}</a:t>
            </a:r>
          </a:p>
          <a:p>
            <a:r>
              <a:rPr lang="en-US" dirty="0" smtClean="0"/>
              <a:t>~derv2(){</a:t>
            </a:r>
            <a:r>
              <a:rPr lang="en-US" dirty="0" err="1"/>
              <a:t>cout</a:t>
            </a:r>
            <a:r>
              <a:rPr lang="en-US" dirty="0"/>
              <a:t>&lt;&lt;“</a:t>
            </a:r>
            <a:r>
              <a:rPr lang="en-US" dirty="0" smtClean="0"/>
              <a:t>Destructor-derv2\n</a:t>
            </a:r>
            <a:r>
              <a:rPr lang="en-US" dirty="0"/>
              <a:t>”;}</a:t>
            </a:r>
          </a:p>
          <a:p>
            <a:r>
              <a:rPr lang="en-US" dirty="0"/>
              <a:t>};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752600"/>
            <a:ext cx="7181088" cy="4495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 class </a:t>
            </a:r>
            <a:r>
              <a:rPr lang="en-US" dirty="0" smtClean="0"/>
              <a:t>base3</a:t>
            </a:r>
            <a:endParaRPr lang="en-US" dirty="0"/>
          </a:p>
          <a:p>
            <a:r>
              <a:rPr lang="en-US" dirty="0"/>
              <a:t>{</a:t>
            </a:r>
          </a:p>
          <a:p>
            <a:r>
              <a:rPr lang="en-US" dirty="0" smtClean="0"/>
              <a:t> public</a:t>
            </a:r>
            <a:r>
              <a:rPr lang="en-US" dirty="0"/>
              <a:t>:</a:t>
            </a:r>
          </a:p>
          <a:p>
            <a:r>
              <a:rPr lang="en-US" dirty="0"/>
              <a:t> </a:t>
            </a:r>
            <a:r>
              <a:rPr lang="en-US" dirty="0" smtClean="0"/>
              <a:t>base3(){</a:t>
            </a:r>
            <a:r>
              <a:rPr lang="en-US" dirty="0" err="1"/>
              <a:t>cout</a:t>
            </a:r>
            <a:r>
              <a:rPr lang="en-US" dirty="0"/>
              <a:t>&lt;&lt;“</a:t>
            </a:r>
            <a:r>
              <a:rPr lang="en-US" dirty="0" smtClean="0"/>
              <a:t>Constructor-base3\n</a:t>
            </a:r>
            <a:r>
              <a:rPr lang="en-US" dirty="0"/>
              <a:t>”;}</a:t>
            </a:r>
          </a:p>
          <a:p>
            <a:r>
              <a:rPr lang="en-US" dirty="0"/>
              <a:t>~</a:t>
            </a:r>
            <a:r>
              <a:rPr lang="en-US" dirty="0" smtClean="0"/>
              <a:t>base3(){</a:t>
            </a:r>
            <a:r>
              <a:rPr lang="en-US" dirty="0" err="1"/>
              <a:t>cout</a:t>
            </a:r>
            <a:r>
              <a:rPr lang="en-US" dirty="0"/>
              <a:t>&lt;&lt;“</a:t>
            </a:r>
            <a:r>
              <a:rPr lang="en-US" dirty="0" smtClean="0"/>
              <a:t>Destructor-base3\n</a:t>
            </a:r>
            <a:r>
              <a:rPr lang="en-US" dirty="0"/>
              <a:t>”;}</a:t>
            </a:r>
          </a:p>
          <a:p>
            <a:r>
              <a:rPr lang="en-US" dirty="0"/>
              <a:t>};</a:t>
            </a:r>
          </a:p>
          <a:p>
            <a:r>
              <a:rPr lang="en-US" dirty="0"/>
              <a:t> class </a:t>
            </a:r>
            <a:r>
              <a:rPr lang="en-US" dirty="0" smtClean="0"/>
              <a:t>derv3:public base2,public derv1,public derv2</a:t>
            </a:r>
            <a:endParaRPr lang="en-US" dirty="0"/>
          </a:p>
          <a:p>
            <a:r>
              <a:rPr lang="en-US" dirty="0" smtClean="0"/>
              <a:t>{</a:t>
            </a:r>
          </a:p>
          <a:p>
            <a:r>
              <a:rPr lang="en-US" dirty="0"/>
              <a:t> </a:t>
            </a:r>
            <a:r>
              <a:rPr lang="en-US" dirty="0" smtClean="0"/>
              <a:t>private:base3 base3obj;</a:t>
            </a:r>
            <a:endParaRPr lang="en-US" dirty="0"/>
          </a:p>
          <a:p>
            <a:r>
              <a:rPr lang="en-US" dirty="0" smtClean="0"/>
              <a:t> public</a:t>
            </a:r>
            <a:r>
              <a:rPr lang="en-US" dirty="0"/>
              <a:t>:</a:t>
            </a:r>
          </a:p>
          <a:p>
            <a:r>
              <a:rPr lang="en-US" dirty="0"/>
              <a:t> </a:t>
            </a:r>
            <a:r>
              <a:rPr lang="en-US" dirty="0" smtClean="0"/>
              <a:t>derv3(){</a:t>
            </a:r>
            <a:r>
              <a:rPr lang="en-US" dirty="0" err="1"/>
              <a:t>cout</a:t>
            </a:r>
            <a:r>
              <a:rPr lang="en-US" dirty="0"/>
              <a:t>&lt;&lt;“</a:t>
            </a:r>
            <a:r>
              <a:rPr lang="en-US" dirty="0" smtClean="0"/>
              <a:t>Constructor-derv3\n</a:t>
            </a:r>
            <a:r>
              <a:rPr lang="en-US" dirty="0"/>
              <a:t>”;}</a:t>
            </a:r>
          </a:p>
          <a:p>
            <a:r>
              <a:rPr lang="en-US" dirty="0" smtClean="0"/>
              <a:t>~derv3(){</a:t>
            </a:r>
            <a:r>
              <a:rPr lang="en-US" dirty="0" err="1"/>
              <a:t>cout</a:t>
            </a:r>
            <a:r>
              <a:rPr lang="en-US" dirty="0"/>
              <a:t>&lt;&lt;“</a:t>
            </a:r>
            <a:r>
              <a:rPr lang="en-US" dirty="0" smtClean="0"/>
              <a:t>Destructor-derv3\n</a:t>
            </a:r>
            <a:r>
              <a:rPr lang="en-US" dirty="0"/>
              <a:t>”;}</a:t>
            </a:r>
          </a:p>
          <a:p>
            <a:r>
              <a:rPr lang="en-US" dirty="0"/>
              <a:t>};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void main()</a:t>
            </a:r>
          </a:p>
          <a:p>
            <a:r>
              <a:rPr lang="en-US" dirty="0" smtClean="0"/>
              <a:t>{</a:t>
            </a:r>
          </a:p>
          <a:p>
            <a:r>
              <a:rPr lang="en-US" dirty="0"/>
              <a:t> </a:t>
            </a:r>
            <a:r>
              <a:rPr lang="en-US" dirty="0" smtClean="0"/>
              <a:t> derv3 derv3obj;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07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81000"/>
            <a:ext cx="7498080" cy="1143000"/>
          </a:xfrm>
        </p:spPr>
        <p:txBody>
          <a:bodyPr/>
          <a:lstStyle/>
          <a:p>
            <a:r>
              <a:rPr lang="en-US" dirty="0" smtClean="0"/>
              <a:t>Output: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Constructor-base1</a:t>
            </a:r>
          </a:p>
          <a:p>
            <a:r>
              <a:rPr lang="en-US" dirty="0" smtClean="0"/>
              <a:t>Constructor-base2</a:t>
            </a:r>
          </a:p>
          <a:p>
            <a:r>
              <a:rPr lang="en-US" dirty="0" smtClean="0"/>
              <a:t>Constructor-derv1</a:t>
            </a:r>
          </a:p>
          <a:p>
            <a:r>
              <a:rPr lang="en-US" dirty="0" smtClean="0"/>
              <a:t>Constructor-derv2</a:t>
            </a:r>
          </a:p>
          <a:p>
            <a:r>
              <a:rPr lang="en-US" dirty="0" smtClean="0"/>
              <a:t>Constructor-base3</a:t>
            </a:r>
          </a:p>
          <a:p>
            <a:r>
              <a:rPr lang="en-US" dirty="0" smtClean="0"/>
              <a:t>Constructor-derv3</a:t>
            </a:r>
          </a:p>
          <a:p>
            <a:r>
              <a:rPr lang="en-US" dirty="0" smtClean="0"/>
              <a:t>Destructor-derv3</a:t>
            </a:r>
            <a:endParaRPr lang="en-US" dirty="0"/>
          </a:p>
          <a:p>
            <a:r>
              <a:rPr lang="en-US" dirty="0" smtClean="0"/>
              <a:t>Destructor-base3</a:t>
            </a:r>
            <a:endParaRPr lang="en-US" dirty="0"/>
          </a:p>
          <a:p>
            <a:r>
              <a:rPr lang="en-US" dirty="0" smtClean="0"/>
              <a:t>Destructor-derv2</a:t>
            </a:r>
            <a:endParaRPr lang="en-US" dirty="0"/>
          </a:p>
          <a:p>
            <a:r>
              <a:rPr lang="en-US" dirty="0" smtClean="0"/>
              <a:t>Destructor-derv1</a:t>
            </a:r>
            <a:endParaRPr lang="en-US" dirty="0"/>
          </a:p>
          <a:p>
            <a:r>
              <a:rPr lang="en-US" dirty="0" smtClean="0"/>
              <a:t>Destructor-base2</a:t>
            </a:r>
            <a:endParaRPr lang="en-US" dirty="0"/>
          </a:p>
          <a:p>
            <a:r>
              <a:rPr lang="en-US" dirty="0" smtClean="0"/>
              <a:t>Destructor-base1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6611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234</TotalTime>
  <Words>225</Words>
  <Application>Microsoft Office PowerPoint</Application>
  <PresentationFormat>On-screen Show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OBJECT ORIENTED PROGRAMMING WITH C++</vt:lpstr>
      <vt:lpstr>Order of invocation of Constructor and Destructor</vt:lpstr>
      <vt:lpstr>Demo program:</vt:lpstr>
      <vt:lpstr>Cont…….</vt:lpstr>
      <vt:lpstr>Cond…</vt:lpstr>
      <vt:lpstr>Cont…</vt:lpstr>
      <vt:lpstr>Output: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PROGRAMMING WITH C++</dc:title>
  <dc:creator>Manos</dc:creator>
  <cp:lastModifiedBy>Mano</cp:lastModifiedBy>
  <cp:revision>44</cp:revision>
  <dcterms:created xsi:type="dcterms:W3CDTF">2016-07-21T01:37:11Z</dcterms:created>
  <dcterms:modified xsi:type="dcterms:W3CDTF">2016-07-22T10:52:39Z</dcterms:modified>
</cp:coreProperties>
</file>