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0" r:id="rId5"/>
    <p:sldId id="262" r:id="rId6"/>
    <p:sldId id="261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66" d="100"/>
          <a:sy n="66" d="100"/>
        </p:scale>
        <p:origin x="-151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</a:p>
          <a:p>
            <a:r>
              <a:rPr lang="en-US" dirty="0" smtClean="0"/>
              <a:t>Multi level Inheritance</a:t>
            </a:r>
          </a:p>
          <a:p>
            <a:r>
              <a:rPr lang="en-US" dirty="0" smtClean="0"/>
              <a:t>Hierarchical Inheritance</a:t>
            </a:r>
          </a:p>
          <a:p>
            <a:r>
              <a:rPr lang="en-US" dirty="0" smtClean="0"/>
              <a:t>Hybrid Inheritance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derives from more than one class</a:t>
            </a:r>
          </a:p>
          <a:p>
            <a:r>
              <a:rPr lang="en-US" dirty="0" smtClean="0"/>
              <a:t>Class C derived from classes A and 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31242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48006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11893" y="3088838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00400" y="40386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43400" y="4114800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157267" y="4017752"/>
            <a:ext cx="385915" cy="249448"/>
          </a:xfrm>
          <a:custGeom>
            <a:avLst/>
            <a:gdLst>
              <a:gd name="connsiteX0" fmla="*/ 21362 w 385915"/>
              <a:gd name="connsiteY0" fmla="*/ 249448 h 249448"/>
              <a:gd name="connsiteX1" fmla="*/ 35876 w 385915"/>
              <a:gd name="connsiteY1" fmla="*/ 2705 h 249448"/>
              <a:gd name="connsiteX2" fmla="*/ 355190 w 385915"/>
              <a:gd name="connsiteY2" fmla="*/ 118819 h 249448"/>
              <a:gd name="connsiteX3" fmla="*/ 355190 w 385915"/>
              <a:gd name="connsiteY3" fmla="*/ 133334 h 24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915" h="249448">
                <a:moveTo>
                  <a:pt x="21362" y="249448"/>
                </a:moveTo>
                <a:cubicBezTo>
                  <a:pt x="800" y="136962"/>
                  <a:pt x="-19762" y="24476"/>
                  <a:pt x="35876" y="2705"/>
                </a:cubicBezTo>
                <a:cubicBezTo>
                  <a:pt x="91514" y="-19067"/>
                  <a:pt x="301971" y="97048"/>
                  <a:pt x="355190" y="118819"/>
                </a:cubicBezTo>
                <a:cubicBezTo>
                  <a:pt x="408409" y="140590"/>
                  <a:pt x="381799" y="136962"/>
                  <a:pt x="355190" y="1333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52571" y="4045433"/>
            <a:ext cx="345551" cy="294338"/>
          </a:xfrm>
          <a:custGeom>
            <a:avLst/>
            <a:gdLst>
              <a:gd name="connsiteX0" fmla="*/ 0 w 345551"/>
              <a:gd name="connsiteY0" fmla="*/ 47596 h 294338"/>
              <a:gd name="connsiteX1" fmla="*/ 333829 w 345551"/>
              <a:gd name="connsiteY1" fmla="*/ 18567 h 294338"/>
              <a:gd name="connsiteX2" fmla="*/ 275772 w 345551"/>
              <a:gd name="connsiteY2" fmla="*/ 294338 h 294338"/>
              <a:gd name="connsiteX3" fmla="*/ 275772 w 345551"/>
              <a:gd name="connsiteY3" fmla="*/ 294338 h 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551" h="294338">
                <a:moveTo>
                  <a:pt x="0" y="47596"/>
                </a:moveTo>
                <a:cubicBezTo>
                  <a:pt x="143933" y="12519"/>
                  <a:pt x="287867" y="-22557"/>
                  <a:pt x="333829" y="18567"/>
                </a:cubicBezTo>
                <a:cubicBezTo>
                  <a:pt x="379791" y="59691"/>
                  <a:pt x="275772" y="294338"/>
                  <a:pt x="275772" y="294338"/>
                </a:cubicBezTo>
                <a:lnTo>
                  <a:pt x="275772" y="29433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38400" y="3505200"/>
            <a:ext cx="11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25346" y="3505200"/>
            <a:ext cx="12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5181600"/>
            <a:ext cx="1201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Inheritance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class &lt;name of the derived class&gt; : &lt;access </a:t>
            </a:r>
            <a:r>
              <a:rPr lang="en-US" dirty="0" err="1" smtClean="0"/>
              <a:t>specifier</a:t>
            </a:r>
            <a:r>
              <a:rPr lang="en-US" dirty="0" smtClean="0"/>
              <a:t>&gt; &lt;name of the first class&gt;, &lt;access </a:t>
            </a:r>
            <a:r>
              <a:rPr lang="en-US" dirty="0" err="1" smtClean="0"/>
              <a:t>specifier</a:t>
            </a:r>
            <a:r>
              <a:rPr lang="en-US" dirty="0" smtClean="0"/>
              <a:t>&gt; &lt;name of the second class&gt;, &lt;access </a:t>
            </a:r>
            <a:r>
              <a:rPr lang="en-US" dirty="0" err="1" smtClean="0"/>
              <a:t>specifier</a:t>
            </a:r>
            <a:r>
              <a:rPr lang="en-US" dirty="0" smtClean="0"/>
              <a:t>&gt; &lt;name of the third class&gt;.. 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/* </a:t>
            </a:r>
          </a:p>
          <a:p>
            <a:r>
              <a:rPr lang="en-US" dirty="0" err="1" smtClean="0"/>
              <a:t>defination</a:t>
            </a:r>
            <a:r>
              <a:rPr lang="en-US" dirty="0" smtClean="0"/>
              <a:t> of the derived class </a:t>
            </a:r>
          </a:p>
          <a:p>
            <a:r>
              <a:rPr lang="en-US" dirty="0" smtClean="0"/>
              <a:t>*/</a:t>
            </a:r>
          </a:p>
          <a:p>
            <a:r>
              <a:rPr lang="en-US" dirty="0" smtClean="0"/>
              <a:t>};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Ambiguities in 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Identical Members in more than one base class.</a:t>
            </a:r>
          </a:p>
          <a:p>
            <a:r>
              <a:rPr lang="en-US" dirty="0" smtClean="0"/>
              <a:t>Diamond-Shaped </a:t>
            </a:r>
            <a:r>
              <a:rPr lang="en-US" dirty="0" err="1" smtClean="0"/>
              <a:t>Inheritancc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C is derived from </a:t>
            </a:r>
            <a:r>
              <a:rPr lang="en-US" dirty="0" err="1"/>
              <a:t>B</a:t>
            </a:r>
            <a:r>
              <a:rPr lang="en-US" dirty="0" err="1" smtClean="0"/>
              <a:t>,which</a:t>
            </a:r>
            <a:r>
              <a:rPr lang="en-US" dirty="0" smtClean="0"/>
              <a:t> in turn derived from A.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72114" y="2670237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9500" y="4070866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11881" y="5486009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582159" y="3584637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572000" y="5003409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53114" y="294277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433496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57033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  <a:r>
              <a:rPr lang="en-US" dirty="0" smtClean="0"/>
              <a:t>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 is the common base class for classes B and 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2100" y="52578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43182" y="3291114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98122" y="5366266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02822" y="44958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667000" y="4339771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4809864" y="4339771"/>
            <a:ext cx="385915" cy="249448"/>
          </a:xfrm>
          <a:custGeom>
            <a:avLst/>
            <a:gdLst>
              <a:gd name="connsiteX0" fmla="*/ 21362 w 385915"/>
              <a:gd name="connsiteY0" fmla="*/ 249448 h 249448"/>
              <a:gd name="connsiteX1" fmla="*/ 35876 w 385915"/>
              <a:gd name="connsiteY1" fmla="*/ 2705 h 249448"/>
              <a:gd name="connsiteX2" fmla="*/ 355190 w 385915"/>
              <a:gd name="connsiteY2" fmla="*/ 118819 h 249448"/>
              <a:gd name="connsiteX3" fmla="*/ 355190 w 385915"/>
              <a:gd name="connsiteY3" fmla="*/ 133334 h 24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915" h="249448">
                <a:moveTo>
                  <a:pt x="21362" y="249448"/>
                </a:moveTo>
                <a:cubicBezTo>
                  <a:pt x="800" y="136962"/>
                  <a:pt x="-19762" y="24476"/>
                  <a:pt x="35876" y="2705"/>
                </a:cubicBezTo>
                <a:cubicBezTo>
                  <a:pt x="91514" y="-19067"/>
                  <a:pt x="301971" y="97048"/>
                  <a:pt x="355190" y="118819"/>
                </a:cubicBezTo>
                <a:cubicBezTo>
                  <a:pt x="408409" y="140590"/>
                  <a:pt x="381799" y="136962"/>
                  <a:pt x="355190" y="1333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61024" y="4294881"/>
            <a:ext cx="345551" cy="294338"/>
          </a:xfrm>
          <a:custGeom>
            <a:avLst/>
            <a:gdLst>
              <a:gd name="connsiteX0" fmla="*/ 0 w 345551"/>
              <a:gd name="connsiteY0" fmla="*/ 47596 h 294338"/>
              <a:gd name="connsiteX1" fmla="*/ 333829 w 345551"/>
              <a:gd name="connsiteY1" fmla="*/ 18567 h 294338"/>
              <a:gd name="connsiteX2" fmla="*/ 275772 w 345551"/>
              <a:gd name="connsiteY2" fmla="*/ 294338 h 294338"/>
              <a:gd name="connsiteX3" fmla="*/ 275772 w 345551"/>
              <a:gd name="connsiteY3" fmla="*/ 294338 h 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551" h="294338">
                <a:moveTo>
                  <a:pt x="0" y="47596"/>
                </a:moveTo>
                <a:cubicBezTo>
                  <a:pt x="143933" y="12519"/>
                  <a:pt x="287867" y="-22557"/>
                  <a:pt x="333829" y="18567"/>
                </a:cubicBezTo>
                <a:cubicBezTo>
                  <a:pt x="379791" y="59691"/>
                  <a:pt x="275772" y="294338"/>
                  <a:pt x="275772" y="294338"/>
                </a:cubicBezTo>
                <a:lnTo>
                  <a:pt x="275772" y="29433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39982" y="3508437"/>
            <a:ext cx="11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4473" y="5454134"/>
            <a:ext cx="12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73475" y="5715000"/>
            <a:ext cx="1201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9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18108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Mixture of all the above kinds </a:t>
            </a:r>
            <a:r>
              <a:rPr lang="en-US" smtClean="0"/>
              <a:t>of inheritances.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172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OBJECT ORIENTED PROGRAMMING WITH C++</vt:lpstr>
      <vt:lpstr>Different kinds of Inheritance</vt:lpstr>
      <vt:lpstr>Multiple Inheritance</vt:lpstr>
      <vt:lpstr>Multiple Inheritance Syntax</vt:lpstr>
      <vt:lpstr>Ambiguities in Multiple Inheritance</vt:lpstr>
      <vt:lpstr>Multi-Level Inheritance</vt:lpstr>
      <vt:lpstr>Hierarchical Inheritance</vt:lpstr>
      <vt:lpstr>Hybrid Inheritance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Mano</cp:lastModifiedBy>
  <cp:revision>33</cp:revision>
  <dcterms:created xsi:type="dcterms:W3CDTF">2016-07-21T01:37:11Z</dcterms:created>
  <dcterms:modified xsi:type="dcterms:W3CDTF">2016-07-22T10:07:59Z</dcterms:modified>
</cp:coreProperties>
</file>