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99BA2-55C0-454F-9145-DF690BFAEAF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34B62C-59B0-4A79-8BF7-F29615C69C5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 WITH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Lalitha.V.P</a:t>
            </a:r>
            <a:r>
              <a:rPr lang="en-US" dirty="0" smtClean="0"/>
              <a:t>(Team Head)</a:t>
            </a:r>
          </a:p>
          <a:p>
            <a:r>
              <a:rPr lang="en-US" dirty="0" err="1" smtClean="0"/>
              <a:t>Manonmani.S</a:t>
            </a:r>
            <a:endParaRPr lang="en-US" dirty="0" smtClean="0"/>
          </a:p>
          <a:p>
            <a:r>
              <a:rPr lang="en-US" dirty="0" err="1" smtClean="0"/>
              <a:t>Pavithra.H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 function of the base class and derived class having same name and same signature.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class </a:t>
            </a:r>
            <a:r>
              <a:rPr lang="en-US" dirty="0" err="1" smtClean="0"/>
              <a:t>demobase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public:</a:t>
            </a:r>
          </a:p>
          <a:p>
            <a:r>
              <a:rPr lang="en-US" dirty="0" smtClean="0"/>
              <a:t> void </a:t>
            </a:r>
            <a:r>
              <a:rPr lang="en-US" dirty="0" smtClean="0"/>
              <a:t>display();</a:t>
            </a:r>
            <a:endParaRPr lang="en-US" dirty="0" smtClean="0"/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 class </a:t>
            </a:r>
            <a:r>
              <a:rPr lang="en-US" dirty="0" err="1" smtClean="0"/>
              <a:t>demoderived</a:t>
            </a:r>
            <a:r>
              <a:rPr lang="en-US" dirty="0" smtClean="0"/>
              <a:t> : public  </a:t>
            </a:r>
            <a:r>
              <a:rPr lang="en-US" dirty="0" err="1" smtClean="0"/>
              <a:t>demobase</a:t>
            </a:r>
            <a:endParaRPr lang="en-US" dirty="0" smtClean="0"/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public:</a:t>
            </a:r>
          </a:p>
          <a:p>
            <a:r>
              <a:rPr lang="en-US" dirty="0" smtClean="0"/>
              <a:t> void display();</a:t>
            </a:r>
          </a:p>
          <a:p>
            <a:r>
              <a:rPr lang="en-US" dirty="0" smtClean="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void </a:t>
            </a:r>
            <a:r>
              <a:rPr lang="en-US" dirty="0" err="1" smtClean="0"/>
              <a:t>demobase</a:t>
            </a:r>
            <a:r>
              <a:rPr lang="en-US" dirty="0" smtClean="0"/>
              <a:t>::display()</a:t>
            </a:r>
          </a:p>
          <a:p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&lt;&lt;“Base class”&lt;&lt;</a:t>
            </a:r>
            <a:r>
              <a:rPr lang="en-US" dirty="0" err="1" smtClean="0"/>
              <a:t>endl</a:t>
            </a:r>
            <a:r>
              <a:rPr lang="en-US" dirty="0" smtClean="0"/>
              <a:t>;}</a:t>
            </a:r>
          </a:p>
          <a:p>
            <a:r>
              <a:rPr lang="en-US" dirty="0" smtClean="0"/>
              <a:t> void </a:t>
            </a:r>
            <a:r>
              <a:rPr lang="en-US" dirty="0" err="1" smtClean="0"/>
              <a:t>demoderived</a:t>
            </a:r>
            <a:r>
              <a:rPr lang="en-US" dirty="0" smtClean="0"/>
              <a:t>::display()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cout</a:t>
            </a:r>
            <a:r>
              <a:rPr lang="en-US" dirty="0" smtClean="0"/>
              <a:t>&lt;&lt;“Derived class”&lt;&lt;</a:t>
            </a:r>
            <a:r>
              <a:rPr lang="en-US" dirty="0" err="1" smtClean="0"/>
              <a:t>endl</a:t>
            </a:r>
            <a:r>
              <a:rPr lang="en-US" dirty="0" smtClean="0"/>
              <a:t>;}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demoderived</a:t>
            </a:r>
            <a:r>
              <a:rPr lang="en-US" dirty="0" smtClean="0"/>
              <a:t> d1;</a:t>
            </a:r>
          </a:p>
          <a:p>
            <a:r>
              <a:rPr lang="en-US" dirty="0" smtClean="0"/>
              <a:t> d1.display();  /*</a:t>
            </a:r>
            <a:r>
              <a:rPr lang="en-US" dirty="0" err="1" smtClean="0"/>
              <a:t>ok,calling</a:t>
            </a:r>
            <a:r>
              <a:rPr lang="en-US" dirty="0" smtClean="0"/>
              <a:t> derived class </a:t>
            </a:r>
            <a:r>
              <a:rPr lang="en-US" dirty="0" err="1" smtClean="0"/>
              <a:t>mem</a:t>
            </a:r>
            <a:r>
              <a:rPr lang="en-US" dirty="0" smtClean="0"/>
              <a:t> fn with respect to a derived class obj.*/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demobase</a:t>
            </a:r>
            <a:r>
              <a:rPr lang="en-US" dirty="0" smtClean="0"/>
              <a:t> b1;</a:t>
            </a:r>
          </a:p>
          <a:p>
            <a:r>
              <a:rPr lang="en-US" dirty="0" smtClean="0"/>
              <a:t>b1.display()/*</a:t>
            </a:r>
            <a:r>
              <a:rPr lang="en-US" dirty="0" err="1" smtClean="0"/>
              <a:t>ok,calling</a:t>
            </a:r>
            <a:r>
              <a:rPr lang="en-US" dirty="0" smtClean="0"/>
              <a:t> base class </a:t>
            </a:r>
            <a:r>
              <a:rPr lang="en-US" dirty="0" err="1" smtClean="0"/>
              <a:t>mem</a:t>
            </a:r>
            <a:r>
              <a:rPr lang="en-US" dirty="0" smtClean="0"/>
              <a:t> fn with respect to a base class obj.*/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class</a:t>
            </a:r>
          </a:p>
          <a:p>
            <a:r>
              <a:rPr lang="en-US" dirty="0" smtClean="0"/>
              <a:t>Derived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you call base class member function with respect to derived class object?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7181088" cy="449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scope resolution operator</a:t>
            </a:r>
          </a:p>
          <a:p>
            <a:r>
              <a:rPr lang="en-US" dirty="0" smtClean="0"/>
              <a:t> 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demoderived</a:t>
            </a:r>
            <a:r>
              <a:rPr lang="en-US" dirty="0" smtClean="0"/>
              <a:t> d1;</a:t>
            </a:r>
          </a:p>
          <a:p>
            <a:r>
              <a:rPr lang="en-US" dirty="0" smtClean="0"/>
              <a:t> d1.display();  /*</a:t>
            </a:r>
            <a:r>
              <a:rPr lang="en-US" dirty="0" err="1" smtClean="0"/>
              <a:t>ok,calling</a:t>
            </a:r>
            <a:r>
              <a:rPr lang="en-US" dirty="0" smtClean="0"/>
              <a:t> derived class </a:t>
            </a:r>
            <a:r>
              <a:rPr lang="en-US" dirty="0" err="1" smtClean="0"/>
              <a:t>mem</a:t>
            </a:r>
            <a:r>
              <a:rPr lang="en-US" dirty="0" smtClean="0"/>
              <a:t> fn with respect to a derived class obj.*/ </a:t>
            </a:r>
          </a:p>
          <a:p>
            <a:r>
              <a:rPr lang="en-US" dirty="0" smtClean="0"/>
              <a:t>d1.demobase::display()/*</a:t>
            </a:r>
            <a:r>
              <a:rPr lang="en-US" dirty="0" err="1" smtClean="0"/>
              <a:t>ok,calling</a:t>
            </a:r>
            <a:r>
              <a:rPr lang="en-US" dirty="0" smtClean="0"/>
              <a:t> base class </a:t>
            </a:r>
            <a:r>
              <a:rPr lang="en-US" dirty="0" err="1" smtClean="0"/>
              <a:t>mem</a:t>
            </a:r>
            <a:r>
              <a:rPr lang="en-US" dirty="0" smtClean="0"/>
              <a:t> fn with respect to a derived class obj.*/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</TotalTime>
  <Words>208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Gill Sans MT</vt:lpstr>
      <vt:lpstr>Verdana</vt:lpstr>
      <vt:lpstr>Wingdings 2</vt:lpstr>
      <vt:lpstr>Solstice</vt:lpstr>
      <vt:lpstr>OBJECT ORIENTED PROGRAMMING WITH C++</vt:lpstr>
      <vt:lpstr>FUNCTION OVERRIDING</vt:lpstr>
      <vt:lpstr>Example program</vt:lpstr>
      <vt:lpstr>Cont…</vt:lpstr>
      <vt:lpstr>Cont…</vt:lpstr>
      <vt:lpstr>Output:</vt:lpstr>
      <vt:lpstr>How will you call base class member function with respect to derived class object?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C++</dc:title>
  <dc:creator>Manos</dc:creator>
  <cp:lastModifiedBy>Lalitha vp</cp:lastModifiedBy>
  <cp:revision>27</cp:revision>
  <dcterms:created xsi:type="dcterms:W3CDTF">2016-07-21T01:37:11Z</dcterms:created>
  <dcterms:modified xsi:type="dcterms:W3CDTF">2016-07-25T08:07:50Z</dcterms:modified>
</cp:coreProperties>
</file>