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feature of an Object oriented programming language.</a:t>
            </a:r>
          </a:p>
          <a:p>
            <a:r>
              <a:rPr lang="en-US" dirty="0" smtClean="0"/>
              <a:t>Base </a:t>
            </a:r>
            <a:r>
              <a:rPr lang="en-US" dirty="0" err="1" smtClean="0"/>
              <a:t>Class:Parent</a:t>
            </a:r>
            <a:r>
              <a:rPr lang="en-US" dirty="0" smtClean="0"/>
              <a:t> </a:t>
            </a:r>
            <a:r>
              <a:rPr lang="en-US" dirty="0" err="1" smtClean="0"/>
              <a:t>class:Super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Derived </a:t>
            </a:r>
            <a:r>
              <a:rPr lang="en-US" dirty="0" err="1" smtClean="0"/>
              <a:t>Class:Child</a:t>
            </a:r>
            <a:r>
              <a:rPr lang="en-US" dirty="0" smtClean="0"/>
              <a:t> </a:t>
            </a:r>
            <a:r>
              <a:rPr lang="en-US" dirty="0" err="1" smtClean="0"/>
              <a:t>class:Sub</a:t>
            </a:r>
            <a:r>
              <a:rPr lang="en-US" dirty="0" smtClean="0"/>
              <a:t> class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includes the member function and member data of an existing class.</a:t>
            </a:r>
          </a:p>
          <a:p>
            <a:r>
              <a:rPr lang="en-US" dirty="0" smtClean="0"/>
              <a:t>Benefit:</a:t>
            </a:r>
          </a:p>
          <a:p>
            <a:pPr lvl="1"/>
            <a:r>
              <a:rPr lang="en-US" dirty="0" smtClean="0"/>
              <a:t>Code reusability</a:t>
            </a:r>
          </a:p>
          <a:p>
            <a:pPr lvl="1"/>
            <a:r>
              <a:rPr lang="en-US" dirty="0" smtClean="0"/>
              <a:t>Data security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&lt;name of the derived class&gt; : &lt;access </a:t>
            </a:r>
            <a:r>
              <a:rPr lang="en-US" dirty="0" err="1" smtClean="0"/>
              <a:t>specifier</a:t>
            </a:r>
            <a:r>
              <a:rPr lang="en-US" dirty="0" smtClean="0"/>
              <a:t>&gt; &lt;name of the base class&gt; </a:t>
            </a:r>
          </a:p>
          <a:p>
            <a:r>
              <a:rPr lang="en-US" dirty="0" smtClean="0"/>
              <a:t>{</a:t>
            </a:r>
            <a:endParaRPr lang="en-US" dirty="0" smtClean="0"/>
          </a:p>
          <a:p>
            <a:r>
              <a:rPr lang="en-US" dirty="0" smtClean="0"/>
              <a:t>/* </a:t>
            </a:r>
          </a:p>
          <a:p>
            <a:r>
              <a:rPr lang="en-US" dirty="0" err="1" smtClean="0"/>
              <a:t>defination</a:t>
            </a:r>
            <a:r>
              <a:rPr lang="en-US" dirty="0" smtClean="0"/>
              <a:t> of the derived class </a:t>
            </a:r>
          </a:p>
          <a:p>
            <a:r>
              <a:rPr lang="en-US" dirty="0" smtClean="0"/>
              <a:t>*/</a:t>
            </a:r>
            <a:endParaRPr lang="en-US" dirty="0" smtClean="0"/>
          </a:p>
          <a:p>
            <a:r>
              <a:rPr lang="en-US" dirty="0" smtClean="0"/>
              <a:t>};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class </a:t>
            </a:r>
            <a:r>
              <a:rPr lang="en-US" dirty="0" err="1" smtClean="0"/>
              <a:t>demobase</a:t>
            </a:r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r>
              <a:rPr lang="en-US" dirty="0" smtClean="0"/>
              <a:t> public:</a:t>
            </a:r>
          </a:p>
          <a:p>
            <a:r>
              <a:rPr lang="en-US" dirty="0" smtClean="0"/>
              <a:t> </a:t>
            </a:r>
            <a:r>
              <a:rPr lang="en-US" dirty="0" smtClean="0"/>
              <a:t>void </a:t>
            </a:r>
            <a:r>
              <a:rPr lang="en-US" dirty="0" err="1" smtClean="0"/>
              <a:t>inputbase</a:t>
            </a:r>
            <a:r>
              <a:rPr lang="en-US" dirty="0" smtClean="0"/>
              <a:t>(const </a:t>
            </a:r>
            <a:r>
              <a:rPr lang="en-US" dirty="0" err="1" smtClean="0"/>
              <a:t>int</a:t>
            </a:r>
            <a:r>
              <a:rPr lang="en-US" dirty="0" smtClean="0"/>
              <a:t>=0);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displaybase</a:t>
            </a:r>
            <a:r>
              <a:rPr lang="en-US" dirty="0" smtClean="0"/>
              <a:t>()const;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 </a:t>
            </a:r>
            <a:r>
              <a:rPr lang="en-US" dirty="0" smtClean="0"/>
              <a:t>class </a:t>
            </a:r>
            <a:r>
              <a:rPr lang="en-US" dirty="0" err="1" smtClean="0"/>
              <a:t>demoderived</a:t>
            </a:r>
            <a:r>
              <a:rPr lang="en-US" dirty="0" smtClean="0"/>
              <a:t> : public  </a:t>
            </a:r>
            <a:r>
              <a:rPr lang="en-US" dirty="0" err="1" smtClean="0"/>
              <a:t>demobase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y;</a:t>
            </a:r>
          </a:p>
          <a:p>
            <a:r>
              <a:rPr lang="en-US" dirty="0" smtClean="0"/>
              <a:t> </a:t>
            </a:r>
            <a:r>
              <a:rPr lang="en-US" dirty="0" smtClean="0"/>
              <a:t>public:</a:t>
            </a:r>
          </a:p>
          <a:p>
            <a:r>
              <a:rPr lang="en-US" dirty="0" smtClean="0"/>
              <a:t> </a:t>
            </a:r>
            <a:r>
              <a:rPr lang="en-US" dirty="0" smtClean="0"/>
              <a:t>void </a:t>
            </a:r>
            <a:r>
              <a:rPr lang="en-US" dirty="0" err="1" smtClean="0"/>
              <a:t>inputderived</a:t>
            </a:r>
            <a:r>
              <a:rPr lang="en-US" dirty="0" smtClean="0"/>
              <a:t>(const </a:t>
            </a:r>
            <a:r>
              <a:rPr lang="en-US" dirty="0" err="1" smtClean="0"/>
              <a:t>int</a:t>
            </a:r>
            <a:r>
              <a:rPr lang="en-US" dirty="0" smtClean="0"/>
              <a:t>=0);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displayderived</a:t>
            </a:r>
            <a:r>
              <a:rPr lang="en-US" dirty="0" smtClean="0"/>
              <a:t>()const;</a:t>
            </a:r>
          </a:p>
          <a:p>
            <a:r>
              <a:rPr lang="en-US" dirty="0" smtClean="0"/>
              <a:t>};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void </a:t>
            </a:r>
            <a:r>
              <a:rPr lang="en-US" dirty="0" err="1" smtClean="0"/>
              <a:t>demobase</a:t>
            </a:r>
            <a:r>
              <a:rPr lang="en-US" dirty="0" smtClean="0"/>
              <a:t>::</a:t>
            </a:r>
            <a:r>
              <a:rPr lang="en-US" dirty="0" err="1" smtClean="0"/>
              <a:t>inputbase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x1)</a:t>
            </a:r>
          </a:p>
          <a:p>
            <a:r>
              <a:rPr lang="en-US" dirty="0" smtClean="0"/>
              <a:t>{ x=x1;}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demobase</a:t>
            </a:r>
            <a:r>
              <a:rPr lang="en-US" dirty="0" smtClean="0"/>
              <a:t>::</a:t>
            </a:r>
            <a:r>
              <a:rPr lang="en-US" dirty="0" err="1" smtClean="0"/>
              <a:t>displaybase</a:t>
            </a:r>
            <a:r>
              <a:rPr lang="en-US" dirty="0" smtClean="0"/>
              <a:t>()const</a:t>
            </a:r>
          </a:p>
          <a:p>
            <a:r>
              <a:rPr lang="en-US" dirty="0" smtClean="0"/>
              <a:t>{ return x;}</a:t>
            </a:r>
          </a:p>
          <a:p>
            <a:r>
              <a:rPr lang="en-US" dirty="0" smtClean="0"/>
              <a:t> </a:t>
            </a:r>
            <a:r>
              <a:rPr lang="en-US" dirty="0" smtClean="0"/>
              <a:t>void </a:t>
            </a:r>
            <a:r>
              <a:rPr lang="en-US" dirty="0" err="1" smtClean="0"/>
              <a:t>demoderived</a:t>
            </a:r>
            <a:r>
              <a:rPr lang="en-US" dirty="0" smtClean="0"/>
              <a:t>::</a:t>
            </a:r>
            <a:r>
              <a:rPr lang="en-US" dirty="0" err="1" smtClean="0"/>
              <a:t>inputderived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y1)</a:t>
            </a:r>
          </a:p>
          <a:p>
            <a:r>
              <a:rPr lang="en-US" dirty="0" smtClean="0"/>
              <a:t>{ y=y1}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demoderived</a:t>
            </a:r>
            <a:r>
              <a:rPr lang="en-US" dirty="0" smtClean="0"/>
              <a:t>::</a:t>
            </a:r>
            <a:r>
              <a:rPr lang="en-US" dirty="0" err="1" smtClean="0"/>
              <a:t>displayderived</a:t>
            </a:r>
            <a:r>
              <a:rPr lang="en-US" dirty="0" smtClean="0"/>
              <a:t>()const</a:t>
            </a:r>
          </a:p>
          <a:p>
            <a:r>
              <a:rPr lang="en-US" dirty="0" smtClean="0"/>
              <a:t>{ return y;}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demoderived</a:t>
            </a:r>
            <a:r>
              <a:rPr lang="en-US" dirty="0" smtClean="0"/>
              <a:t> d1;</a:t>
            </a:r>
          </a:p>
          <a:p>
            <a:r>
              <a:rPr lang="en-US" dirty="0" smtClean="0"/>
              <a:t> d1.inputbase(10);  </a:t>
            </a:r>
            <a:r>
              <a:rPr lang="en-US" dirty="0" smtClean="0"/>
              <a:t>/*</a:t>
            </a:r>
            <a:r>
              <a:rPr lang="en-US" dirty="0" err="1" smtClean="0"/>
              <a:t>ok,calling</a:t>
            </a:r>
            <a:r>
              <a:rPr lang="en-US" dirty="0" smtClean="0"/>
              <a:t> </a:t>
            </a:r>
            <a:r>
              <a:rPr lang="en-US" dirty="0" smtClean="0"/>
              <a:t>base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derived class obj</a:t>
            </a:r>
            <a:r>
              <a:rPr lang="en-US" dirty="0" smtClean="0"/>
              <a:t>.*/</a:t>
            </a:r>
            <a:endParaRPr lang="en-US" dirty="0" smtClean="0"/>
          </a:p>
          <a:p>
            <a:r>
              <a:rPr lang="en-US" dirty="0" smtClean="0"/>
              <a:t> d1.inputderived(20)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&lt;&lt;“Base class variable X=”&lt;&lt;d1.displaybase</a:t>
            </a:r>
            <a:r>
              <a:rPr lang="en-US" dirty="0" smtClean="0"/>
              <a:t>()&lt;&lt;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  <a:r>
              <a:rPr lang="en-US" dirty="0" smtClean="0"/>
              <a:t>/*</a:t>
            </a:r>
            <a:r>
              <a:rPr lang="en-US" dirty="0" err="1" smtClean="0"/>
              <a:t>ok,calling</a:t>
            </a:r>
            <a:r>
              <a:rPr lang="en-US" dirty="0" smtClean="0"/>
              <a:t> </a:t>
            </a:r>
            <a:r>
              <a:rPr lang="en-US" dirty="0" smtClean="0"/>
              <a:t>base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derived class obj</a:t>
            </a:r>
            <a:r>
              <a:rPr lang="en-US" dirty="0" smtClean="0"/>
              <a:t>.*/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&lt;“Derived class variable Y=“&lt;&lt;&lt;d1.dispalyderived</a:t>
            </a:r>
            <a:r>
              <a:rPr lang="en-US" dirty="0" smtClean="0"/>
              <a:t>()&lt;&lt;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253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OBJECT ORIENTED PROGRAMMING WITH C++</vt:lpstr>
      <vt:lpstr>INHERITANCE</vt:lpstr>
      <vt:lpstr>What is Inheritance?</vt:lpstr>
      <vt:lpstr>Inheritance Syntax</vt:lpstr>
      <vt:lpstr>Example program</vt:lpstr>
      <vt:lpstr>Cont…</vt:lpstr>
      <vt:lpstr>Cont…</vt:lpstr>
      <vt:lpstr>Output: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Manos</cp:lastModifiedBy>
  <cp:revision>17</cp:revision>
  <dcterms:created xsi:type="dcterms:W3CDTF">2016-07-21T01:37:11Z</dcterms:created>
  <dcterms:modified xsi:type="dcterms:W3CDTF">2016-07-21T03:41:57Z</dcterms:modified>
</cp:coreProperties>
</file>