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theme/theme4.xml" ContentType="application/vnd.openxmlformats-officedocument.theme+xml"/>
  <Override PartName="/ppt/slideLayouts/slideLayout35.xml" ContentType="application/vnd.openxmlformats-officedocument.presentationml.slideLayout+xml"/>
  <Override PartName="/ppt/theme/theme5.xml" ContentType="application/vnd.openxmlformats-officedocument.theme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theme/theme6.xml" ContentType="application/vnd.openxmlformats-officedocument.theme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theme/theme7.xml" ContentType="application/vnd.openxmlformats-officedocument.theme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theme/theme8.xml" ContentType="application/vnd.openxmlformats-officedocument.theme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theme/theme9.xml" ContentType="application/vnd.openxmlformats-officedocument.theme+xml"/>
  <Override PartName="/ppt/theme/theme10.xml" ContentType="application/vnd.openxmlformats-officedocument.theme+xml"/>
  <Override PartName="/ppt/tags/tag1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3" r:id="rId1"/>
    <p:sldMasterId id="2147483665" r:id="rId2"/>
    <p:sldMasterId id="2147483667" r:id="rId3"/>
    <p:sldMasterId id="2147483882" r:id="rId4"/>
    <p:sldMasterId id="2147483886" r:id="rId5"/>
    <p:sldMasterId id="2147484161" r:id="rId6"/>
    <p:sldMasterId id="2147484478" r:id="rId7"/>
    <p:sldMasterId id="2147484490" r:id="rId8"/>
    <p:sldMasterId id="2147485027" r:id="rId9"/>
  </p:sldMasterIdLst>
  <p:notesMasterIdLst>
    <p:notesMasterId r:id="rId36"/>
  </p:notesMasterIdLst>
  <p:sldIdLst>
    <p:sldId id="256" r:id="rId10"/>
    <p:sldId id="289" r:id="rId11"/>
    <p:sldId id="291" r:id="rId12"/>
    <p:sldId id="265" r:id="rId13"/>
    <p:sldId id="266" r:id="rId14"/>
    <p:sldId id="264" r:id="rId15"/>
    <p:sldId id="280" r:id="rId16"/>
    <p:sldId id="259" r:id="rId17"/>
    <p:sldId id="267" r:id="rId18"/>
    <p:sldId id="277" r:id="rId19"/>
    <p:sldId id="271" r:id="rId20"/>
    <p:sldId id="272" r:id="rId21"/>
    <p:sldId id="275" r:id="rId22"/>
    <p:sldId id="274" r:id="rId23"/>
    <p:sldId id="282" r:id="rId24"/>
    <p:sldId id="283" r:id="rId25"/>
    <p:sldId id="278" r:id="rId26"/>
    <p:sldId id="285" r:id="rId27"/>
    <p:sldId id="284" r:id="rId28"/>
    <p:sldId id="279" r:id="rId29"/>
    <p:sldId id="297" r:id="rId30"/>
    <p:sldId id="302" r:id="rId31"/>
    <p:sldId id="294" r:id="rId32"/>
    <p:sldId id="295" r:id="rId33"/>
    <p:sldId id="301" r:id="rId34"/>
    <p:sldId id="286" r:id="rId35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000"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Georgia" pitchFamily="18" charset="0"/>
        <a:ea typeface="MS PGothic" pitchFamily="34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000"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Georgia" pitchFamily="18" charset="0"/>
        <a:ea typeface="MS PGothic" pitchFamily="34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000"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Georgia" pitchFamily="18" charset="0"/>
        <a:ea typeface="MS PGothic" pitchFamily="34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000"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Georgia" pitchFamily="18" charset="0"/>
        <a:ea typeface="MS PGothic" pitchFamily="34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000"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Georgia" pitchFamily="18" charset="0"/>
        <a:ea typeface="MS PGothic" pitchFamily="34" charset="-128"/>
        <a:cs typeface="+mn-cs"/>
      </a:defRPr>
    </a:lvl5pPr>
    <a:lvl6pPr marL="2286000" algn="l" defTabSz="914400" rtl="0" eaLnBrk="1" latinLnBrk="0" hangingPunct="1">
      <a:defRPr sz="2000"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Georgia" pitchFamily="18" charset="0"/>
        <a:ea typeface="MS PGothic" pitchFamily="34" charset="-128"/>
        <a:cs typeface="+mn-cs"/>
      </a:defRPr>
    </a:lvl6pPr>
    <a:lvl7pPr marL="2743200" algn="l" defTabSz="914400" rtl="0" eaLnBrk="1" latinLnBrk="0" hangingPunct="1">
      <a:defRPr sz="2000"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Georgia" pitchFamily="18" charset="0"/>
        <a:ea typeface="MS PGothic" pitchFamily="34" charset="-128"/>
        <a:cs typeface="+mn-cs"/>
      </a:defRPr>
    </a:lvl7pPr>
    <a:lvl8pPr marL="3200400" algn="l" defTabSz="914400" rtl="0" eaLnBrk="1" latinLnBrk="0" hangingPunct="1">
      <a:defRPr sz="2000"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Georgia" pitchFamily="18" charset="0"/>
        <a:ea typeface="MS PGothic" pitchFamily="34" charset="-128"/>
        <a:cs typeface="+mn-cs"/>
      </a:defRPr>
    </a:lvl8pPr>
    <a:lvl9pPr marL="3657600" algn="l" defTabSz="914400" rtl="0" eaLnBrk="1" latinLnBrk="0" hangingPunct="1">
      <a:defRPr sz="2000"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Georgia" pitchFamily="18" charset="0"/>
        <a:ea typeface="MS PGothic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66"/>
    <a:srgbClr val="FFCC33"/>
    <a:srgbClr val="FF8000"/>
    <a:srgbClr val="408000"/>
    <a:srgbClr val="CCFF66"/>
    <a:srgbClr val="00FF00"/>
    <a:srgbClr val="FF0000"/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1" d="100"/>
          <a:sy n="61" d="100"/>
        </p:scale>
        <p:origin x="1368" y="6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864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2" d="100"/>
        <a:sy n="102" d="100"/>
      </p:scale>
      <p:origin x="0" y="4448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" Target="slides/slide4.xml"/><Relationship Id="rId18" Type="http://schemas.openxmlformats.org/officeDocument/2006/relationships/slide" Target="slides/slide9.xml"/><Relationship Id="rId26" Type="http://schemas.openxmlformats.org/officeDocument/2006/relationships/slide" Target="slides/slide17.xml"/><Relationship Id="rId39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2.xml"/><Relationship Id="rId34" Type="http://schemas.openxmlformats.org/officeDocument/2006/relationships/slide" Target="slides/slide25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3.xml"/><Relationship Id="rId17" Type="http://schemas.openxmlformats.org/officeDocument/2006/relationships/slide" Target="slides/slide8.xml"/><Relationship Id="rId25" Type="http://schemas.openxmlformats.org/officeDocument/2006/relationships/slide" Target="slides/slide16.xml"/><Relationship Id="rId33" Type="http://schemas.openxmlformats.org/officeDocument/2006/relationships/slide" Target="slides/slide24.xml"/><Relationship Id="rId38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7.xml"/><Relationship Id="rId20" Type="http://schemas.openxmlformats.org/officeDocument/2006/relationships/slide" Target="slides/slide11.xml"/><Relationship Id="rId29" Type="http://schemas.openxmlformats.org/officeDocument/2006/relationships/slide" Target="slides/slide20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2.xml"/><Relationship Id="rId24" Type="http://schemas.openxmlformats.org/officeDocument/2006/relationships/slide" Target="slides/slide15.xml"/><Relationship Id="rId32" Type="http://schemas.openxmlformats.org/officeDocument/2006/relationships/slide" Target="slides/slide23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6.xml"/><Relationship Id="rId23" Type="http://schemas.openxmlformats.org/officeDocument/2006/relationships/slide" Target="slides/slide14.xml"/><Relationship Id="rId28" Type="http://schemas.openxmlformats.org/officeDocument/2006/relationships/slide" Target="slides/slide19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1.xml"/><Relationship Id="rId19" Type="http://schemas.openxmlformats.org/officeDocument/2006/relationships/slide" Target="slides/slide10.xml"/><Relationship Id="rId31" Type="http://schemas.openxmlformats.org/officeDocument/2006/relationships/slide" Target="slides/slide22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5.xml"/><Relationship Id="rId22" Type="http://schemas.openxmlformats.org/officeDocument/2006/relationships/slide" Target="slides/slide13.xml"/><Relationship Id="rId27" Type="http://schemas.openxmlformats.org/officeDocument/2006/relationships/slide" Target="slides/slide18.xml"/><Relationship Id="rId30" Type="http://schemas.openxmlformats.org/officeDocument/2006/relationships/slide" Target="slides/slide21.xml"/><Relationship Id="rId35" Type="http://schemas.openxmlformats.org/officeDocument/2006/relationships/slide" Target="slides/slide26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0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114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12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512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12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effectLst/>
                <a:latin typeface="Arial" pitchFamily="34" charset="0"/>
              </a:defRPr>
            </a:lvl1pPr>
          </a:lstStyle>
          <a:p>
            <a:fld id="{F207F342-74C0-4BB3-A862-46C64908D10C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00541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112" charset="0"/>
        <a:ea typeface="MS PGothic" pitchFamily="34" charset="-128"/>
        <a:cs typeface="Arial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112" charset="0"/>
        <a:ea typeface="MS PGothic" pitchFamily="34" charset="-128"/>
        <a:cs typeface="Arial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112" charset="0"/>
        <a:ea typeface="MS PGothic" pitchFamily="34" charset="-128"/>
        <a:cs typeface="Arial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112" charset="0"/>
        <a:ea typeface="MS PGothic" pitchFamily="34" charset="-128"/>
        <a:cs typeface="Arial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112" charset="0"/>
        <a:ea typeface="MS PGothic" pitchFamily="34" charset="-128"/>
        <a:cs typeface="Arial" charset="0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9E7B77E-1314-4542-B562-88A1BDCFDE2D}" type="slidenum">
              <a:rPr lang="en-US"/>
              <a:pPr/>
              <a:t>1</a:t>
            </a:fld>
            <a:endParaRPr lang="en-US"/>
          </a:p>
        </p:txBody>
      </p:sp>
      <p:sp>
        <p:nvSpPr>
          <p:cNvPr id="931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318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3124452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C7C527B-C965-4EFC-BF9B-1A0D7218D5E8}" type="slidenum">
              <a:rPr lang="en-US"/>
              <a:pPr/>
              <a:t>10</a:t>
            </a:fld>
            <a:endParaRPr lang="en-US"/>
          </a:p>
        </p:txBody>
      </p:sp>
      <p:sp>
        <p:nvSpPr>
          <p:cNvPr id="1116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161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1203756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2F28660-5B43-4726-8BD9-51ABC25DB044}" type="slidenum">
              <a:rPr lang="en-US"/>
              <a:pPr/>
              <a:t>11</a:t>
            </a:fld>
            <a:endParaRPr lang="en-US"/>
          </a:p>
        </p:txBody>
      </p:sp>
      <p:sp>
        <p:nvSpPr>
          <p:cNvPr id="1136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366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070828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B634306-51A5-4D4E-B437-9667A43B00AD}" type="slidenum">
              <a:rPr lang="en-US"/>
              <a:pPr/>
              <a:t>12</a:t>
            </a:fld>
            <a:endParaRPr lang="en-US"/>
          </a:p>
        </p:txBody>
      </p:sp>
      <p:sp>
        <p:nvSpPr>
          <p:cNvPr id="1157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571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9871647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7183F14-561D-4C33-BE36-DFE5E0FF3981}" type="slidenum">
              <a:rPr lang="en-US"/>
              <a:pPr/>
              <a:t>13</a:t>
            </a:fld>
            <a:endParaRPr lang="en-US"/>
          </a:p>
        </p:txBody>
      </p:sp>
      <p:sp>
        <p:nvSpPr>
          <p:cNvPr id="1177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776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4412556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0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6054324-492A-4AC8-AFD8-FF8308A149F7}" type="slidenum">
              <a:rPr lang="en-US"/>
              <a:pPr/>
              <a:t>14</a:t>
            </a:fld>
            <a:endParaRPr lang="en-US"/>
          </a:p>
        </p:txBody>
      </p:sp>
      <p:sp>
        <p:nvSpPr>
          <p:cNvPr id="1198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981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6559538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5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5E77BF6-6834-42A9-9836-1DBA62A70DCF}" type="slidenum">
              <a:rPr lang="en-US"/>
              <a:pPr/>
              <a:t>15</a:t>
            </a:fld>
            <a:endParaRPr lang="en-US"/>
          </a:p>
        </p:txBody>
      </p:sp>
      <p:sp>
        <p:nvSpPr>
          <p:cNvPr id="1218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185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2976675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0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5EE1FDD-E8ED-4287-83EB-ED61DB7F74D6}" type="slidenum">
              <a:rPr lang="en-US"/>
              <a:pPr/>
              <a:t>16</a:t>
            </a:fld>
            <a:endParaRPr lang="en-US"/>
          </a:p>
        </p:txBody>
      </p:sp>
      <p:sp>
        <p:nvSpPr>
          <p:cNvPr id="1239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390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2107355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0B41297-A1F1-41E3-B04A-32FCC007B72A}" type="slidenum">
              <a:rPr lang="en-US">
                <a:solidFill>
                  <a:srgbClr val="000000"/>
                </a:solidFill>
              </a:rPr>
              <a:pPr/>
              <a:t>2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95234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5235" name="Rectangle 1027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9232794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2031E7E-D7E8-45A9-B324-A405BF74E643}" type="slidenum">
              <a:rPr lang="en-US">
                <a:solidFill>
                  <a:srgbClr val="000000"/>
                </a:solidFill>
              </a:rPr>
              <a:pPr/>
              <a:t>3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972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728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0730383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2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CCDC47E-81E2-4D06-9DC4-B4059925F728}" type="slidenum">
              <a:rPr lang="en-US"/>
              <a:pPr/>
              <a:t>4</a:t>
            </a:fld>
            <a:endParaRPr lang="en-US"/>
          </a:p>
        </p:txBody>
      </p:sp>
      <p:sp>
        <p:nvSpPr>
          <p:cNvPr id="993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933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8106294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65DA24D-C2BD-4035-91F9-A0B079AC4548}" type="slidenum">
              <a:rPr lang="en-US"/>
              <a:pPr/>
              <a:t>5</a:t>
            </a:fld>
            <a:endParaRPr lang="en-US"/>
          </a:p>
        </p:txBody>
      </p:sp>
      <p:sp>
        <p:nvSpPr>
          <p:cNvPr id="1013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137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9371111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2D18838-80C3-4E8F-9AD3-8AF9E7A536E5}" type="slidenum">
              <a:rPr lang="en-US"/>
              <a:pPr/>
              <a:t>6</a:t>
            </a:fld>
            <a:endParaRPr lang="en-US"/>
          </a:p>
        </p:txBody>
      </p:sp>
      <p:sp>
        <p:nvSpPr>
          <p:cNvPr id="1034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342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8513564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A057FE4-4B11-4CC9-9DCA-436B059EB3B3}" type="slidenum">
              <a:rPr lang="en-US"/>
              <a:pPr/>
              <a:t>7</a:t>
            </a:fld>
            <a:endParaRPr lang="en-US"/>
          </a:p>
        </p:txBody>
      </p:sp>
      <p:sp>
        <p:nvSpPr>
          <p:cNvPr id="1054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547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1820767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F7BC61E-E575-4EED-849E-F8E1AA75D019}" type="slidenum">
              <a:rPr lang="en-US"/>
              <a:pPr/>
              <a:t>8</a:t>
            </a:fld>
            <a:endParaRPr lang="en-US"/>
          </a:p>
        </p:txBody>
      </p:sp>
      <p:sp>
        <p:nvSpPr>
          <p:cNvPr id="1075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752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6734772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6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41F3D6C-686D-43EF-A4F6-90EBEE56118B}" type="slidenum">
              <a:rPr lang="en-US"/>
              <a:pPr/>
              <a:t>9</a:t>
            </a:fld>
            <a:endParaRPr lang="en-US"/>
          </a:p>
        </p:txBody>
      </p:sp>
      <p:sp>
        <p:nvSpPr>
          <p:cNvPr id="1095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957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6694931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5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7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8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04800" y="2286000"/>
            <a:ext cx="7467600" cy="1143000"/>
          </a:xfrm>
        </p:spPr>
        <p:txBody>
          <a:bodyPr/>
          <a:lstStyle>
            <a:lvl1pPr algn="r"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r">
              <a:buFont typeface="Wingdings" pitchFamily="-112" charset="2"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7936878-881C-4EBE-93C4-0EEEBA1029BD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507ACC7-D9C0-4210-BBE0-511C93A32F6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962650" y="609600"/>
            <a:ext cx="188595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609600"/>
            <a:ext cx="550545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8EB4095-A49D-418B-93FA-C278227BC7CC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93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895600" y="1143000"/>
            <a:ext cx="5562600" cy="2286000"/>
          </a:xfrm>
          <a:effectLst>
            <a:outerShdw blurRad="63500" algn="ctr" rotWithShape="0">
              <a:srgbClr val="FFFFFF">
                <a:alpha val="75000"/>
              </a:srgbClr>
            </a:outerShdw>
          </a:effectLst>
        </p:spPr>
        <p:txBody>
          <a:bodyPr/>
          <a:lstStyle>
            <a:lvl1pPr algn="r">
              <a:defRPr b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2493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133600" y="3886200"/>
            <a:ext cx="4267200" cy="2057400"/>
          </a:xfrm>
          <a:effectLst/>
        </p:spPr>
        <p:txBody>
          <a:bodyPr/>
          <a:lstStyle>
            <a:lvl1pPr marL="0" indent="0">
              <a:buFont typeface="Wingdings" pitchFamily="-112" charset="2"/>
              <a:buNone/>
              <a:defRPr i="1"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8400"/>
            <a:ext cx="1295400" cy="457200"/>
          </a:xfrm>
        </p:spPr>
        <p:txBody>
          <a:bodyPr/>
          <a:lstStyle>
            <a:lvl1pPr>
              <a:defRPr/>
            </a:lvl1pPr>
          </a:lstStyle>
          <a:p>
            <a:fld id="{7426F138-501E-457F-A039-0290B170227D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772C6A5-85D1-4864-9242-998B0E97D0E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fad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EBC220F-D1E9-4814-A0C4-27BAFE1FD51D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fad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5400" y="1981200"/>
            <a:ext cx="35052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53000" y="1981200"/>
            <a:ext cx="35052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5789AD9-5019-4D7C-903C-3405D204790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fad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8128430-71CB-46E6-8365-BA37C5686C9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fade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B7D04CC-C7E7-40C6-AB81-AE53BDD9475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fade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574F6E3-7AB7-48DA-B2D9-28D99A9821E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fade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C931599-B7B7-4422-A7BC-F4FF939FF0A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AD3A40A-63D9-4321-AB61-74938C599740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fade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0E87261-8CC0-4A34-BE08-B01C279A868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fade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A1F36C5-97E6-4853-B91B-67CABCA3AD5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fade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2302B0E-5C39-4149-8EEA-A5EE374F92A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fade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978" name="Rectangle 2"/>
          <p:cNvSpPr>
            <a:spLocks noGrp="1" noChangeArrowheads="1"/>
          </p:cNvSpPr>
          <p:nvPr>
            <p:ph type="ctrTitle" sz="quarter"/>
          </p:nvPr>
        </p:nvSpPr>
        <p:spPr>
          <a:xfrm>
            <a:off x="4576763" y="2057400"/>
            <a:ext cx="4191000" cy="1143000"/>
          </a:xfrm>
        </p:spPr>
        <p:txBody>
          <a:bodyPr anchor="ctr"/>
          <a:lstStyle>
            <a:lvl1pPr algn="r">
              <a:defRPr b="1" i="1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254979" name="Rectangle 3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4495800" y="3352800"/>
            <a:ext cx="4271963" cy="1752600"/>
          </a:xfrm>
        </p:spPr>
        <p:txBody>
          <a:bodyPr lIns="92075" tIns="46038" rIns="92075" bIns="46038" anchor="ctr"/>
          <a:lstStyle>
            <a:lvl1pPr marL="0" indent="0" algn="r">
              <a:buFont typeface="Wingdings" pitchFamily="-112" charset="2"/>
              <a:buNone/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2613" y="6378575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EE09581-91D1-44D2-BCCF-1BD3FFD24ECB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fade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07EB54D-29FF-4837-BE53-649F17DD7E7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fade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3F54369-2957-4301-925E-EF9A0C53026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fade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5613" y="1600200"/>
            <a:ext cx="4038600" cy="4572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6613" y="1600200"/>
            <a:ext cx="4038600" cy="4572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E3660FF-DBF1-4C72-93F8-B900ECA6485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fade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BA62B7D-2DF7-44C2-90A9-C85D015B8F5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fade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4F34F62-D76F-457B-BA4E-786D7CD7155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fade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1AA92EB-9AAC-4CA8-B320-D61E6A271AC0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E5DC5BA-2CBE-4614-974D-2F7A110E7A1B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fade/>
  </p:transition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F7ED348-71BD-4AE3-9FC4-6F7BF6D84B9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fade/>
  </p:transition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7BF39D8-FC45-42CE-BFD4-A361A3A397D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fade/>
  </p:transition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A7B4BF3-055C-4E35-A380-5AA8DF513F7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fade/>
  </p:transition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91300" y="152400"/>
            <a:ext cx="2093913" cy="60198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152400"/>
            <a:ext cx="6134100" cy="60198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E09DE16-7CB2-45CD-961D-133F6D7E831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fade/>
  </p:transition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1026"/>
          <p:cNvGrpSpPr>
            <a:grpSpLocks/>
          </p:cNvGrpSpPr>
          <p:nvPr/>
        </p:nvGrpSpPr>
        <p:grpSpPr bwMode="auto">
          <a:xfrm>
            <a:off x="-3175" y="0"/>
            <a:ext cx="9147175" cy="6867525"/>
            <a:chOff x="-2" y="0"/>
            <a:chExt cx="5762" cy="4326"/>
          </a:xfrm>
        </p:grpSpPr>
        <p:grpSp>
          <p:nvGrpSpPr>
            <p:cNvPr id="5" name="Group 1027"/>
            <p:cNvGrpSpPr>
              <a:grpSpLocks/>
            </p:cNvGrpSpPr>
            <p:nvPr userDrawn="1"/>
          </p:nvGrpSpPr>
          <p:grpSpPr bwMode="auto">
            <a:xfrm>
              <a:off x="-2" y="0"/>
              <a:ext cx="5712" cy="4326"/>
              <a:chOff x="-2" y="0"/>
              <a:chExt cx="5712" cy="4326"/>
            </a:xfrm>
          </p:grpSpPr>
          <p:sp>
            <p:nvSpPr>
              <p:cNvPr id="8" name="Rectangle 1028"/>
              <p:cNvSpPr>
                <a:spLocks noChangeArrowheads="1"/>
              </p:cNvSpPr>
              <p:nvPr/>
            </p:nvSpPr>
            <p:spPr bwMode="auto">
              <a:xfrm>
                <a:off x="-2" y="0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effectLst/>
                </a:endParaRPr>
              </a:p>
            </p:txBody>
          </p:sp>
          <p:sp>
            <p:nvSpPr>
              <p:cNvPr id="9" name="Rectangle 1029"/>
              <p:cNvSpPr>
                <a:spLocks noChangeArrowheads="1"/>
              </p:cNvSpPr>
              <p:nvPr/>
            </p:nvSpPr>
            <p:spPr bwMode="auto">
              <a:xfrm>
                <a:off x="94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effectLst/>
                </a:endParaRPr>
              </a:p>
            </p:txBody>
          </p:sp>
          <p:sp>
            <p:nvSpPr>
              <p:cNvPr id="10" name="Rectangle 1030"/>
              <p:cNvSpPr>
                <a:spLocks noChangeArrowheads="1"/>
              </p:cNvSpPr>
              <p:nvPr/>
            </p:nvSpPr>
            <p:spPr bwMode="auto">
              <a:xfrm>
                <a:off x="190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effectLst/>
                </a:endParaRPr>
              </a:p>
            </p:txBody>
          </p:sp>
          <p:sp>
            <p:nvSpPr>
              <p:cNvPr id="11" name="Rectangle 1031"/>
              <p:cNvSpPr>
                <a:spLocks noChangeArrowheads="1"/>
              </p:cNvSpPr>
              <p:nvPr/>
            </p:nvSpPr>
            <p:spPr bwMode="auto">
              <a:xfrm>
                <a:off x="286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effectLst/>
                </a:endParaRPr>
              </a:p>
            </p:txBody>
          </p:sp>
          <p:sp>
            <p:nvSpPr>
              <p:cNvPr id="12" name="Rectangle 1032"/>
              <p:cNvSpPr>
                <a:spLocks noChangeArrowheads="1"/>
              </p:cNvSpPr>
              <p:nvPr/>
            </p:nvSpPr>
            <p:spPr bwMode="auto">
              <a:xfrm>
                <a:off x="382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effectLst/>
                </a:endParaRPr>
              </a:p>
            </p:txBody>
          </p:sp>
          <p:sp>
            <p:nvSpPr>
              <p:cNvPr id="13" name="Rectangle 1033"/>
              <p:cNvSpPr>
                <a:spLocks noChangeArrowheads="1"/>
              </p:cNvSpPr>
              <p:nvPr/>
            </p:nvSpPr>
            <p:spPr bwMode="auto">
              <a:xfrm>
                <a:off x="478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effectLst/>
                </a:endParaRPr>
              </a:p>
            </p:txBody>
          </p:sp>
          <p:sp>
            <p:nvSpPr>
              <p:cNvPr id="14" name="Rectangle 1034"/>
              <p:cNvSpPr>
                <a:spLocks noChangeArrowheads="1"/>
              </p:cNvSpPr>
              <p:nvPr/>
            </p:nvSpPr>
            <p:spPr bwMode="auto">
              <a:xfrm>
                <a:off x="574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effectLst/>
                </a:endParaRPr>
              </a:p>
            </p:txBody>
          </p:sp>
          <p:sp>
            <p:nvSpPr>
              <p:cNvPr id="15" name="Rectangle 1035"/>
              <p:cNvSpPr>
                <a:spLocks noChangeArrowheads="1"/>
              </p:cNvSpPr>
              <p:nvPr/>
            </p:nvSpPr>
            <p:spPr bwMode="auto">
              <a:xfrm>
                <a:off x="670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effectLst/>
                </a:endParaRPr>
              </a:p>
            </p:txBody>
          </p:sp>
          <p:sp>
            <p:nvSpPr>
              <p:cNvPr id="16" name="Rectangle 1036"/>
              <p:cNvSpPr>
                <a:spLocks noChangeArrowheads="1"/>
              </p:cNvSpPr>
              <p:nvPr/>
            </p:nvSpPr>
            <p:spPr bwMode="auto">
              <a:xfrm>
                <a:off x="766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effectLst/>
                </a:endParaRPr>
              </a:p>
            </p:txBody>
          </p:sp>
          <p:sp>
            <p:nvSpPr>
              <p:cNvPr id="17" name="Rectangle 1037"/>
              <p:cNvSpPr>
                <a:spLocks noChangeArrowheads="1"/>
              </p:cNvSpPr>
              <p:nvPr/>
            </p:nvSpPr>
            <p:spPr bwMode="auto">
              <a:xfrm>
                <a:off x="862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effectLst/>
                </a:endParaRPr>
              </a:p>
            </p:txBody>
          </p:sp>
          <p:sp>
            <p:nvSpPr>
              <p:cNvPr id="18" name="Rectangle 1038"/>
              <p:cNvSpPr>
                <a:spLocks noChangeArrowheads="1"/>
              </p:cNvSpPr>
              <p:nvPr/>
            </p:nvSpPr>
            <p:spPr bwMode="auto">
              <a:xfrm>
                <a:off x="958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effectLst/>
                </a:endParaRPr>
              </a:p>
            </p:txBody>
          </p:sp>
          <p:sp>
            <p:nvSpPr>
              <p:cNvPr id="19" name="Rectangle 1039"/>
              <p:cNvSpPr>
                <a:spLocks noChangeArrowheads="1"/>
              </p:cNvSpPr>
              <p:nvPr/>
            </p:nvSpPr>
            <p:spPr bwMode="auto">
              <a:xfrm>
                <a:off x="1054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effectLst/>
                </a:endParaRPr>
              </a:p>
            </p:txBody>
          </p:sp>
          <p:sp>
            <p:nvSpPr>
              <p:cNvPr id="20" name="Rectangle 1040"/>
              <p:cNvSpPr>
                <a:spLocks noChangeArrowheads="1"/>
              </p:cNvSpPr>
              <p:nvPr/>
            </p:nvSpPr>
            <p:spPr bwMode="auto">
              <a:xfrm>
                <a:off x="1150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effectLst/>
                </a:endParaRPr>
              </a:p>
            </p:txBody>
          </p:sp>
          <p:sp>
            <p:nvSpPr>
              <p:cNvPr id="21" name="Rectangle 1041"/>
              <p:cNvSpPr>
                <a:spLocks noChangeArrowheads="1"/>
              </p:cNvSpPr>
              <p:nvPr/>
            </p:nvSpPr>
            <p:spPr bwMode="auto">
              <a:xfrm>
                <a:off x="1246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effectLst/>
                </a:endParaRPr>
              </a:p>
            </p:txBody>
          </p:sp>
          <p:sp>
            <p:nvSpPr>
              <p:cNvPr id="22" name="Rectangle 1042"/>
              <p:cNvSpPr>
                <a:spLocks noChangeArrowheads="1"/>
              </p:cNvSpPr>
              <p:nvPr/>
            </p:nvSpPr>
            <p:spPr bwMode="auto">
              <a:xfrm>
                <a:off x="1342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effectLst/>
                </a:endParaRPr>
              </a:p>
            </p:txBody>
          </p:sp>
          <p:sp>
            <p:nvSpPr>
              <p:cNvPr id="23" name="Rectangle 1043"/>
              <p:cNvSpPr>
                <a:spLocks noChangeArrowheads="1"/>
              </p:cNvSpPr>
              <p:nvPr/>
            </p:nvSpPr>
            <p:spPr bwMode="auto">
              <a:xfrm>
                <a:off x="1438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effectLst/>
                </a:endParaRPr>
              </a:p>
            </p:txBody>
          </p:sp>
          <p:sp>
            <p:nvSpPr>
              <p:cNvPr id="24" name="Rectangle 1044"/>
              <p:cNvSpPr>
                <a:spLocks noChangeArrowheads="1"/>
              </p:cNvSpPr>
              <p:nvPr/>
            </p:nvSpPr>
            <p:spPr bwMode="auto">
              <a:xfrm>
                <a:off x="1534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effectLst/>
                </a:endParaRPr>
              </a:p>
            </p:txBody>
          </p:sp>
          <p:sp>
            <p:nvSpPr>
              <p:cNvPr id="25" name="Rectangle 1045"/>
              <p:cNvSpPr>
                <a:spLocks noChangeArrowheads="1"/>
              </p:cNvSpPr>
              <p:nvPr/>
            </p:nvSpPr>
            <p:spPr bwMode="auto">
              <a:xfrm>
                <a:off x="1630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effectLst/>
                </a:endParaRPr>
              </a:p>
            </p:txBody>
          </p:sp>
          <p:sp>
            <p:nvSpPr>
              <p:cNvPr id="26" name="Rectangle 1046"/>
              <p:cNvSpPr>
                <a:spLocks noChangeArrowheads="1"/>
              </p:cNvSpPr>
              <p:nvPr/>
            </p:nvSpPr>
            <p:spPr bwMode="auto">
              <a:xfrm>
                <a:off x="1726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effectLst/>
                </a:endParaRPr>
              </a:p>
            </p:txBody>
          </p:sp>
          <p:sp>
            <p:nvSpPr>
              <p:cNvPr id="27" name="Rectangle 1047"/>
              <p:cNvSpPr>
                <a:spLocks noChangeArrowheads="1"/>
              </p:cNvSpPr>
              <p:nvPr/>
            </p:nvSpPr>
            <p:spPr bwMode="auto">
              <a:xfrm>
                <a:off x="1822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effectLst/>
                </a:endParaRPr>
              </a:p>
            </p:txBody>
          </p:sp>
          <p:sp>
            <p:nvSpPr>
              <p:cNvPr id="28" name="Rectangle 1048"/>
              <p:cNvSpPr>
                <a:spLocks noChangeArrowheads="1"/>
              </p:cNvSpPr>
              <p:nvPr/>
            </p:nvSpPr>
            <p:spPr bwMode="auto">
              <a:xfrm>
                <a:off x="1918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effectLst/>
                </a:endParaRPr>
              </a:p>
            </p:txBody>
          </p:sp>
          <p:sp>
            <p:nvSpPr>
              <p:cNvPr id="29" name="Rectangle 1049"/>
              <p:cNvSpPr>
                <a:spLocks noChangeArrowheads="1"/>
              </p:cNvSpPr>
              <p:nvPr/>
            </p:nvSpPr>
            <p:spPr bwMode="auto">
              <a:xfrm>
                <a:off x="2014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effectLst/>
                </a:endParaRPr>
              </a:p>
            </p:txBody>
          </p:sp>
          <p:sp>
            <p:nvSpPr>
              <p:cNvPr id="30" name="Rectangle 1050"/>
              <p:cNvSpPr>
                <a:spLocks noChangeArrowheads="1"/>
              </p:cNvSpPr>
              <p:nvPr/>
            </p:nvSpPr>
            <p:spPr bwMode="auto">
              <a:xfrm>
                <a:off x="2110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effectLst/>
                </a:endParaRPr>
              </a:p>
            </p:txBody>
          </p:sp>
          <p:sp>
            <p:nvSpPr>
              <p:cNvPr id="31" name="Rectangle 1051"/>
              <p:cNvSpPr>
                <a:spLocks noChangeArrowheads="1"/>
              </p:cNvSpPr>
              <p:nvPr/>
            </p:nvSpPr>
            <p:spPr bwMode="auto">
              <a:xfrm>
                <a:off x="2206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effectLst/>
                </a:endParaRPr>
              </a:p>
            </p:txBody>
          </p:sp>
          <p:sp>
            <p:nvSpPr>
              <p:cNvPr id="32" name="Rectangle 1052"/>
              <p:cNvSpPr>
                <a:spLocks noChangeArrowheads="1"/>
              </p:cNvSpPr>
              <p:nvPr/>
            </p:nvSpPr>
            <p:spPr bwMode="auto">
              <a:xfrm>
                <a:off x="2302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effectLst/>
                </a:endParaRPr>
              </a:p>
            </p:txBody>
          </p:sp>
          <p:sp>
            <p:nvSpPr>
              <p:cNvPr id="33" name="Rectangle 1053"/>
              <p:cNvSpPr>
                <a:spLocks noChangeArrowheads="1"/>
              </p:cNvSpPr>
              <p:nvPr/>
            </p:nvSpPr>
            <p:spPr bwMode="auto">
              <a:xfrm>
                <a:off x="2398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effectLst/>
                </a:endParaRPr>
              </a:p>
            </p:txBody>
          </p:sp>
          <p:sp>
            <p:nvSpPr>
              <p:cNvPr id="34" name="Rectangle 1054"/>
              <p:cNvSpPr>
                <a:spLocks noChangeArrowheads="1"/>
              </p:cNvSpPr>
              <p:nvPr/>
            </p:nvSpPr>
            <p:spPr bwMode="auto">
              <a:xfrm>
                <a:off x="2494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effectLst/>
                </a:endParaRPr>
              </a:p>
            </p:txBody>
          </p:sp>
          <p:sp>
            <p:nvSpPr>
              <p:cNvPr id="35" name="Rectangle 1055"/>
              <p:cNvSpPr>
                <a:spLocks noChangeArrowheads="1"/>
              </p:cNvSpPr>
              <p:nvPr/>
            </p:nvSpPr>
            <p:spPr bwMode="auto">
              <a:xfrm>
                <a:off x="2590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effectLst/>
                </a:endParaRPr>
              </a:p>
            </p:txBody>
          </p:sp>
          <p:sp>
            <p:nvSpPr>
              <p:cNvPr id="36" name="Rectangle 1056"/>
              <p:cNvSpPr>
                <a:spLocks noChangeArrowheads="1"/>
              </p:cNvSpPr>
              <p:nvPr/>
            </p:nvSpPr>
            <p:spPr bwMode="auto">
              <a:xfrm>
                <a:off x="2686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effectLst/>
                </a:endParaRPr>
              </a:p>
            </p:txBody>
          </p:sp>
          <p:sp>
            <p:nvSpPr>
              <p:cNvPr id="37" name="Rectangle 1057"/>
              <p:cNvSpPr>
                <a:spLocks noChangeArrowheads="1"/>
              </p:cNvSpPr>
              <p:nvPr/>
            </p:nvSpPr>
            <p:spPr bwMode="auto">
              <a:xfrm>
                <a:off x="2782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effectLst/>
                </a:endParaRPr>
              </a:p>
            </p:txBody>
          </p:sp>
          <p:sp>
            <p:nvSpPr>
              <p:cNvPr id="38" name="Rectangle 1058"/>
              <p:cNvSpPr>
                <a:spLocks noChangeArrowheads="1"/>
              </p:cNvSpPr>
              <p:nvPr/>
            </p:nvSpPr>
            <p:spPr bwMode="auto">
              <a:xfrm>
                <a:off x="2878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effectLst/>
                </a:endParaRPr>
              </a:p>
            </p:txBody>
          </p:sp>
          <p:sp>
            <p:nvSpPr>
              <p:cNvPr id="39" name="Rectangle 1059"/>
              <p:cNvSpPr>
                <a:spLocks noChangeArrowheads="1"/>
              </p:cNvSpPr>
              <p:nvPr/>
            </p:nvSpPr>
            <p:spPr bwMode="auto">
              <a:xfrm>
                <a:off x="2974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effectLst/>
                </a:endParaRPr>
              </a:p>
            </p:txBody>
          </p:sp>
          <p:sp>
            <p:nvSpPr>
              <p:cNvPr id="40" name="Rectangle 1060"/>
              <p:cNvSpPr>
                <a:spLocks noChangeArrowheads="1"/>
              </p:cNvSpPr>
              <p:nvPr/>
            </p:nvSpPr>
            <p:spPr bwMode="auto">
              <a:xfrm>
                <a:off x="3070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effectLst/>
                </a:endParaRPr>
              </a:p>
            </p:txBody>
          </p:sp>
          <p:sp>
            <p:nvSpPr>
              <p:cNvPr id="41" name="Rectangle 1061"/>
              <p:cNvSpPr>
                <a:spLocks noChangeArrowheads="1"/>
              </p:cNvSpPr>
              <p:nvPr/>
            </p:nvSpPr>
            <p:spPr bwMode="auto">
              <a:xfrm>
                <a:off x="3166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effectLst/>
                </a:endParaRPr>
              </a:p>
            </p:txBody>
          </p:sp>
          <p:sp>
            <p:nvSpPr>
              <p:cNvPr id="42" name="Rectangle 1062"/>
              <p:cNvSpPr>
                <a:spLocks noChangeArrowheads="1"/>
              </p:cNvSpPr>
              <p:nvPr/>
            </p:nvSpPr>
            <p:spPr bwMode="auto">
              <a:xfrm>
                <a:off x="3262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effectLst/>
                </a:endParaRPr>
              </a:p>
            </p:txBody>
          </p:sp>
          <p:sp>
            <p:nvSpPr>
              <p:cNvPr id="43" name="Rectangle 1063"/>
              <p:cNvSpPr>
                <a:spLocks noChangeArrowheads="1"/>
              </p:cNvSpPr>
              <p:nvPr/>
            </p:nvSpPr>
            <p:spPr bwMode="auto">
              <a:xfrm>
                <a:off x="3358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effectLst/>
                </a:endParaRPr>
              </a:p>
            </p:txBody>
          </p:sp>
          <p:sp>
            <p:nvSpPr>
              <p:cNvPr id="44" name="Rectangle 1064"/>
              <p:cNvSpPr>
                <a:spLocks noChangeArrowheads="1"/>
              </p:cNvSpPr>
              <p:nvPr/>
            </p:nvSpPr>
            <p:spPr bwMode="auto">
              <a:xfrm>
                <a:off x="3454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effectLst/>
                </a:endParaRPr>
              </a:p>
            </p:txBody>
          </p:sp>
          <p:sp>
            <p:nvSpPr>
              <p:cNvPr id="45" name="Rectangle 1065"/>
              <p:cNvSpPr>
                <a:spLocks noChangeArrowheads="1"/>
              </p:cNvSpPr>
              <p:nvPr/>
            </p:nvSpPr>
            <p:spPr bwMode="auto">
              <a:xfrm>
                <a:off x="3550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effectLst/>
                </a:endParaRPr>
              </a:p>
            </p:txBody>
          </p:sp>
          <p:sp>
            <p:nvSpPr>
              <p:cNvPr id="46" name="Rectangle 1066"/>
              <p:cNvSpPr>
                <a:spLocks noChangeArrowheads="1"/>
              </p:cNvSpPr>
              <p:nvPr/>
            </p:nvSpPr>
            <p:spPr bwMode="auto">
              <a:xfrm>
                <a:off x="3646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effectLst/>
                </a:endParaRPr>
              </a:p>
            </p:txBody>
          </p:sp>
          <p:sp>
            <p:nvSpPr>
              <p:cNvPr id="47" name="Rectangle 1067"/>
              <p:cNvSpPr>
                <a:spLocks noChangeArrowheads="1"/>
              </p:cNvSpPr>
              <p:nvPr/>
            </p:nvSpPr>
            <p:spPr bwMode="auto">
              <a:xfrm>
                <a:off x="3742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effectLst/>
                </a:endParaRPr>
              </a:p>
            </p:txBody>
          </p:sp>
          <p:sp>
            <p:nvSpPr>
              <p:cNvPr id="48" name="Rectangle 1068"/>
              <p:cNvSpPr>
                <a:spLocks noChangeArrowheads="1"/>
              </p:cNvSpPr>
              <p:nvPr/>
            </p:nvSpPr>
            <p:spPr bwMode="auto">
              <a:xfrm>
                <a:off x="3838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effectLst/>
                </a:endParaRPr>
              </a:p>
            </p:txBody>
          </p:sp>
          <p:sp>
            <p:nvSpPr>
              <p:cNvPr id="49" name="Rectangle 1069"/>
              <p:cNvSpPr>
                <a:spLocks noChangeArrowheads="1"/>
              </p:cNvSpPr>
              <p:nvPr/>
            </p:nvSpPr>
            <p:spPr bwMode="auto">
              <a:xfrm>
                <a:off x="3934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effectLst/>
                </a:endParaRPr>
              </a:p>
            </p:txBody>
          </p:sp>
          <p:sp>
            <p:nvSpPr>
              <p:cNvPr id="50" name="Rectangle 1070"/>
              <p:cNvSpPr>
                <a:spLocks noChangeArrowheads="1"/>
              </p:cNvSpPr>
              <p:nvPr/>
            </p:nvSpPr>
            <p:spPr bwMode="auto">
              <a:xfrm>
                <a:off x="4030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effectLst/>
                </a:endParaRPr>
              </a:p>
            </p:txBody>
          </p:sp>
          <p:sp>
            <p:nvSpPr>
              <p:cNvPr id="51" name="Rectangle 1071"/>
              <p:cNvSpPr>
                <a:spLocks noChangeArrowheads="1"/>
              </p:cNvSpPr>
              <p:nvPr/>
            </p:nvSpPr>
            <p:spPr bwMode="auto">
              <a:xfrm>
                <a:off x="4126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effectLst/>
                </a:endParaRPr>
              </a:p>
            </p:txBody>
          </p:sp>
          <p:sp>
            <p:nvSpPr>
              <p:cNvPr id="52" name="Rectangle 1072"/>
              <p:cNvSpPr>
                <a:spLocks noChangeArrowheads="1"/>
              </p:cNvSpPr>
              <p:nvPr/>
            </p:nvSpPr>
            <p:spPr bwMode="auto">
              <a:xfrm>
                <a:off x="4222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effectLst/>
                </a:endParaRPr>
              </a:p>
            </p:txBody>
          </p:sp>
          <p:sp>
            <p:nvSpPr>
              <p:cNvPr id="53" name="Rectangle 1073"/>
              <p:cNvSpPr>
                <a:spLocks noChangeArrowheads="1"/>
              </p:cNvSpPr>
              <p:nvPr/>
            </p:nvSpPr>
            <p:spPr bwMode="auto">
              <a:xfrm>
                <a:off x="4318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effectLst/>
                </a:endParaRPr>
              </a:p>
            </p:txBody>
          </p:sp>
          <p:sp>
            <p:nvSpPr>
              <p:cNvPr id="54" name="Rectangle 1074"/>
              <p:cNvSpPr>
                <a:spLocks noChangeArrowheads="1"/>
              </p:cNvSpPr>
              <p:nvPr/>
            </p:nvSpPr>
            <p:spPr bwMode="auto">
              <a:xfrm>
                <a:off x="4414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effectLst/>
                </a:endParaRPr>
              </a:p>
            </p:txBody>
          </p:sp>
          <p:sp>
            <p:nvSpPr>
              <p:cNvPr id="55" name="Rectangle 1075"/>
              <p:cNvSpPr>
                <a:spLocks noChangeArrowheads="1"/>
              </p:cNvSpPr>
              <p:nvPr/>
            </p:nvSpPr>
            <p:spPr bwMode="auto">
              <a:xfrm>
                <a:off x="4510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effectLst/>
                </a:endParaRPr>
              </a:p>
            </p:txBody>
          </p:sp>
          <p:sp>
            <p:nvSpPr>
              <p:cNvPr id="56" name="Rectangle 1076"/>
              <p:cNvSpPr>
                <a:spLocks noChangeArrowheads="1"/>
              </p:cNvSpPr>
              <p:nvPr/>
            </p:nvSpPr>
            <p:spPr bwMode="auto">
              <a:xfrm>
                <a:off x="4606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effectLst/>
                </a:endParaRPr>
              </a:p>
            </p:txBody>
          </p:sp>
          <p:sp>
            <p:nvSpPr>
              <p:cNvPr id="57" name="Rectangle 1077"/>
              <p:cNvSpPr>
                <a:spLocks noChangeArrowheads="1"/>
              </p:cNvSpPr>
              <p:nvPr/>
            </p:nvSpPr>
            <p:spPr bwMode="auto">
              <a:xfrm>
                <a:off x="4702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effectLst/>
                </a:endParaRPr>
              </a:p>
            </p:txBody>
          </p:sp>
          <p:sp>
            <p:nvSpPr>
              <p:cNvPr id="58" name="Rectangle 1078"/>
              <p:cNvSpPr>
                <a:spLocks noChangeArrowheads="1"/>
              </p:cNvSpPr>
              <p:nvPr/>
            </p:nvSpPr>
            <p:spPr bwMode="auto">
              <a:xfrm>
                <a:off x="4798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effectLst/>
                </a:endParaRPr>
              </a:p>
            </p:txBody>
          </p:sp>
          <p:sp>
            <p:nvSpPr>
              <p:cNvPr id="59" name="Rectangle 1079"/>
              <p:cNvSpPr>
                <a:spLocks noChangeArrowheads="1"/>
              </p:cNvSpPr>
              <p:nvPr/>
            </p:nvSpPr>
            <p:spPr bwMode="auto">
              <a:xfrm>
                <a:off x="4894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effectLst/>
                </a:endParaRPr>
              </a:p>
            </p:txBody>
          </p:sp>
          <p:sp>
            <p:nvSpPr>
              <p:cNvPr id="60" name="Rectangle 1080"/>
              <p:cNvSpPr>
                <a:spLocks noChangeArrowheads="1"/>
              </p:cNvSpPr>
              <p:nvPr/>
            </p:nvSpPr>
            <p:spPr bwMode="auto">
              <a:xfrm>
                <a:off x="4990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effectLst/>
                </a:endParaRPr>
              </a:p>
            </p:txBody>
          </p:sp>
          <p:sp>
            <p:nvSpPr>
              <p:cNvPr id="61" name="Rectangle 1081"/>
              <p:cNvSpPr>
                <a:spLocks noChangeArrowheads="1"/>
              </p:cNvSpPr>
              <p:nvPr/>
            </p:nvSpPr>
            <p:spPr bwMode="auto">
              <a:xfrm>
                <a:off x="5086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effectLst/>
                </a:endParaRPr>
              </a:p>
            </p:txBody>
          </p:sp>
          <p:sp>
            <p:nvSpPr>
              <p:cNvPr id="62" name="Rectangle 1082"/>
              <p:cNvSpPr>
                <a:spLocks noChangeArrowheads="1"/>
              </p:cNvSpPr>
              <p:nvPr/>
            </p:nvSpPr>
            <p:spPr bwMode="auto">
              <a:xfrm>
                <a:off x="5182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effectLst/>
                </a:endParaRPr>
              </a:p>
            </p:txBody>
          </p:sp>
          <p:sp>
            <p:nvSpPr>
              <p:cNvPr id="63" name="Rectangle 1083"/>
              <p:cNvSpPr>
                <a:spLocks noChangeArrowheads="1"/>
              </p:cNvSpPr>
              <p:nvPr/>
            </p:nvSpPr>
            <p:spPr bwMode="auto">
              <a:xfrm>
                <a:off x="5278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effectLst/>
                </a:endParaRPr>
              </a:p>
            </p:txBody>
          </p:sp>
          <p:sp>
            <p:nvSpPr>
              <p:cNvPr id="64" name="Rectangle 1084"/>
              <p:cNvSpPr>
                <a:spLocks noChangeArrowheads="1"/>
              </p:cNvSpPr>
              <p:nvPr/>
            </p:nvSpPr>
            <p:spPr bwMode="auto">
              <a:xfrm>
                <a:off x="5374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effectLst/>
                </a:endParaRPr>
              </a:p>
            </p:txBody>
          </p:sp>
          <p:sp>
            <p:nvSpPr>
              <p:cNvPr id="65" name="Rectangle 1085"/>
              <p:cNvSpPr>
                <a:spLocks noChangeArrowheads="1"/>
              </p:cNvSpPr>
              <p:nvPr/>
            </p:nvSpPr>
            <p:spPr bwMode="auto">
              <a:xfrm>
                <a:off x="5470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effectLst/>
                </a:endParaRPr>
              </a:p>
            </p:txBody>
          </p:sp>
          <p:sp>
            <p:nvSpPr>
              <p:cNvPr id="66" name="Rectangle 1086"/>
              <p:cNvSpPr>
                <a:spLocks noChangeArrowheads="1"/>
              </p:cNvSpPr>
              <p:nvPr/>
            </p:nvSpPr>
            <p:spPr bwMode="auto">
              <a:xfrm>
                <a:off x="5566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effectLst/>
                </a:endParaRPr>
              </a:p>
            </p:txBody>
          </p:sp>
          <p:sp>
            <p:nvSpPr>
              <p:cNvPr id="67" name="Rectangle 1087"/>
              <p:cNvSpPr>
                <a:spLocks noChangeArrowheads="1"/>
              </p:cNvSpPr>
              <p:nvPr/>
            </p:nvSpPr>
            <p:spPr bwMode="auto">
              <a:xfrm>
                <a:off x="5662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effectLst/>
                </a:endParaRPr>
              </a:p>
            </p:txBody>
          </p:sp>
        </p:grpSp>
        <p:sp>
          <p:nvSpPr>
            <p:cNvPr id="6" name="Rectangle 1088"/>
            <p:cNvSpPr>
              <a:spLocks noChangeArrowheads="1"/>
            </p:cNvSpPr>
            <p:nvPr/>
          </p:nvSpPr>
          <p:spPr bwMode="auto">
            <a:xfrm>
              <a:off x="429" y="0"/>
              <a:ext cx="5331" cy="4320"/>
            </a:xfrm>
            <a:prstGeom prst="rect">
              <a:avLst/>
            </a:prstGeom>
            <a:solidFill>
              <a:schemeClr val="accent1">
                <a:alpha val="50195"/>
              </a:schemeClr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effectLst/>
              </a:endParaRPr>
            </a:p>
          </p:txBody>
        </p:sp>
        <p:sp>
          <p:nvSpPr>
            <p:cNvPr id="7" name="Rectangle 1089"/>
            <p:cNvSpPr>
              <a:spLocks noChangeArrowheads="1"/>
            </p:cNvSpPr>
            <p:nvPr/>
          </p:nvSpPr>
          <p:spPr bwMode="auto">
            <a:xfrm>
              <a:off x="0" y="0"/>
              <a:ext cx="5760" cy="321"/>
            </a:xfrm>
            <a:prstGeom prst="rect">
              <a:avLst/>
            </a:prstGeom>
            <a:solidFill>
              <a:schemeClr val="hlink">
                <a:alpha val="50195"/>
              </a:schemeClr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effectLst/>
              </a:endParaRPr>
            </a:p>
          </p:txBody>
        </p:sp>
      </p:grpSp>
      <p:sp>
        <p:nvSpPr>
          <p:cNvPr id="68" name="Rectangle 1090"/>
          <p:cNvSpPr>
            <a:spLocks noChangeArrowheads="1"/>
          </p:cNvSpPr>
          <p:nvPr/>
        </p:nvSpPr>
        <p:spPr bwMode="auto">
          <a:xfrm>
            <a:off x="3505200" y="2590800"/>
            <a:ext cx="4892675" cy="76200"/>
          </a:xfrm>
          <a:prstGeom prst="rect">
            <a:avLst/>
          </a:prstGeom>
          <a:solidFill>
            <a:schemeClr val="hlink">
              <a:alpha val="50195"/>
            </a:scheme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/>
            <a:endParaRPr kumimoji="1" lang="en-US" sz="2400">
              <a:effectLst/>
              <a:latin typeface="Helvetica" pitchFamily="-84" charset="0"/>
            </a:endParaRPr>
          </a:p>
        </p:txBody>
      </p:sp>
      <p:sp>
        <p:nvSpPr>
          <p:cNvPr id="89155" name="Rectangle 1091"/>
          <p:cNvSpPr>
            <a:spLocks noGrp="1" noChangeArrowheads="1"/>
          </p:cNvSpPr>
          <p:nvPr>
            <p:ph type="ctrTitle" sz="quarter"/>
          </p:nvPr>
        </p:nvSpPr>
        <p:spPr>
          <a:xfrm>
            <a:off x="779463" y="1447800"/>
            <a:ext cx="7678737" cy="1081088"/>
          </a:xfrm>
        </p:spPr>
        <p:txBody>
          <a:bodyPr/>
          <a:lstStyle>
            <a:lvl1pPr algn="r"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89156" name="Rectangle 1092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4021138" y="2860675"/>
            <a:ext cx="4437062" cy="3114675"/>
          </a:xfrm>
        </p:spPr>
        <p:txBody>
          <a:bodyPr/>
          <a:lstStyle>
            <a:lvl1pPr marL="0" indent="0">
              <a:buFont typeface="Wingdings" pitchFamily="-112" charset="2"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69" name="Rectangle 1093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0" name="Rectangle 109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1" name="Rectangle 109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1A0F313-7D6B-4870-A8FA-AF7C3A7F978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fade/>
  </p:transition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ltGray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26659" name="Rectangle 3"/>
          <p:cNvSpPr>
            <a:spLocks noGrp="1" noChangeArrowheads="1"/>
          </p:cNvSpPr>
          <p:nvPr>
            <p:ph type="ctrTitle"/>
          </p:nvPr>
        </p:nvSpPr>
        <p:spPr>
          <a:xfrm>
            <a:off x="685800" y="1676400"/>
            <a:ext cx="7772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26660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3528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 b="1"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A171BF8-DCAB-4636-A8FA-A1805F9E48C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fade/>
  </p:transition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914400" eaLnBrk="0" hangingPunct="0">
              <a:defRPr>
                <a:effectLst>
                  <a:outerShdw blurRad="38100" dist="38100" dir="2700000" algn="tl">
                    <a:srgbClr val="1F497D"/>
                  </a:outerShdw>
                </a:effectLst>
              </a:defRPr>
            </a:lvl1pPr>
          </a:lstStyle>
          <a:p>
            <a:fld id="{6909AC2C-452D-4533-ADC3-C1E4CAD01F2A}" type="datetimeFigureOut">
              <a:rPr lang="en-US"/>
              <a:pPr/>
              <a:t>10/3/2018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914400" eaLnBrk="0" fontAlgn="base" hangingPunct="0">
              <a:spcBef>
                <a:spcPct val="0"/>
              </a:spcBef>
              <a:spcAft>
                <a:spcPct val="0"/>
              </a:spcAft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914400" eaLnBrk="0" hangingPunct="0">
              <a:defRPr>
                <a:effectLst>
                  <a:outerShdw blurRad="38100" dist="38100" dir="2700000" algn="tl">
                    <a:srgbClr val="1F497D"/>
                  </a:outerShdw>
                </a:effectLst>
              </a:defRPr>
            </a:lvl1pPr>
          </a:lstStyle>
          <a:p>
            <a:fld id="{7D0CA424-AF60-4036-A876-90D2392D306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fade/>
  </p:transition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914400" eaLnBrk="0" hangingPunct="0">
              <a:defRPr>
                <a:effectLst>
                  <a:outerShdw blurRad="38100" dist="38100" dir="2700000" algn="tl">
                    <a:srgbClr val="1F497D"/>
                  </a:outerShdw>
                </a:effectLst>
              </a:defRPr>
            </a:lvl1pPr>
          </a:lstStyle>
          <a:p>
            <a:fld id="{E8114E3F-433C-43F9-970A-1485049B2F26}" type="datetimeFigureOut">
              <a:rPr lang="en-US"/>
              <a:pPr/>
              <a:t>10/3/2018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914400" eaLnBrk="0" fontAlgn="base" hangingPunct="0">
              <a:spcBef>
                <a:spcPct val="0"/>
              </a:spcBef>
              <a:spcAft>
                <a:spcPct val="0"/>
              </a:spcAft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914400" eaLnBrk="0" hangingPunct="0">
              <a:defRPr>
                <a:effectLst>
                  <a:outerShdw blurRad="38100" dist="38100" dir="2700000" algn="tl">
                    <a:srgbClr val="1F497D"/>
                  </a:outerShdw>
                </a:effectLst>
              </a:defRPr>
            </a:lvl1pPr>
          </a:lstStyle>
          <a:p>
            <a:fld id="{0E5981CB-32E7-4285-BDAA-91BEE869219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fade/>
  </p:transition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914400" eaLnBrk="0" hangingPunct="0">
              <a:defRPr>
                <a:effectLst>
                  <a:outerShdw blurRad="38100" dist="38100" dir="2700000" algn="tl">
                    <a:srgbClr val="1F497D"/>
                  </a:outerShdw>
                </a:effectLst>
              </a:defRPr>
            </a:lvl1pPr>
          </a:lstStyle>
          <a:p>
            <a:fld id="{48FAB8A5-FFBE-4660-B6C5-EE5C1C541EFE}" type="datetimeFigureOut">
              <a:rPr lang="en-US"/>
              <a:pPr/>
              <a:t>10/3/2018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914400" eaLnBrk="0" fontAlgn="base" hangingPunct="0">
              <a:spcBef>
                <a:spcPct val="0"/>
              </a:spcBef>
              <a:spcAft>
                <a:spcPct val="0"/>
              </a:spcAft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914400" eaLnBrk="0" hangingPunct="0">
              <a:defRPr>
                <a:effectLst>
                  <a:outerShdw blurRad="38100" dist="38100" dir="2700000" algn="tl">
                    <a:srgbClr val="1F497D"/>
                  </a:outerShdw>
                </a:effectLst>
              </a:defRPr>
            </a:lvl1pPr>
          </a:lstStyle>
          <a:p>
            <a:fld id="{E97B2520-EB9D-41BC-AA7C-1C18A539B2D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fade/>
  </p:transition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914400" eaLnBrk="0" hangingPunct="0">
              <a:defRPr>
                <a:effectLst>
                  <a:outerShdw blurRad="38100" dist="38100" dir="2700000" algn="tl">
                    <a:srgbClr val="1F497D"/>
                  </a:outerShdw>
                </a:effectLst>
              </a:defRPr>
            </a:lvl1pPr>
          </a:lstStyle>
          <a:p>
            <a:fld id="{094F8B88-4390-4A1C-8F3C-65ED2AEE4646}" type="datetimeFigureOut">
              <a:rPr lang="en-US"/>
              <a:pPr/>
              <a:t>10/3/2018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914400" eaLnBrk="0" fontAlgn="base" hangingPunct="0">
              <a:spcBef>
                <a:spcPct val="0"/>
              </a:spcBef>
              <a:spcAft>
                <a:spcPct val="0"/>
              </a:spcAft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914400" eaLnBrk="0" hangingPunct="0">
              <a:defRPr>
                <a:effectLst>
                  <a:outerShdw blurRad="38100" dist="38100" dir="2700000" algn="tl">
                    <a:srgbClr val="1F497D"/>
                  </a:outerShdw>
                </a:effectLst>
              </a:defRPr>
            </a:lvl1pPr>
          </a:lstStyle>
          <a:p>
            <a:fld id="{E95A3658-0944-4EB6-A52D-04EECC98157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1981200"/>
            <a:ext cx="36957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152900" y="1981200"/>
            <a:ext cx="36957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7A9C01B-6E70-4E24-B4FE-3B1FDA91B15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fade/>
  </p:transition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914400" eaLnBrk="0" hangingPunct="0">
              <a:defRPr>
                <a:effectLst>
                  <a:outerShdw blurRad="38100" dist="38100" dir="2700000" algn="tl">
                    <a:srgbClr val="1F497D"/>
                  </a:outerShdw>
                </a:effectLst>
              </a:defRPr>
            </a:lvl1pPr>
          </a:lstStyle>
          <a:p>
            <a:fld id="{34BE0A16-DDAB-4245-AB4B-CB3DB77A3CCE}" type="datetimeFigureOut">
              <a:rPr lang="en-US"/>
              <a:pPr/>
              <a:t>10/3/2018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914400" eaLnBrk="0" fontAlgn="base" hangingPunct="0">
              <a:spcBef>
                <a:spcPct val="0"/>
              </a:spcBef>
              <a:spcAft>
                <a:spcPct val="0"/>
              </a:spcAft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914400" eaLnBrk="0" hangingPunct="0">
              <a:defRPr>
                <a:effectLst>
                  <a:outerShdw blurRad="38100" dist="38100" dir="2700000" algn="tl">
                    <a:srgbClr val="1F497D"/>
                  </a:outerShdw>
                </a:effectLst>
              </a:defRPr>
            </a:lvl1pPr>
          </a:lstStyle>
          <a:p>
            <a:fld id="{40437878-030A-44FF-8A82-35A89293759B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fade/>
  </p:transition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914400" eaLnBrk="0" hangingPunct="0">
              <a:defRPr>
                <a:effectLst>
                  <a:outerShdw blurRad="38100" dist="38100" dir="2700000" algn="tl">
                    <a:srgbClr val="1F497D"/>
                  </a:outerShdw>
                </a:effectLst>
              </a:defRPr>
            </a:lvl1pPr>
          </a:lstStyle>
          <a:p>
            <a:fld id="{18AE005A-E72E-4D81-A0AA-3569C0737C16}" type="datetimeFigureOut">
              <a:rPr lang="en-US"/>
              <a:pPr/>
              <a:t>10/3/2018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914400" eaLnBrk="0" fontAlgn="base" hangingPunct="0">
              <a:spcBef>
                <a:spcPct val="0"/>
              </a:spcBef>
              <a:spcAft>
                <a:spcPct val="0"/>
              </a:spcAft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914400" eaLnBrk="0" hangingPunct="0">
              <a:defRPr>
                <a:effectLst>
                  <a:outerShdw blurRad="38100" dist="38100" dir="2700000" algn="tl">
                    <a:srgbClr val="1F497D"/>
                  </a:outerShdw>
                </a:effectLst>
              </a:defRPr>
            </a:lvl1pPr>
          </a:lstStyle>
          <a:p>
            <a:fld id="{AE2958BF-943F-4680-BCFC-7AD68C387A9B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fade/>
  </p:transition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914400" eaLnBrk="0" hangingPunct="0">
              <a:defRPr>
                <a:effectLst>
                  <a:outerShdw blurRad="38100" dist="38100" dir="2700000" algn="tl">
                    <a:srgbClr val="1F497D"/>
                  </a:outerShdw>
                </a:effectLst>
              </a:defRPr>
            </a:lvl1pPr>
          </a:lstStyle>
          <a:p>
            <a:fld id="{9233E102-BC09-4AFC-B52F-C0A284CB872E}" type="datetimeFigureOut">
              <a:rPr lang="en-US"/>
              <a:pPr/>
              <a:t>10/3/2018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914400" eaLnBrk="0" fontAlgn="base" hangingPunct="0">
              <a:spcBef>
                <a:spcPct val="0"/>
              </a:spcBef>
              <a:spcAft>
                <a:spcPct val="0"/>
              </a:spcAft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914400" eaLnBrk="0" hangingPunct="0">
              <a:defRPr>
                <a:effectLst>
                  <a:outerShdw blurRad="38100" dist="38100" dir="2700000" algn="tl">
                    <a:srgbClr val="1F497D"/>
                  </a:outerShdw>
                </a:effectLst>
              </a:defRPr>
            </a:lvl1pPr>
          </a:lstStyle>
          <a:p>
            <a:fld id="{2A89C6A1-4473-4E97-A1B6-AD9F6DFB274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fade/>
  </p:transition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914400" eaLnBrk="0" hangingPunct="0">
              <a:defRPr>
                <a:effectLst>
                  <a:outerShdw blurRad="38100" dist="38100" dir="2700000" algn="tl">
                    <a:srgbClr val="1F497D"/>
                  </a:outerShdw>
                </a:effectLst>
              </a:defRPr>
            </a:lvl1pPr>
          </a:lstStyle>
          <a:p>
            <a:fld id="{BD557164-D2FE-492A-9D58-6AC6166009AB}" type="datetimeFigureOut">
              <a:rPr lang="en-US"/>
              <a:pPr/>
              <a:t>10/3/2018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914400" eaLnBrk="0" fontAlgn="base" hangingPunct="0">
              <a:spcBef>
                <a:spcPct val="0"/>
              </a:spcBef>
              <a:spcAft>
                <a:spcPct val="0"/>
              </a:spcAft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914400" eaLnBrk="0" hangingPunct="0">
              <a:defRPr>
                <a:effectLst>
                  <a:outerShdw blurRad="38100" dist="38100" dir="2700000" algn="tl">
                    <a:srgbClr val="1F497D"/>
                  </a:outerShdw>
                </a:effectLst>
              </a:defRPr>
            </a:lvl1pPr>
          </a:lstStyle>
          <a:p>
            <a:fld id="{78EAE21A-8CC8-4B96-83CC-5A8E9B2133E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fade/>
  </p:transition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Drag picture to placeholder or click icon to add</a:t>
            </a:r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914400" eaLnBrk="0" hangingPunct="0">
              <a:defRPr>
                <a:effectLst>
                  <a:outerShdw blurRad="38100" dist="38100" dir="2700000" algn="tl">
                    <a:srgbClr val="1F497D"/>
                  </a:outerShdw>
                </a:effectLst>
              </a:defRPr>
            </a:lvl1pPr>
          </a:lstStyle>
          <a:p>
            <a:fld id="{BFA1E3C6-2043-406C-BAD5-C75CC1AC67CB}" type="datetimeFigureOut">
              <a:rPr lang="en-US"/>
              <a:pPr/>
              <a:t>10/3/2018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914400" eaLnBrk="0" fontAlgn="base" hangingPunct="0">
              <a:spcBef>
                <a:spcPct val="0"/>
              </a:spcBef>
              <a:spcAft>
                <a:spcPct val="0"/>
              </a:spcAft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914400" eaLnBrk="0" hangingPunct="0">
              <a:defRPr>
                <a:effectLst>
                  <a:outerShdw blurRad="38100" dist="38100" dir="2700000" algn="tl">
                    <a:srgbClr val="1F497D"/>
                  </a:outerShdw>
                </a:effectLst>
              </a:defRPr>
            </a:lvl1pPr>
          </a:lstStyle>
          <a:p>
            <a:fld id="{49EE8DE7-219C-4B2F-ABD6-2A7F7AC7AE9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fade/>
  </p:transition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914400" eaLnBrk="0" hangingPunct="0">
              <a:defRPr>
                <a:effectLst>
                  <a:outerShdw blurRad="38100" dist="38100" dir="2700000" algn="tl">
                    <a:srgbClr val="1F497D"/>
                  </a:outerShdw>
                </a:effectLst>
              </a:defRPr>
            </a:lvl1pPr>
          </a:lstStyle>
          <a:p>
            <a:fld id="{05942A9B-4948-4C4C-B182-D127C6AED536}" type="datetimeFigureOut">
              <a:rPr lang="en-US"/>
              <a:pPr/>
              <a:t>10/3/2018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914400" eaLnBrk="0" fontAlgn="base" hangingPunct="0">
              <a:spcBef>
                <a:spcPct val="0"/>
              </a:spcBef>
              <a:spcAft>
                <a:spcPct val="0"/>
              </a:spcAft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914400" eaLnBrk="0" hangingPunct="0">
              <a:defRPr>
                <a:effectLst>
                  <a:outerShdw blurRad="38100" dist="38100" dir="2700000" algn="tl">
                    <a:srgbClr val="1F497D"/>
                  </a:outerShdw>
                </a:effectLst>
              </a:defRPr>
            </a:lvl1pPr>
          </a:lstStyle>
          <a:p>
            <a:fld id="{7043C746-9C5C-4B25-B21C-AA3D4A68142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fade/>
  </p:transition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914400" eaLnBrk="0" hangingPunct="0">
              <a:defRPr>
                <a:effectLst>
                  <a:outerShdw blurRad="38100" dist="38100" dir="2700000" algn="tl">
                    <a:srgbClr val="1F497D"/>
                  </a:outerShdw>
                </a:effectLst>
              </a:defRPr>
            </a:lvl1pPr>
          </a:lstStyle>
          <a:p>
            <a:fld id="{E354F1E4-1114-4159-A255-1D9F16EFD8F4}" type="datetimeFigureOut">
              <a:rPr lang="en-US"/>
              <a:pPr/>
              <a:t>10/3/2018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914400" eaLnBrk="0" fontAlgn="base" hangingPunct="0">
              <a:spcBef>
                <a:spcPct val="0"/>
              </a:spcBef>
              <a:spcAft>
                <a:spcPct val="0"/>
              </a:spcAft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914400" eaLnBrk="0" hangingPunct="0">
              <a:defRPr>
                <a:effectLst>
                  <a:outerShdw blurRad="38100" dist="38100" dir="2700000" algn="tl">
                    <a:srgbClr val="1F497D"/>
                  </a:outerShdw>
                </a:effectLst>
              </a:defRPr>
            </a:lvl1pPr>
          </a:lstStyle>
          <a:p>
            <a:fld id="{61FDB443-45E3-4D34-B68B-1DAD8633DCC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fade/>
  </p:transition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ltGray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4387" name="Rectangle 3"/>
          <p:cNvSpPr>
            <a:spLocks noGrp="1" noChangeArrowheads="1"/>
          </p:cNvSpPr>
          <p:nvPr>
            <p:ph type="ctrTitle"/>
          </p:nvPr>
        </p:nvSpPr>
        <p:spPr>
          <a:xfrm>
            <a:off x="685800" y="1676400"/>
            <a:ext cx="7772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44388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3528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 b="1"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fld id="{AF9091DA-010A-4236-BDDC-DFC2BCADF4D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fade/>
  </p:transition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fld id="{AD10508E-509C-4DBD-8E5A-5BE93D5F029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fade/>
  </p:transition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fld id="{FD8EA551-BCF3-47D4-9B3B-2F041F91D24C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01A37E4-2EA6-48D5-A24A-DF82D09C05B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fade/>
  </p:transition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fld id="{9611101A-1CDC-4FE5-853A-EDD0DA12D40C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fade/>
  </p:transition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7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fld id="{58A88CA6-959E-4EF5-B241-487A6CA49DAF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fade/>
  </p:transition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fld id="{B9762FC1-4377-4257-BF83-1B1B244FEB3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fade/>
  </p:transition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fld id="{BA80B259-C1E1-447F-B30E-02781FF33DC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fade/>
  </p:transition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fld id="{47AC4D13-ECCB-4DC8-86C8-0301820A609D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fade/>
  </p:transition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fld id="{140E53E0-A4C0-47FD-91C2-94DD40F2EA7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fade/>
  </p:transition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fld id="{FF35AC57-9951-4E2B-8C11-198831F84DE0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fade/>
  </p:transition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fld id="{D685EFC2-99EA-4F35-B629-A09F6056592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fade/>
  </p:transition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ltGray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4387" name="Rectangle 3"/>
          <p:cNvSpPr>
            <a:spLocks noGrp="1" noChangeArrowheads="1"/>
          </p:cNvSpPr>
          <p:nvPr>
            <p:ph type="ctrTitle"/>
          </p:nvPr>
        </p:nvSpPr>
        <p:spPr>
          <a:xfrm>
            <a:off x="685800" y="1676400"/>
            <a:ext cx="7772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44388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3528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 b="1"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fld id="{F93D7A1B-680A-48EE-8A7A-3C03C4FBE5A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fade/>
  </p:transition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fld id="{7278EEF8-18F2-4C02-A4A4-AE02797BDD5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CF9B5BC-64CC-44B0-A9E4-93D100F2612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fade/>
  </p:transition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fld id="{D51A7594-B9B3-4BBD-B0E8-9CC65CB2E49F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fade/>
  </p:transition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fld id="{18B3D2B2-4475-4BF0-940A-B8054197E80D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fade/>
  </p:transition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7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fld id="{273500C4-59C6-4189-B955-82C6989D251B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fade/>
  </p:transition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fld id="{F1E05293-6BBD-4D3D-8C5A-DA7306310DF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fade/>
  </p:transition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fld id="{793D8851-F926-49E3-BB8A-3B00D1A5C49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fade/>
  </p:transition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fld id="{CB83D056-991D-4D0C-82E6-82FA7C00730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fade/>
  </p:transition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fld id="{94F5860A-0334-438A-8026-9DEF7CF56F4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fade/>
  </p:transition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fld id="{5F5F21D5-7EDF-41B7-90E0-FCD3812D1A70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fade/>
  </p:transition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fld id="{22F22321-A816-4B8E-857B-B220C801CE9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fade/>
  </p:transition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914400" eaLnBrk="0" hangingPunct="0">
              <a:defRPr>
                <a:effectLst>
                  <a:outerShdw blurRad="38100" dist="38100" dir="2700000" algn="tl">
                    <a:srgbClr val="1F497D"/>
                  </a:outerShdw>
                </a:effectLst>
              </a:defRPr>
            </a:lvl1pPr>
          </a:lstStyle>
          <a:p>
            <a:fld id="{F6937D5D-57CF-4BB6-8E8B-19F582B54950}" type="datetimeFigureOut">
              <a:rPr lang="en-US"/>
              <a:pPr/>
              <a:t>10/3/2018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914400" eaLnBrk="0" fontAlgn="base" hangingPunct="0">
              <a:spcBef>
                <a:spcPct val="0"/>
              </a:spcBef>
              <a:spcAft>
                <a:spcPct val="0"/>
              </a:spcAft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914400" eaLnBrk="0" hangingPunct="0">
              <a:defRPr>
                <a:effectLst>
                  <a:outerShdw blurRad="38100" dist="38100" dir="2700000" algn="tl">
                    <a:srgbClr val="1F497D"/>
                  </a:outerShdw>
                </a:effectLst>
              </a:defRPr>
            </a:lvl1pPr>
          </a:lstStyle>
          <a:p>
            <a:fld id="{48F5DDEC-796D-4AE7-A33F-35A04433A06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63A5CDF-6B70-4193-8ED1-C58B9D66C17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fade/>
  </p:transition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914400" eaLnBrk="0" hangingPunct="0">
              <a:defRPr>
                <a:effectLst>
                  <a:outerShdw blurRad="38100" dist="38100" dir="2700000" algn="tl">
                    <a:srgbClr val="1F497D"/>
                  </a:outerShdw>
                </a:effectLst>
              </a:defRPr>
            </a:lvl1pPr>
          </a:lstStyle>
          <a:p>
            <a:fld id="{01551B97-3680-4468-9681-B39873798AD3}" type="datetimeFigureOut">
              <a:rPr lang="en-US"/>
              <a:pPr/>
              <a:t>10/3/2018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914400" eaLnBrk="0" fontAlgn="base" hangingPunct="0">
              <a:spcBef>
                <a:spcPct val="0"/>
              </a:spcBef>
              <a:spcAft>
                <a:spcPct val="0"/>
              </a:spcAft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914400" eaLnBrk="0" hangingPunct="0">
              <a:defRPr>
                <a:effectLst>
                  <a:outerShdw blurRad="38100" dist="38100" dir="2700000" algn="tl">
                    <a:srgbClr val="1F497D"/>
                  </a:outerShdw>
                </a:effectLst>
              </a:defRPr>
            </a:lvl1pPr>
          </a:lstStyle>
          <a:p>
            <a:fld id="{9E1AFC08-6E6B-413D-AA3A-273A6E3CF7F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fade/>
  </p:transition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914400" eaLnBrk="0" hangingPunct="0">
              <a:defRPr>
                <a:effectLst>
                  <a:outerShdw blurRad="38100" dist="38100" dir="2700000" algn="tl">
                    <a:srgbClr val="1F497D"/>
                  </a:outerShdw>
                </a:effectLst>
              </a:defRPr>
            </a:lvl1pPr>
          </a:lstStyle>
          <a:p>
            <a:fld id="{1AEA9772-DBA4-495D-BE26-C3CE35B9A46D}" type="datetimeFigureOut">
              <a:rPr lang="en-US"/>
              <a:pPr/>
              <a:t>10/3/2018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914400" eaLnBrk="0" fontAlgn="base" hangingPunct="0">
              <a:spcBef>
                <a:spcPct val="0"/>
              </a:spcBef>
              <a:spcAft>
                <a:spcPct val="0"/>
              </a:spcAft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914400" eaLnBrk="0" hangingPunct="0">
              <a:defRPr>
                <a:effectLst>
                  <a:outerShdw blurRad="38100" dist="38100" dir="2700000" algn="tl">
                    <a:srgbClr val="1F497D"/>
                  </a:outerShdw>
                </a:effectLst>
              </a:defRPr>
            </a:lvl1pPr>
          </a:lstStyle>
          <a:p>
            <a:fld id="{2F43D35E-58AF-4D87-B489-05E13B206280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fade/>
  </p:transition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914400" eaLnBrk="0" hangingPunct="0">
              <a:defRPr>
                <a:effectLst>
                  <a:outerShdw blurRad="38100" dist="38100" dir="2700000" algn="tl">
                    <a:srgbClr val="1F497D"/>
                  </a:outerShdw>
                </a:effectLst>
              </a:defRPr>
            </a:lvl1pPr>
          </a:lstStyle>
          <a:p>
            <a:fld id="{51427517-39A8-49FE-A676-924B587AAB0A}" type="datetimeFigureOut">
              <a:rPr lang="en-US"/>
              <a:pPr/>
              <a:t>10/3/2018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914400" eaLnBrk="0" fontAlgn="base" hangingPunct="0">
              <a:spcBef>
                <a:spcPct val="0"/>
              </a:spcBef>
              <a:spcAft>
                <a:spcPct val="0"/>
              </a:spcAft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914400" eaLnBrk="0" hangingPunct="0">
              <a:defRPr>
                <a:effectLst>
                  <a:outerShdw blurRad="38100" dist="38100" dir="2700000" algn="tl">
                    <a:srgbClr val="1F497D"/>
                  </a:outerShdw>
                </a:effectLst>
              </a:defRPr>
            </a:lvl1pPr>
          </a:lstStyle>
          <a:p>
            <a:fld id="{02E6442C-7521-4762-B22C-8536D2139A1C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fade/>
  </p:transition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914400" eaLnBrk="0" hangingPunct="0">
              <a:defRPr>
                <a:effectLst>
                  <a:outerShdw blurRad="38100" dist="38100" dir="2700000" algn="tl">
                    <a:srgbClr val="1F497D"/>
                  </a:outerShdw>
                </a:effectLst>
              </a:defRPr>
            </a:lvl1pPr>
          </a:lstStyle>
          <a:p>
            <a:fld id="{F0E92C82-031E-4FA0-8176-9D3917D2D199}" type="datetimeFigureOut">
              <a:rPr lang="en-US"/>
              <a:pPr/>
              <a:t>10/3/2018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914400" eaLnBrk="0" fontAlgn="base" hangingPunct="0">
              <a:spcBef>
                <a:spcPct val="0"/>
              </a:spcBef>
              <a:spcAft>
                <a:spcPct val="0"/>
              </a:spcAft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914400" eaLnBrk="0" hangingPunct="0">
              <a:defRPr>
                <a:effectLst>
                  <a:outerShdw blurRad="38100" dist="38100" dir="2700000" algn="tl">
                    <a:srgbClr val="1F497D"/>
                  </a:outerShdw>
                </a:effectLst>
              </a:defRPr>
            </a:lvl1pPr>
          </a:lstStyle>
          <a:p>
            <a:fld id="{09B340A7-4DE8-4469-8537-EB0E86A5D8C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fade/>
  </p:transition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914400" eaLnBrk="0" hangingPunct="0">
              <a:defRPr>
                <a:effectLst>
                  <a:outerShdw blurRad="38100" dist="38100" dir="2700000" algn="tl">
                    <a:srgbClr val="1F497D"/>
                  </a:outerShdw>
                </a:effectLst>
              </a:defRPr>
            </a:lvl1pPr>
          </a:lstStyle>
          <a:p>
            <a:fld id="{89E410D6-A8A2-4752-A365-16C0C7416CC8}" type="datetimeFigureOut">
              <a:rPr lang="en-US"/>
              <a:pPr/>
              <a:t>10/3/2018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914400" eaLnBrk="0" fontAlgn="base" hangingPunct="0">
              <a:spcBef>
                <a:spcPct val="0"/>
              </a:spcBef>
              <a:spcAft>
                <a:spcPct val="0"/>
              </a:spcAft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914400" eaLnBrk="0" hangingPunct="0">
              <a:defRPr>
                <a:effectLst>
                  <a:outerShdw blurRad="38100" dist="38100" dir="2700000" algn="tl">
                    <a:srgbClr val="1F497D"/>
                  </a:outerShdw>
                </a:effectLst>
              </a:defRPr>
            </a:lvl1pPr>
          </a:lstStyle>
          <a:p>
            <a:fld id="{AF460CD8-52BF-4E40-A937-6DEA3278C52C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fade/>
  </p:transition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914400" eaLnBrk="0" hangingPunct="0">
              <a:defRPr>
                <a:effectLst>
                  <a:outerShdw blurRad="38100" dist="38100" dir="2700000" algn="tl">
                    <a:srgbClr val="1F497D"/>
                  </a:outerShdw>
                </a:effectLst>
              </a:defRPr>
            </a:lvl1pPr>
          </a:lstStyle>
          <a:p>
            <a:fld id="{5C09E8D7-918F-4474-AC84-D41F99586025}" type="datetimeFigureOut">
              <a:rPr lang="en-US"/>
              <a:pPr/>
              <a:t>10/3/2018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914400" eaLnBrk="0" fontAlgn="base" hangingPunct="0">
              <a:spcBef>
                <a:spcPct val="0"/>
              </a:spcBef>
              <a:spcAft>
                <a:spcPct val="0"/>
              </a:spcAft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914400" eaLnBrk="0" hangingPunct="0">
              <a:defRPr>
                <a:effectLst>
                  <a:outerShdw blurRad="38100" dist="38100" dir="2700000" algn="tl">
                    <a:srgbClr val="1F497D"/>
                  </a:outerShdw>
                </a:effectLst>
              </a:defRPr>
            </a:lvl1pPr>
          </a:lstStyle>
          <a:p>
            <a:fld id="{97E4945C-CEED-45BF-A6B3-FD3D08FBCD4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fade/>
  </p:transition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914400" eaLnBrk="0" hangingPunct="0">
              <a:defRPr>
                <a:effectLst>
                  <a:outerShdw blurRad="38100" dist="38100" dir="2700000" algn="tl">
                    <a:srgbClr val="1F497D"/>
                  </a:outerShdw>
                </a:effectLst>
              </a:defRPr>
            </a:lvl1pPr>
          </a:lstStyle>
          <a:p>
            <a:fld id="{A453C888-4BAD-4ED6-8C74-7B68B9FE8AF9}" type="datetimeFigureOut">
              <a:rPr lang="en-US"/>
              <a:pPr/>
              <a:t>10/3/2018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914400" eaLnBrk="0" fontAlgn="base" hangingPunct="0">
              <a:spcBef>
                <a:spcPct val="0"/>
              </a:spcBef>
              <a:spcAft>
                <a:spcPct val="0"/>
              </a:spcAft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914400" eaLnBrk="0" hangingPunct="0">
              <a:defRPr>
                <a:effectLst>
                  <a:outerShdw blurRad="38100" dist="38100" dir="2700000" algn="tl">
                    <a:srgbClr val="1F497D"/>
                  </a:outerShdw>
                </a:effectLst>
              </a:defRPr>
            </a:lvl1pPr>
          </a:lstStyle>
          <a:p>
            <a:fld id="{AFFD4550-E02D-4C62-9111-A918C2823EFD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fade/>
  </p:transition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Drag picture to placeholder or click icon to add</a:t>
            </a:r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914400" eaLnBrk="0" hangingPunct="0">
              <a:defRPr>
                <a:effectLst>
                  <a:outerShdw blurRad="38100" dist="38100" dir="2700000" algn="tl">
                    <a:srgbClr val="1F497D"/>
                  </a:outerShdw>
                </a:effectLst>
              </a:defRPr>
            </a:lvl1pPr>
          </a:lstStyle>
          <a:p>
            <a:fld id="{0DB858A9-7B55-4D8B-880C-1362EFA12080}" type="datetimeFigureOut">
              <a:rPr lang="en-US"/>
              <a:pPr/>
              <a:t>10/3/2018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914400" eaLnBrk="0" fontAlgn="base" hangingPunct="0">
              <a:spcBef>
                <a:spcPct val="0"/>
              </a:spcBef>
              <a:spcAft>
                <a:spcPct val="0"/>
              </a:spcAft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914400" eaLnBrk="0" hangingPunct="0">
              <a:defRPr>
                <a:effectLst>
                  <a:outerShdw blurRad="38100" dist="38100" dir="2700000" algn="tl">
                    <a:srgbClr val="1F497D"/>
                  </a:outerShdw>
                </a:effectLst>
              </a:defRPr>
            </a:lvl1pPr>
          </a:lstStyle>
          <a:p>
            <a:fld id="{DD782607-A503-4605-8042-726CA6F7F78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fade/>
  </p:transition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914400" eaLnBrk="0" hangingPunct="0">
              <a:defRPr>
                <a:effectLst>
                  <a:outerShdw blurRad="38100" dist="38100" dir="2700000" algn="tl">
                    <a:srgbClr val="1F497D"/>
                  </a:outerShdw>
                </a:effectLst>
              </a:defRPr>
            </a:lvl1pPr>
          </a:lstStyle>
          <a:p>
            <a:fld id="{F6A00BDF-4A87-4120-920E-5F67F6E067BB}" type="datetimeFigureOut">
              <a:rPr lang="en-US"/>
              <a:pPr/>
              <a:t>10/3/2018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914400" eaLnBrk="0" fontAlgn="base" hangingPunct="0">
              <a:spcBef>
                <a:spcPct val="0"/>
              </a:spcBef>
              <a:spcAft>
                <a:spcPct val="0"/>
              </a:spcAft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914400" eaLnBrk="0" hangingPunct="0">
              <a:defRPr>
                <a:effectLst>
                  <a:outerShdw blurRad="38100" dist="38100" dir="2700000" algn="tl">
                    <a:srgbClr val="1F497D"/>
                  </a:outerShdw>
                </a:effectLst>
              </a:defRPr>
            </a:lvl1pPr>
          </a:lstStyle>
          <a:p>
            <a:fld id="{7DB2AA0B-36CA-4115-AA44-5EBD2A85471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fade/>
  </p:transition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914400" eaLnBrk="0" hangingPunct="0">
              <a:defRPr>
                <a:effectLst>
                  <a:outerShdw blurRad="38100" dist="38100" dir="2700000" algn="tl">
                    <a:srgbClr val="1F497D"/>
                  </a:outerShdw>
                </a:effectLst>
              </a:defRPr>
            </a:lvl1pPr>
          </a:lstStyle>
          <a:p>
            <a:fld id="{2289EEA8-F078-49FB-9E1A-47DEA30A3F12}" type="datetimeFigureOut">
              <a:rPr lang="en-US"/>
              <a:pPr/>
              <a:t>10/3/2018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914400" eaLnBrk="0" fontAlgn="base" hangingPunct="0">
              <a:spcBef>
                <a:spcPct val="0"/>
              </a:spcBef>
              <a:spcAft>
                <a:spcPct val="0"/>
              </a:spcAft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914400" eaLnBrk="0" hangingPunct="0">
              <a:defRPr>
                <a:effectLst>
                  <a:outerShdw blurRad="38100" dist="38100" dir="2700000" algn="tl">
                    <a:srgbClr val="1F497D"/>
                  </a:outerShdw>
                </a:effectLst>
              </a:defRPr>
            </a:lvl1pPr>
          </a:lstStyle>
          <a:p>
            <a:fld id="{A36673CF-6E82-4579-9546-E415834C251C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48D302C-3955-489D-91BA-0408D94D4A3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1952A7C-F4F7-413A-91BF-94442D51F46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4.jpe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2" Type="http://schemas.openxmlformats.org/officeDocument/2006/relationships/theme" Target="../theme/theme4.xml"/><Relationship Id="rId1" Type="http://schemas.openxmlformats.org/officeDocument/2006/relationships/slideLayout" Target="../slideLayouts/slideLayout34.xml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theme" Target="../theme/theme5.xml"/><Relationship Id="rId1" Type="http://schemas.openxmlformats.org/officeDocument/2006/relationships/slideLayout" Target="../slideLayouts/slideLayout35.xml"/><Relationship Id="rId4" Type="http://schemas.openxmlformats.org/officeDocument/2006/relationships/image" Target="../media/image7.jpeg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3.xml"/><Relationship Id="rId3" Type="http://schemas.openxmlformats.org/officeDocument/2006/relationships/slideLayout" Target="../slideLayouts/slideLayout38.xml"/><Relationship Id="rId7" Type="http://schemas.openxmlformats.org/officeDocument/2006/relationships/slideLayout" Target="../slideLayouts/slideLayout4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37.xml"/><Relationship Id="rId1" Type="http://schemas.openxmlformats.org/officeDocument/2006/relationships/slideLayout" Target="../slideLayouts/slideLayout36.xml"/><Relationship Id="rId6" Type="http://schemas.openxmlformats.org/officeDocument/2006/relationships/slideLayout" Target="../slideLayouts/slideLayout41.xml"/><Relationship Id="rId11" Type="http://schemas.openxmlformats.org/officeDocument/2006/relationships/slideLayout" Target="../slideLayouts/slideLayout46.xml"/><Relationship Id="rId5" Type="http://schemas.openxmlformats.org/officeDocument/2006/relationships/slideLayout" Target="../slideLayouts/slideLayout40.xml"/><Relationship Id="rId10" Type="http://schemas.openxmlformats.org/officeDocument/2006/relationships/slideLayout" Target="../slideLayouts/slideLayout45.xml"/><Relationship Id="rId4" Type="http://schemas.openxmlformats.org/officeDocument/2006/relationships/slideLayout" Target="../slideLayouts/slideLayout39.xml"/><Relationship Id="rId9" Type="http://schemas.openxmlformats.org/officeDocument/2006/relationships/slideLayout" Target="../slideLayouts/slideLayout44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4.xml"/><Relationship Id="rId13" Type="http://schemas.openxmlformats.org/officeDocument/2006/relationships/image" Target="../media/image9.jpeg"/><Relationship Id="rId3" Type="http://schemas.openxmlformats.org/officeDocument/2006/relationships/slideLayout" Target="../slideLayouts/slideLayout49.xml"/><Relationship Id="rId7" Type="http://schemas.openxmlformats.org/officeDocument/2006/relationships/slideLayout" Target="../slideLayouts/slideLayout53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48.xml"/><Relationship Id="rId1" Type="http://schemas.openxmlformats.org/officeDocument/2006/relationships/slideLayout" Target="../slideLayouts/slideLayout47.xml"/><Relationship Id="rId6" Type="http://schemas.openxmlformats.org/officeDocument/2006/relationships/slideLayout" Target="../slideLayouts/slideLayout52.xml"/><Relationship Id="rId11" Type="http://schemas.openxmlformats.org/officeDocument/2006/relationships/slideLayout" Target="../slideLayouts/slideLayout57.xml"/><Relationship Id="rId5" Type="http://schemas.openxmlformats.org/officeDocument/2006/relationships/slideLayout" Target="../slideLayouts/slideLayout51.xml"/><Relationship Id="rId15" Type="http://schemas.openxmlformats.org/officeDocument/2006/relationships/image" Target="../media/image7.jpeg"/><Relationship Id="rId10" Type="http://schemas.openxmlformats.org/officeDocument/2006/relationships/slideLayout" Target="../slideLayouts/slideLayout56.xml"/><Relationship Id="rId4" Type="http://schemas.openxmlformats.org/officeDocument/2006/relationships/slideLayout" Target="../slideLayouts/slideLayout50.xml"/><Relationship Id="rId9" Type="http://schemas.openxmlformats.org/officeDocument/2006/relationships/slideLayout" Target="../slideLayouts/slideLayout55.xml"/><Relationship Id="rId14" Type="http://schemas.openxmlformats.org/officeDocument/2006/relationships/image" Target="../media/image6.jpeg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5.xml"/><Relationship Id="rId13" Type="http://schemas.openxmlformats.org/officeDocument/2006/relationships/image" Target="../media/image9.jpeg"/><Relationship Id="rId3" Type="http://schemas.openxmlformats.org/officeDocument/2006/relationships/slideLayout" Target="../slideLayouts/slideLayout60.xml"/><Relationship Id="rId7" Type="http://schemas.openxmlformats.org/officeDocument/2006/relationships/slideLayout" Target="../slideLayouts/slideLayout64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59.xml"/><Relationship Id="rId1" Type="http://schemas.openxmlformats.org/officeDocument/2006/relationships/slideLayout" Target="../slideLayouts/slideLayout58.xml"/><Relationship Id="rId6" Type="http://schemas.openxmlformats.org/officeDocument/2006/relationships/slideLayout" Target="../slideLayouts/slideLayout63.xml"/><Relationship Id="rId11" Type="http://schemas.openxmlformats.org/officeDocument/2006/relationships/slideLayout" Target="../slideLayouts/slideLayout68.xml"/><Relationship Id="rId5" Type="http://schemas.openxmlformats.org/officeDocument/2006/relationships/slideLayout" Target="../slideLayouts/slideLayout62.xml"/><Relationship Id="rId15" Type="http://schemas.openxmlformats.org/officeDocument/2006/relationships/image" Target="../media/image7.jpeg"/><Relationship Id="rId10" Type="http://schemas.openxmlformats.org/officeDocument/2006/relationships/slideLayout" Target="../slideLayouts/slideLayout67.xml"/><Relationship Id="rId4" Type="http://schemas.openxmlformats.org/officeDocument/2006/relationships/slideLayout" Target="../slideLayouts/slideLayout61.xml"/><Relationship Id="rId9" Type="http://schemas.openxmlformats.org/officeDocument/2006/relationships/slideLayout" Target="../slideLayouts/slideLayout66.xml"/><Relationship Id="rId14" Type="http://schemas.openxmlformats.org/officeDocument/2006/relationships/image" Target="../media/image6.jpeg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6.xml"/><Relationship Id="rId3" Type="http://schemas.openxmlformats.org/officeDocument/2006/relationships/slideLayout" Target="../slideLayouts/slideLayout71.xml"/><Relationship Id="rId7" Type="http://schemas.openxmlformats.org/officeDocument/2006/relationships/slideLayout" Target="../slideLayouts/slideLayout75.xml"/><Relationship Id="rId12" Type="http://schemas.openxmlformats.org/officeDocument/2006/relationships/theme" Target="../theme/theme9.xml"/><Relationship Id="rId2" Type="http://schemas.openxmlformats.org/officeDocument/2006/relationships/slideLayout" Target="../slideLayouts/slideLayout70.xml"/><Relationship Id="rId1" Type="http://schemas.openxmlformats.org/officeDocument/2006/relationships/slideLayout" Target="../slideLayouts/slideLayout69.xml"/><Relationship Id="rId6" Type="http://schemas.openxmlformats.org/officeDocument/2006/relationships/slideLayout" Target="../slideLayouts/slideLayout74.xml"/><Relationship Id="rId11" Type="http://schemas.openxmlformats.org/officeDocument/2006/relationships/slideLayout" Target="../slideLayouts/slideLayout79.xml"/><Relationship Id="rId5" Type="http://schemas.openxmlformats.org/officeDocument/2006/relationships/slideLayout" Target="../slideLayouts/slideLayout73.xml"/><Relationship Id="rId10" Type="http://schemas.openxmlformats.org/officeDocument/2006/relationships/slideLayout" Target="../slideLayouts/slideLayout78.xml"/><Relationship Id="rId4" Type="http://schemas.openxmlformats.org/officeDocument/2006/relationships/slideLayout" Target="../slideLayouts/slideLayout72.xml"/><Relationship Id="rId9" Type="http://schemas.openxmlformats.org/officeDocument/2006/relationships/slideLayout" Target="../slideLayouts/slideLayout7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04800" y="609600"/>
            <a:ext cx="75438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25399" dir="2700000" algn="ctr" rotWithShape="0">
              <a:srgbClr val="FFFFFF">
                <a:alpha val="74997"/>
              </a:srgbClr>
            </a:outerShdw>
          </a:effec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286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04800" y="1981200"/>
            <a:ext cx="75438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25399" dir="2700000" algn="ctr" rotWithShape="0">
              <a:srgbClr val="FFFFFF">
                <a:alpha val="74997"/>
              </a:srgb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867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304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2700" dir="2700000" algn="ctr" rotWithShape="0">
              <a:srgbClr val="FFFFFF">
                <a:alpha val="74997"/>
              </a:srgb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867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6670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2700" dir="2700000" algn="ctr" rotWithShape="0">
              <a:srgbClr val="FFFFFF">
                <a:alpha val="74997"/>
              </a:srgb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867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59436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2700" dir="2700000" algn="ctr" rotWithShape="0">
              <a:srgbClr val="FFFFFF">
                <a:alpha val="74997"/>
              </a:srgb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effectLst/>
                <a:latin typeface="Arial" pitchFamily="34" charset="0"/>
              </a:defRPr>
            </a:lvl1pPr>
          </a:lstStyle>
          <a:p>
            <a:fld id="{58F2C19C-0D80-40F5-950D-F4D966EC7703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5468" r:id="rId1"/>
    <p:sldLayoutId id="2147485469" r:id="rId2"/>
    <p:sldLayoutId id="2147485470" r:id="rId3"/>
    <p:sldLayoutId id="2147485471" r:id="rId4"/>
    <p:sldLayoutId id="2147485472" r:id="rId5"/>
    <p:sldLayoutId id="2147485473" r:id="rId6"/>
    <p:sldLayoutId id="2147485474" r:id="rId7"/>
    <p:sldLayoutId id="2147485475" r:id="rId8"/>
    <p:sldLayoutId id="2147485476" r:id="rId9"/>
    <p:sldLayoutId id="2147485477" r:id="rId10"/>
    <p:sldLayoutId id="2147485478" r:id="rId11"/>
  </p:sldLayoutIdLst>
  <p:transition spd="med">
    <p:fade/>
  </p:transition>
  <p:hf sldNum="0" hd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MS PGothic" pitchFamily="34" charset="-128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Impact" pitchFamily="-112" charset="0"/>
          <a:ea typeface="MS PGothic" pitchFamily="34" charset="-128"/>
          <a:cs typeface="ＭＳ Ｐゴシック" pitchFamily="-112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Impact" pitchFamily="-112" charset="0"/>
          <a:ea typeface="MS PGothic" pitchFamily="34" charset="-128"/>
          <a:cs typeface="ＭＳ Ｐゴシック" pitchFamily="-112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Impact" pitchFamily="-112" charset="0"/>
          <a:ea typeface="MS PGothic" pitchFamily="34" charset="-128"/>
          <a:cs typeface="ＭＳ Ｐゴシック" pitchFamily="-112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Impact" pitchFamily="-112" charset="0"/>
          <a:ea typeface="MS PGothic" pitchFamily="34" charset="-128"/>
          <a:cs typeface="ＭＳ Ｐゴシック" pitchFamily="-112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Impact" pitchFamily="-112" charset="0"/>
          <a:ea typeface="ＭＳ Ｐゴシック" pitchFamily="-112" charset="-128"/>
          <a:cs typeface="ＭＳ Ｐゴシック" pitchFamily="-112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Impact" pitchFamily="-112" charset="0"/>
          <a:ea typeface="ＭＳ Ｐゴシック" pitchFamily="-112" charset="-128"/>
          <a:cs typeface="ＭＳ Ｐゴシック" pitchFamily="-112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Impact" pitchFamily="-112" charset="0"/>
          <a:ea typeface="ＭＳ Ｐゴシック" pitchFamily="-112" charset="-128"/>
          <a:cs typeface="ＭＳ Ｐゴシック" pitchFamily="-112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Impact" pitchFamily="-112" charset="0"/>
          <a:ea typeface="ＭＳ Ｐゴシック" pitchFamily="-112" charset="-128"/>
          <a:cs typeface="ＭＳ Ｐゴシック" pitchFamily="-112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"/>
        <a:defRPr sz="3200">
          <a:solidFill>
            <a:schemeClr val="tx1"/>
          </a:solidFill>
          <a:latin typeface="+mn-lt"/>
          <a:ea typeface="MS PGothic" pitchFamily="34" charset="-128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"/>
        <a:defRPr sz="2800">
          <a:solidFill>
            <a:schemeClr val="tx1"/>
          </a:solidFill>
          <a:latin typeface="+mn-lt"/>
          <a:ea typeface="MS PGothic" pitchFamily="34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"/>
        <a:defRPr sz="2400">
          <a:solidFill>
            <a:schemeClr val="tx1"/>
          </a:solidFill>
          <a:latin typeface="+mn-lt"/>
          <a:ea typeface="MS PGothic" pitchFamily="34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"/>
        <a:defRPr sz="2000">
          <a:solidFill>
            <a:schemeClr val="tx1"/>
          </a:solidFill>
          <a:latin typeface="+mn-lt"/>
          <a:ea typeface="MS PGothic" pitchFamily="34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"/>
        <a:defRPr sz="2000">
          <a:solidFill>
            <a:schemeClr val="tx1"/>
          </a:solidFill>
          <a:latin typeface="+mn-lt"/>
          <a:ea typeface="MS PGothic" pitchFamily="34" charset="-128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Font typeface="Wingdings" pitchFamily="-112" charset="2"/>
        <a:buChar char="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Font typeface="Wingdings" pitchFamily="-112" charset="2"/>
        <a:buChar char="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Font typeface="Wingdings" pitchFamily="-112" charset="2"/>
        <a:buChar char="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Font typeface="Wingdings" pitchFamily="-112" charset="2"/>
        <a:buChar char="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0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algn="ctr" rotWithShape="0">
              <a:srgbClr val="FFFFFF">
                <a:alpha val="74998"/>
              </a:srgbClr>
            </a:outerShdw>
          </a:effec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2390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295400" y="1981200"/>
            <a:ext cx="71628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algn="ctr" rotWithShape="0">
              <a:srgbClr val="FFFFFF">
                <a:alpha val="75000"/>
              </a:srgb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2390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effectLst/>
                <a:latin typeface="+mj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390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effectLst/>
                <a:latin typeface="+mj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391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effectLst/>
                <a:latin typeface="Copperplate Gothic Light" pitchFamily="34" charset="0"/>
                <a:ea typeface="ヒラギノ角ゴ Pro W3" pitchFamily="-84" charset="-128"/>
              </a:defRPr>
            </a:lvl1pPr>
          </a:lstStyle>
          <a:p>
            <a:fld id="{91B3B2A3-D710-4218-8E22-B6ECDDD2B79B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5499" r:id="rId1"/>
    <p:sldLayoutId id="2147485479" r:id="rId2"/>
    <p:sldLayoutId id="2147485480" r:id="rId3"/>
    <p:sldLayoutId id="2147485481" r:id="rId4"/>
    <p:sldLayoutId id="2147485482" r:id="rId5"/>
    <p:sldLayoutId id="2147485483" r:id="rId6"/>
    <p:sldLayoutId id="2147485484" r:id="rId7"/>
    <p:sldLayoutId id="2147485485" r:id="rId8"/>
    <p:sldLayoutId id="2147485486" r:id="rId9"/>
    <p:sldLayoutId id="2147485487" r:id="rId10"/>
    <p:sldLayoutId id="2147485488" r:id="rId11"/>
  </p:sldLayoutIdLst>
  <p:transition spd="med">
    <p:fade/>
  </p:transition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Copperplate Gothic Light" pitchFamily="-112" charset="0"/>
          <a:ea typeface="ヒラギノ角ゴ Pro W3" pitchFamily="-112" charset="-128"/>
          <a:cs typeface="ヒラギノ角ゴ Pro W3" pitchFamily="-112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Copperplate Gothic Light" pitchFamily="-112" charset="0"/>
          <a:ea typeface="ヒラギノ角ゴ Pro W3" pitchFamily="-112" charset="-128"/>
          <a:cs typeface="ヒラギノ角ゴ Pro W3" pitchFamily="-112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Copperplate Gothic Light" pitchFamily="-112" charset="0"/>
          <a:ea typeface="ヒラギノ角ゴ Pro W3" pitchFamily="-112" charset="-128"/>
          <a:cs typeface="ヒラギノ角ゴ Pro W3" pitchFamily="-112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Copperplate Gothic Light" pitchFamily="-112" charset="0"/>
          <a:ea typeface="ヒラギノ角ゴ Pro W3" pitchFamily="-112" charset="-128"/>
          <a:cs typeface="ヒラギノ角ゴ Pro W3" pitchFamily="-112" charset="-128"/>
        </a:defRPr>
      </a:lvl5pPr>
      <a:lvl6pPr marL="457200"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Copperplate Gothic Light" pitchFamily="-112" charset="0"/>
          <a:ea typeface="ヒラギノ角ゴ Pro W3" pitchFamily="-112" charset="-128"/>
          <a:cs typeface="ヒラギノ角ゴ Pro W3" pitchFamily="-112" charset="-128"/>
        </a:defRPr>
      </a:lvl6pPr>
      <a:lvl7pPr marL="914400"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Copperplate Gothic Light" pitchFamily="-112" charset="0"/>
          <a:ea typeface="ヒラギノ角ゴ Pro W3" pitchFamily="-112" charset="-128"/>
          <a:cs typeface="ヒラギノ角ゴ Pro W3" pitchFamily="-112" charset="-128"/>
        </a:defRPr>
      </a:lvl7pPr>
      <a:lvl8pPr marL="1371600"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Copperplate Gothic Light" pitchFamily="-112" charset="0"/>
          <a:ea typeface="ヒラギノ角ゴ Pro W3" pitchFamily="-112" charset="-128"/>
          <a:cs typeface="ヒラギノ角ゴ Pro W3" pitchFamily="-112" charset="-128"/>
        </a:defRPr>
      </a:lvl8pPr>
      <a:lvl9pPr marL="1828800"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Copperplate Gothic Light" pitchFamily="-112" charset="0"/>
          <a:ea typeface="ヒラギノ角ゴ Pro W3" pitchFamily="-112" charset="-128"/>
          <a:cs typeface="ヒラギノ角ゴ Pro W3" pitchFamily="-112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§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§"/>
        <a:defRPr sz="28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§"/>
        <a:defRPr sz="24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§"/>
        <a:defRPr sz="20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§"/>
        <a:defRPr sz="20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Font typeface="Wingdings" pitchFamily="-112" charset="2"/>
        <a:buChar char="§"/>
        <a:defRPr sz="20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Font typeface="Wingdings" pitchFamily="-112" charset="2"/>
        <a:buChar char="§"/>
        <a:defRPr sz="20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Font typeface="Wingdings" pitchFamily="-112" charset="2"/>
        <a:buChar char="§"/>
        <a:defRPr sz="20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Font typeface="Wingdings" pitchFamily="-112" charset="2"/>
        <a:buChar char="§"/>
        <a:defRPr sz="20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04800" y="152400"/>
            <a:ext cx="72390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075" tIns="46038" rIns="92075" bIns="46038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253955" name="Rectangle 3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378575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solidFill>
                  <a:schemeClr val="tx2"/>
                </a:solidFill>
                <a:effectLst/>
                <a:latin typeface="+mn-lt"/>
                <a:ea typeface="ＭＳ Ｐゴシック" pitchFamily="-112" charset="-128"/>
                <a:cs typeface="ＭＳ Ｐゴシック" pitchFamily="-112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53956" name="Rectangle 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378575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solidFill>
                  <a:schemeClr val="tx2"/>
                </a:solidFill>
                <a:effectLst/>
                <a:latin typeface="+mn-lt"/>
                <a:ea typeface="ＭＳ Ｐゴシック" pitchFamily="-112" charset="-128"/>
                <a:cs typeface="ＭＳ Ｐゴシック" pitchFamily="-112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53957" name="Rectangle 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781800" y="6378575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solidFill>
                  <a:schemeClr val="tx2"/>
                </a:solidFill>
                <a:effectLst/>
                <a:latin typeface="Arial" pitchFamily="34" charset="0"/>
              </a:defRPr>
            </a:lvl1pPr>
          </a:lstStyle>
          <a:p>
            <a:fld id="{DDE7BF6D-DCB1-43B7-8362-3D02B1B32601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25606" name="Rectangle 6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5613" y="1600200"/>
            <a:ext cx="8229600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5500" r:id="rId1"/>
    <p:sldLayoutId id="2147485489" r:id="rId2"/>
    <p:sldLayoutId id="2147485490" r:id="rId3"/>
    <p:sldLayoutId id="2147485491" r:id="rId4"/>
    <p:sldLayoutId id="2147485492" r:id="rId5"/>
    <p:sldLayoutId id="2147485493" r:id="rId6"/>
    <p:sldLayoutId id="2147485494" r:id="rId7"/>
    <p:sldLayoutId id="2147485495" r:id="rId8"/>
    <p:sldLayoutId id="2147485496" r:id="rId9"/>
    <p:sldLayoutId id="2147485497" r:id="rId10"/>
    <p:sldLayoutId id="2147485498" r:id="rId11"/>
  </p:sldLayoutIdLst>
  <p:transition spd="med">
    <p:fade/>
  </p:transition>
  <p:txStyles>
    <p:titleStyle>
      <a:lvl1pPr algn="l" rtl="0" eaLnBrk="0" fontAlgn="base" hangingPunct="0">
        <a:spcBef>
          <a:spcPct val="20000"/>
        </a:spcBef>
        <a:spcAft>
          <a:spcPct val="0"/>
        </a:spcAft>
        <a:defRPr sz="3600">
          <a:solidFill>
            <a:schemeClr val="tx2"/>
          </a:solidFill>
          <a:latin typeface="+mj-lt"/>
          <a:ea typeface="MS PGothic" pitchFamily="34" charset="-128"/>
          <a:cs typeface="ＭＳ Ｐゴシック" pitchFamily="-112" charset="-128"/>
        </a:defRPr>
      </a:lvl1pPr>
      <a:lvl2pPr algn="l" rtl="0" eaLnBrk="0" fontAlgn="base" hangingPunct="0">
        <a:spcBef>
          <a:spcPct val="20000"/>
        </a:spcBef>
        <a:spcAft>
          <a:spcPct val="0"/>
        </a:spcAft>
        <a:defRPr sz="3600">
          <a:solidFill>
            <a:schemeClr val="tx2"/>
          </a:solidFill>
          <a:latin typeface="Arial" pitchFamily="-112" charset="0"/>
          <a:ea typeface="MS PGothic" pitchFamily="34" charset="-128"/>
          <a:cs typeface="ＭＳ Ｐゴシック" pitchFamily="-112" charset="-128"/>
        </a:defRPr>
      </a:lvl2pPr>
      <a:lvl3pPr algn="l" rtl="0" eaLnBrk="0" fontAlgn="base" hangingPunct="0">
        <a:spcBef>
          <a:spcPct val="20000"/>
        </a:spcBef>
        <a:spcAft>
          <a:spcPct val="0"/>
        </a:spcAft>
        <a:defRPr sz="3600">
          <a:solidFill>
            <a:schemeClr val="tx2"/>
          </a:solidFill>
          <a:latin typeface="Arial" pitchFamily="-112" charset="0"/>
          <a:ea typeface="MS PGothic" pitchFamily="34" charset="-128"/>
          <a:cs typeface="ＭＳ Ｐゴシック" pitchFamily="-112" charset="-128"/>
        </a:defRPr>
      </a:lvl3pPr>
      <a:lvl4pPr algn="l" rtl="0" eaLnBrk="0" fontAlgn="base" hangingPunct="0">
        <a:spcBef>
          <a:spcPct val="20000"/>
        </a:spcBef>
        <a:spcAft>
          <a:spcPct val="0"/>
        </a:spcAft>
        <a:defRPr sz="3600">
          <a:solidFill>
            <a:schemeClr val="tx2"/>
          </a:solidFill>
          <a:latin typeface="Arial" pitchFamily="-112" charset="0"/>
          <a:ea typeface="MS PGothic" pitchFamily="34" charset="-128"/>
          <a:cs typeface="ＭＳ Ｐゴシック" pitchFamily="-112" charset="-128"/>
        </a:defRPr>
      </a:lvl4pPr>
      <a:lvl5pPr algn="l" rtl="0" eaLnBrk="0" fontAlgn="base" hangingPunct="0">
        <a:spcBef>
          <a:spcPct val="20000"/>
        </a:spcBef>
        <a:spcAft>
          <a:spcPct val="0"/>
        </a:spcAft>
        <a:defRPr sz="3600">
          <a:solidFill>
            <a:schemeClr val="tx2"/>
          </a:solidFill>
          <a:latin typeface="Arial" pitchFamily="-112" charset="0"/>
          <a:ea typeface="MS PGothic" pitchFamily="34" charset="-128"/>
          <a:cs typeface="ＭＳ Ｐゴシック" pitchFamily="-112" charset="-128"/>
        </a:defRPr>
      </a:lvl5pPr>
      <a:lvl6pPr marL="457200" algn="l" rtl="0" fontAlgn="base">
        <a:spcBef>
          <a:spcPct val="20000"/>
        </a:spcBef>
        <a:spcAft>
          <a:spcPct val="0"/>
        </a:spcAft>
        <a:defRPr sz="3600">
          <a:solidFill>
            <a:schemeClr val="tx2"/>
          </a:solidFill>
          <a:latin typeface="Arial" pitchFamily="-112" charset="0"/>
        </a:defRPr>
      </a:lvl6pPr>
      <a:lvl7pPr marL="914400" algn="l" rtl="0" fontAlgn="base">
        <a:spcBef>
          <a:spcPct val="20000"/>
        </a:spcBef>
        <a:spcAft>
          <a:spcPct val="0"/>
        </a:spcAft>
        <a:defRPr sz="3600">
          <a:solidFill>
            <a:schemeClr val="tx2"/>
          </a:solidFill>
          <a:latin typeface="Arial" pitchFamily="-112" charset="0"/>
        </a:defRPr>
      </a:lvl7pPr>
      <a:lvl8pPr marL="1371600" algn="l" rtl="0" fontAlgn="base">
        <a:spcBef>
          <a:spcPct val="20000"/>
        </a:spcBef>
        <a:spcAft>
          <a:spcPct val="0"/>
        </a:spcAft>
        <a:defRPr sz="3600">
          <a:solidFill>
            <a:schemeClr val="tx2"/>
          </a:solidFill>
          <a:latin typeface="Arial" pitchFamily="-112" charset="0"/>
        </a:defRPr>
      </a:lvl8pPr>
      <a:lvl9pPr marL="1828800" algn="l" rtl="0" fontAlgn="base">
        <a:spcBef>
          <a:spcPct val="20000"/>
        </a:spcBef>
        <a:spcAft>
          <a:spcPct val="0"/>
        </a:spcAft>
        <a:defRPr sz="3600">
          <a:solidFill>
            <a:schemeClr val="tx2"/>
          </a:solidFill>
          <a:latin typeface="Arial" pitchFamily="-112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Font typeface="Wingdings" pitchFamily="2" charset="2"/>
        <a:buChar char="§"/>
        <a:defRPr sz="2800">
          <a:solidFill>
            <a:schemeClr val="tx1"/>
          </a:solidFill>
          <a:latin typeface="+mn-lt"/>
          <a:ea typeface="MS PGothic" pitchFamily="34" charset="-128"/>
          <a:cs typeface="ＭＳ Ｐゴシック" pitchFamily="-112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Font typeface="Wingdings" pitchFamily="2" charset="2"/>
        <a:buChar char="§"/>
        <a:defRPr sz="2600">
          <a:solidFill>
            <a:schemeClr val="tx1"/>
          </a:solidFill>
          <a:latin typeface="+mn-lt"/>
          <a:ea typeface="MS PGothic" pitchFamily="34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Font typeface="Wingdings" pitchFamily="2" charset="2"/>
        <a:buChar char="§"/>
        <a:defRPr sz="2400">
          <a:solidFill>
            <a:schemeClr val="tx1"/>
          </a:solidFill>
          <a:latin typeface="+mn-lt"/>
          <a:ea typeface="MS PGothic" pitchFamily="34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Font typeface="Wingdings" pitchFamily="2" charset="2"/>
        <a:buChar char="§"/>
        <a:defRPr sz="2200">
          <a:solidFill>
            <a:schemeClr val="tx1"/>
          </a:solidFill>
          <a:latin typeface="+mn-lt"/>
          <a:ea typeface="MS PGothic" pitchFamily="34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Font typeface="Wingdings" pitchFamily="2" charset="2"/>
        <a:buChar char="§"/>
        <a:defRPr sz="2200">
          <a:solidFill>
            <a:schemeClr val="tx1"/>
          </a:solidFill>
          <a:latin typeface="+mn-lt"/>
          <a:ea typeface="MS PGothic" pitchFamily="34" charset="-128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Font typeface="Wingdings" pitchFamily="-112" charset="2"/>
        <a:buChar char="§"/>
        <a:defRPr sz="2200">
          <a:solidFill>
            <a:schemeClr val="tx1"/>
          </a:solidFill>
          <a:latin typeface="+mn-lt"/>
          <a:ea typeface="ＭＳ Ｐゴシック" pitchFamily="-112" charset="-128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Font typeface="Wingdings" pitchFamily="-112" charset="2"/>
        <a:buChar char="§"/>
        <a:defRPr sz="2200">
          <a:solidFill>
            <a:schemeClr val="tx1"/>
          </a:solidFill>
          <a:latin typeface="+mn-lt"/>
          <a:ea typeface="ＭＳ Ｐゴシック" pitchFamily="-112" charset="-128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Font typeface="Wingdings" pitchFamily="-112" charset="2"/>
        <a:buChar char="§"/>
        <a:defRPr sz="2200">
          <a:solidFill>
            <a:schemeClr val="tx1"/>
          </a:solidFill>
          <a:latin typeface="+mn-lt"/>
          <a:ea typeface="ＭＳ Ｐゴシック" pitchFamily="-112" charset="-128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Font typeface="Wingdings" pitchFamily="-112" charset="2"/>
        <a:buChar char="§"/>
        <a:defRPr sz="2200">
          <a:solidFill>
            <a:schemeClr val="tx1"/>
          </a:solidFill>
          <a:latin typeface="+mn-lt"/>
          <a:ea typeface="ＭＳ Ｐゴシック" pitchFamily="-112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65"/>
          <p:cNvSpPr>
            <a:spLocks noGrp="1" noChangeArrowheads="1"/>
          </p:cNvSpPr>
          <p:nvPr>
            <p:ph type="title"/>
          </p:nvPr>
        </p:nvSpPr>
        <p:spPr bwMode="auto">
          <a:xfrm>
            <a:off x="871538" y="533400"/>
            <a:ext cx="8162925" cy="1090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37891" name="Rectangle 66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2813" y="1905000"/>
            <a:ext cx="8110537" cy="419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35" name="Rectangle 1093"/>
          <p:cNvSpPr>
            <a:spLocks noGrp="1" noChangeArrowheads="1"/>
          </p:cNvSpPr>
          <p:nvPr>
            <p:ph type="dt" sz="quarter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effectLst/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36" name="Rectangle 109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effectLst/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37" name="Rectangle 109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effectLst/>
                <a:latin typeface="Helvetica" pitchFamily="-84" charset="0"/>
              </a:defRPr>
            </a:lvl1pPr>
          </a:lstStyle>
          <a:p>
            <a:fld id="{C298FCFA-6744-4F7C-8C29-0704D87990FB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5501" r:id="rId1"/>
  </p:sldLayoutIdLst>
  <p:transition spd="med">
    <p:fade/>
  </p:transition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MS PGothic" pitchFamily="34" charset="-128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MS PGothic" pitchFamily="34" charset="-128"/>
          <a:cs typeface="ＭＳ Ｐゴシック" pitchFamily="-112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MS PGothic" pitchFamily="34" charset="-128"/>
          <a:cs typeface="ＭＳ Ｐゴシック" pitchFamily="-112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MS PGothic" pitchFamily="34" charset="-128"/>
          <a:cs typeface="ＭＳ Ｐゴシック" pitchFamily="-112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MS PGothic" pitchFamily="34" charset="-128"/>
          <a:cs typeface="ＭＳ Ｐゴシック" pitchFamily="-112" charset="-128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Helvetica" pitchFamily="-112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Helvetica" pitchFamily="-112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Helvetica" pitchFamily="-112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Helvetica" pitchFamily="-112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75000"/>
        <a:buFont typeface="Wingdings" pitchFamily="2" charset="2"/>
        <a:buChar char="n"/>
        <a:defRPr sz="3200">
          <a:solidFill>
            <a:schemeClr val="tx1"/>
          </a:solidFill>
          <a:latin typeface="Arial" charset="0"/>
          <a:ea typeface="MS PGothic" pitchFamily="34" charset="-128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70000"/>
        <a:buFont typeface="Wingdings" pitchFamily="2" charset="2"/>
        <a:buChar char="n"/>
        <a:defRPr sz="2800">
          <a:solidFill>
            <a:schemeClr val="tx1"/>
          </a:solidFill>
          <a:latin typeface="Arial" charset="0"/>
          <a:ea typeface="MS PGothic" pitchFamily="34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Char char="•"/>
        <a:defRPr sz="2400">
          <a:solidFill>
            <a:schemeClr val="tx1"/>
          </a:solidFill>
          <a:latin typeface="Arial" charset="0"/>
          <a:ea typeface="MS PGothic" pitchFamily="34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Char char="•"/>
        <a:defRPr sz="2000">
          <a:solidFill>
            <a:schemeClr val="tx1"/>
          </a:solidFill>
          <a:latin typeface="Arial" charset="0"/>
          <a:ea typeface="MS PGothic" pitchFamily="34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85000"/>
        <a:buChar char="•"/>
        <a:defRPr sz="2000">
          <a:solidFill>
            <a:schemeClr val="tx1"/>
          </a:solidFill>
          <a:latin typeface="Arial" charset="0"/>
          <a:ea typeface="MS PGothic" pitchFamily="34" charset="-128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85000"/>
        <a:buChar char="•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85000"/>
        <a:buChar char="•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85000"/>
        <a:buChar char="•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85000"/>
        <a:buChar char="•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39939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9" name="Rectangle 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kumimoji="1" sz="1400">
                <a:effectLst/>
                <a:latin typeface="+mn-lt"/>
                <a:ea typeface="ＭＳ Ｐゴシック" pitchFamily="-112" charset="-128"/>
                <a:cs typeface="ＭＳ Ｐゴシック" pitchFamily="-112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kumimoji="1" sz="1400">
                <a:effectLst/>
                <a:latin typeface="+mn-lt"/>
                <a:ea typeface="ＭＳ Ｐゴシック" pitchFamily="-112" charset="-128"/>
                <a:cs typeface="ＭＳ Ｐゴシック" pitchFamily="-112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kumimoji="1" sz="1400">
                <a:effectLst/>
                <a:latin typeface="Helvetica" pitchFamily="-84" charset="0"/>
              </a:defRPr>
            </a:lvl1pPr>
          </a:lstStyle>
          <a:p>
            <a:fld id="{DF911C10-189A-42E4-9448-5546A6B3002A}" type="slidenum">
              <a:rPr lang="en-US"/>
              <a:pPr/>
              <a:t>‹#›</a:t>
            </a:fld>
            <a:endParaRPr lang="en-US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5502" r:id="rId1"/>
  </p:sldLayoutIdLst>
  <p:transition spd="med">
    <p:fade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4400" b="1">
          <a:solidFill>
            <a:schemeClr val="tx2"/>
          </a:solidFill>
          <a:latin typeface="Arial" charset="0"/>
          <a:ea typeface="MS PGothic" pitchFamily="34" charset="-128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4400" b="1">
          <a:solidFill>
            <a:schemeClr val="tx2"/>
          </a:solidFill>
          <a:latin typeface="Arial" charset="0"/>
          <a:ea typeface="MS PGothic" pitchFamily="34" charset="-128"/>
          <a:cs typeface="ＭＳ Ｐゴシック" pitchFamily="-112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4400" b="1">
          <a:solidFill>
            <a:schemeClr val="tx2"/>
          </a:solidFill>
          <a:latin typeface="Arial" charset="0"/>
          <a:ea typeface="MS PGothic" pitchFamily="34" charset="-128"/>
          <a:cs typeface="ＭＳ Ｐゴシック" pitchFamily="-112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4400" b="1">
          <a:solidFill>
            <a:schemeClr val="tx2"/>
          </a:solidFill>
          <a:latin typeface="Arial" charset="0"/>
          <a:ea typeface="MS PGothic" pitchFamily="34" charset="-128"/>
          <a:cs typeface="ＭＳ Ｐゴシック" pitchFamily="-112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4400" b="1">
          <a:solidFill>
            <a:schemeClr val="tx2"/>
          </a:solidFill>
          <a:latin typeface="Arial" charset="0"/>
          <a:ea typeface="MS PGothic" pitchFamily="34" charset="-128"/>
          <a:cs typeface="ＭＳ Ｐゴシック" pitchFamily="-112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kumimoji="1" sz="4400" b="1">
          <a:solidFill>
            <a:schemeClr val="tx2"/>
          </a:solidFill>
          <a:latin typeface="Helvetica" pitchFamily="-112" charset="0"/>
          <a:ea typeface="ＭＳ Ｐゴシック" pitchFamily="-112" charset="-128"/>
          <a:cs typeface="ＭＳ Ｐゴシック" pitchFamily="-112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kumimoji="1" sz="4400" b="1">
          <a:solidFill>
            <a:schemeClr val="tx2"/>
          </a:solidFill>
          <a:latin typeface="Helvetica" pitchFamily="-112" charset="0"/>
          <a:ea typeface="ＭＳ Ｐゴシック" pitchFamily="-112" charset="-128"/>
          <a:cs typeface="ＭＳ Ｐゴシック" pitchFamily="-112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kumimoji="1" sz="4400" b="1">
          <a:solidFill>
            <a:schemeClr val="tx2"/>
          </a:solidFill>
          <a:latin typeface="Helvetica" pitchFamily="-112" charset="0"/>
          <a:ea typeface="ＭＳ Ｐゴシック" pitchFamily="-112" charset="-128"/>
          <a:cs typeface="ＭＳ Ｐゴシック" pitchFamily="-112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kumimoji="1" sz="4400" b="1">
          <a:solidFill>
            <a:schemeClr val="tx2"/>
          </a:solidFill>
          <a:latin typeface="Helvetica" pitchFamily="-112" charset="0"/>
          <a:ea typeface="ＭＳ Ｐゴシック" pitchFamily="-112" charset="-128"/>
          <a:cs typeface="ＭＳ Ｐゴシック" pitchFamily="-112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SzPct val="90000"/>
        <a:buBlip>
          <a:blip r:embed="rId3"/>
        </a:buBlip>
        <a:defRPr kumimoji="1" sz="3200">
          <a:solidFill>
            <a:schemeClr val="tx1"/>
          </a:solidFill>
          <a:latin typeface="Arial" charset="0"/>
          <a:ea typeface="MS PGothic" pitchFamily="34" charset="-128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SzPct val="85000"/>
        <a:buBlip>
          <a:blip r:embed="rId4"/>
        </a:buBlip>
        <a:defRPr kumimoji="1" sz="2800">
          <a:solidFill>
            <a:schemeClr val="tx1"/>
          </a:solidFill>
          <a:latin typeface="Arial" charset="0"/>
          <a:ea typeface="MS PGothic" pitchFamily="34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SzPct val="95000"/>
        <a:buBlip>
          <a:blip r:embed="rId3"/>
        </a:buBlip>
        <a:defRPr kumimoji="1" sz="2400">
          <a:solidFill>
            <a:schemeClr val="tx1"/>
          </a:solidFill>
          <a:latin typeface="Arial" charset="0"/>
          <a:ea typeface="MS PGothic" pitchFamily="34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SzPct val="100000"/>
        <a:buBlip>
          <a:blip r:embed="rId4"/>
        </a:buBlip>
        <a:defRPr kumimoji="1" sz="2000">
          <a:solidFill>
            <a:schemeClr val="tx1"/>
          </a:solidFill>
          <a:latin typeface="Arial" charset="0"/>
          <a:ea typeface="MS PGothic" pitchFamily="34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Blip>
          <a:blip r:embed="rId3"/>
        </a:buBlip>
        <a:defRPr kumimoji="1" sz="2000">
          <a:solidFill>
            <a:schemeClr val="tx1"/>
          </a:solidFill>
          <a:latin typeface="Arial" charset="0"/>
          <a:ea typeface="MS PGothic" pitchFamily="34" charset="-128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Blip>
          <a:blip r:embed="rId3"/>
        </a:buBlip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Blip>
          <a:blip r:embed="rId3"/>
        </a:buBlip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Blip>
          <a:blip r:embed="rId3"/>
        </a:buBlip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Blip>
          <a:blip r:embed="rId3"/>
        </a:buBlip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4198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defTabSz="457200" eaLnBrk="1" hangingPunct="1">
              <a:defRPr sz="1200">
                <a:solidFill>
                  <a:srgbClr val="FFFFFF"/>
                </a:solidFill>
                <a:effectLst/>
                <a:latin typeface="Calibri" pitchFamily="34" charset="0"/>
              </a:defRPr>
            </a:lvl1pPr>
          </a:lstStyle>
          <a:p>
            <a:fld id="{83823785-2493-406E-8368-4F603DEAEC2B}" type="datetimeFigureOut">
              <a:rPr lang="en-US"/>
              <a:pPr/>
              <a:t>10/3/2018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defTabSz="457200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prstClr val="white">
                    <a:tint val="75000"/>
                  </a:prstClr>
                </a:solidFill>
                <a:effectLst/>
                <a:latin typeface="Calibri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defTabSz="457200" eaLnBrk="1" hangingPunct="1">
              <a:defRPr sz="1200">
                <a:solidFill>
                  <a:srgbClr val="FFFFFF"/>
                </a:solidFill>
                <a:effectLst/>
                <a:latin typeface="Calibri" pitchFamily="34" charset="0"/>
              </a:defRPr>
            </a:lvl1pPr>
          </a:lstStyle>
          <a:p>
            <a:fld id="{20A4FC93-5922-49A3-A7A5-FE3E50813212}" type="slidenum">
              <a:rPr lang="en-US"/>
              <a:pPr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5503" r:id="rId1"/>
    <p:sldLayoutId id="2147485504" r:id="rId2"/>
    <p:sldLayoutId id="2147485505" r:id="rId3"/>
    <p:sldLayoutId id="2147485506" r:id="rId4"/>
    <p:sldLayoutId id="2147485507" r:id="rId5"/>
    <p:sldLayoutId id="2147485508" r:id="rId6"/>
    <p:sldLayoutId id="2147485509" r:id="rId7"/>
    <p:sldLayoutId id="2147485510" r:id="rId8"/>
    <p:sldLayoutId id="2147485511" r:id="rId9"/>
    <p:sldLayoutId id="2147485512" r:id="rId10"/>
    <p:sldLayoutId id="2147485513" r:id="rId11"/>
  </p:sldLayoutIdLst>
  <p:transition spd="med">
    <p:fade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MS PGothic" pitchFamily="34" charset="-128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MS PGothic" pitchFamily="34" charset="-128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MS PGothic" pitchFamily="34" charset="-128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MS PGothic" pitchFamily="34" charset="-128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MS PGothic" pitchFamily="34" charset="-128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MS PGothic" pitchFamily="34" charset="-128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274" name="Picture 2"/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ltGray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4275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54276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43365" name="Rectangle 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kumimoji="1" sz="1400">
                <a:solidFill>
                  <a:srgbClr val="BBE0E3"/>
                </a:solidFill>
                <a:effectLst/>
                <a:latin typeface="Helvetica"/>
                <a:ea typeface="ＭＳ Ｐゴシック" pitchFamily="-112" charset="-128"/>
                <a:cs typeface="ＭＳ Ｐゴシック" pitchFamily="-112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43366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kumimoji="1" sz="1400">
                <a:solidFill>
                  <a:srgbClr val="BBE0E3"/>
                </a:solidFill>
                <a:effectLst/>
                <a:latin typeface="Helvetica"/>
                <a:ea typeface="ＭＳ Ｐゴシック" pitchFamily="-112" charset="-128"/>
                <a:cs typeface="ＭＳ Ｐゴシック" pitchFamily="-112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43367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kumimoji="1" sz="1400">
                <a:solidFill>
                  <a:srgbClr val="BBE0E3"/>
                </a:solidFill>
                <a:effectLst/>
                <a:latin typeface="Helvetica" pitchFamily="-84" charset="0"/>
              </a:defRPr>
            </a:lvl1pPr>
          </a:lstStyle>
          <a:p>
            <a:fld id="{9D1BB403-EF39-47DC-9169-27B9846C9AD6}" type="slidenum">
              <a:rPr lang="en-US"/>
              <a:pPr/>
              <a:t>‹#›</a:t>
            </a:fld>
            <a:endParaRPr lang="en-US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5514" r:id="rId1"/>
    <p:sldLayoutId id="2147485515" r:id="rId2"/>
    <p:sldLayoutId id="2147485516" r:id="rId3"/>
    <p:sldLayoutId id="2147485517" r:id="rId4"/>
    <p:sldLayoutId id="2147485518" r:id="rId5"/>
    <p:sldLayoutId id="2147485519" r:id="rId6"/>
    <p:sldLayoutId id="2147485520" r:id="rId7"/>
    <p:sldLayoutId id="2147485521" r:id="rId8"/>
    <p:sldLayoutId id="2147485522" r:id="rId9"/>
    <p:sldLayoutId id="2147485523" r:id="rId10"/>
    <p:sldLayoutId id="2147485524" r:id="rId11"/>
  </p:sldLayoutIdLst>
  <p:transition spd="med">
    <p:fade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4400" b="1">
          <a:solidFill>
            <a:schemeClr val="tx2"/>
          </a:solidFill>
          <a:latin typeface="+mj-lt"/>
          <a:ea typeface="MS PGothic" pitchFamily="34" charset="-128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4400" b="1">
          <a:solidFill>
            <a:schemeClr val="tx2"/>
          </a:solidFill>
          <a:latin typeface="Helvetica" pitchFamily="-112" charset="0"/>
          <a:ea typeface="MS PGothic" pitchFamily="34" charset="-128"/>
          <a:cs typeface="ＭＳ Ｐゴシック" pitchFamily="-112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4400" b="1">
          <a:solidFill>
            <a:schemeClr val="tx2"/>
          </a:solidFill>
          <a:latin typeface="Helvetica" pitchFamily="-112" charset="0"/>
          <a:ea typeface="MS PGothic" pitchFamily="34" charset="-128"/>
          <a:cs typeface="ＭＳ Ｐゴシック" pitchFamily="-112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4400" b="1">
          <a:solidFill>
            <a:schemeClr val="tx2"/>
          </a:solidFill>
          <a:latin typeface="Helvetica" pitchFamily="-112" charset="0"/>
          <a:ea typeface="MS PGothic" pitchFamily="34" charset="-128"/>
          <a:cs typeface="ＭＳ Ｐゴシック" pitchFamily="-112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4400" b="1">
          <a:solidFill>
            <a:schemeClr val="tx2"/>
          </a:solidFill>
          <a:latin typeface="Helvetica" pitchFamily="-112" charset="0"/>
          <a:ea typeface="MS PGothic" pitchFamily="34" charset="-128"/>
          <a:cs typeface="ＭＳ Ｐゴシック" pitchFamily="-112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kumimoji="1" sz="4400" b="1">
          <a:solidFill>
            <a:schemeClr val="tx2"/>
          </a:solidFill>
          <a:latin typeface="Helvetica" pitchFamily="-112" charset="0"/>
          <a:ea typeface="ＭＳ Ｐゴシック" pitchFamily="-112" charset="-128"/>
          <a:cs typeface="ＭＳ Ｐゴシック" pitchFamily="-112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kumimoji="1" sz="4400" b="1">
          <a:solidFill>
            <a:schemeClr val="tx2"/>
          </a:solidFill>
          <a:latin typeface="Helvetica" pitchFamily="-112" charset="0"/>
          <a:ea typeface="ＭＳ Ｐゴシック" pitchFamily="-112" charset="-128"/>
          <a:cs typeface="ＭＳ Ｐゴシック" pitchFamily="-112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kumimoji="1" sz="4400" b="1">
          <a:solidFill>
            <a:schemeClr val="tx2"/>
          </a:solidFill>
          <a:latin typeface="Helvetica" pitchFamily="-112" charset="0"/>
          <a:ea typeface="ＭＳ Ｐゴシック" pitchFamily="-112" charset="-128"/>
          <a:cs typeface="ＭＳ Ｐゴシック" pitchFamily="-112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kumimoji="1" sz="4400" b="1">
          <a:solidFill>
            <a:schemeClr val="tx2"/>
          </a:solidFill>
          <a:latin typeface="Helvetica" pitchFamily="-112" charset="0"/>
          <a:ea typeface="ＭＳ Ｐゴシック" pitchFamily="-112" charset="-128"/>
          <a:cs typeface="ＭＳ Ｐゴシック" pitchFamily="-112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SzPct val="90000"/>
        <a:buBlip>
          <a:blip r:embed="rId14"/>
        </a:buBlip>
        <a:defRPr kumimoji="1" sz="3200">
          <a:solidFill>
            <a:schemeClr val="tx1"/>
          </a:solidFill>
          <a:latin typeface="+mn-lt"/>
          <a:ea typeface="MS PGothic" pitchFamily="34" charset="-128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SzPct val="85000"/>
        <a:buBlip>
          <a:blip r:embed="rId15"/>
        </a:buBlip>
        <a:defRPr kumimoji="1" sz="2800">
          <a:solidFill>
            <a:schemeClr val="tx1"/>
          </a:solidFill>
          <a:latin typeface="+mn-lt"/>
          <a:ea typeface="MS PGothic" pitchFamily="34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SzPct val="95000"/>
        <a:buBlip>
          <a:blip r:embed="rId14"/>
        </a:buBlip>
        <a:defRPr kumimoji="1" sz="2400">
          <a:solidFill>
            <a:schemeClr val="tx1"/>
          </a:solidFill>
          <a:latin typeface="+mn-lt"/>
          <a:ea typeface="MS PGothic" pitchFamily="34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SzPct val="100000"/>
        <a:buBlip>
          <a:blip r:embed="rId15"/>
        </a:buBlip>
        <a:defRPr kumimoji="1" sz="2000">
          <a:solidFill>
            <a:schemeClr val="tx1"/>
          </a:solidFill>
          <a:latin typeface="+mn-lt"/>
          <a:ea typeface="MS PGothic" pitchFamily="34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Blip>
          <a:blip r:embed="rId14"/>
        </a:buBlip>
        <a:defRPr kumimoji="1" sz="2000">
          <a:solidFill>
            <a:schemeClr val="tx1"/>
          </a:solidFill>
          <a:latin typeface="+mn-lt"/>
          <a:ea typeface="MS PGothic" pitchFamily="34" charset="-128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Blip>
          <a:blip r:embed="rId14"/>
        </a:buBlip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Blip>
          <a:blip r:embed="rId14"/>
        </a:buBlip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Blip>
          <a:blip r:embed="rId14"/>
        </a:buBlip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Blip>
          <a:blip r:embed="rId14"/>
        </a:buBlip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562" name="Picture 2"/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ltGray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6563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66564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43365" name="Rectangle 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kumimoji="1" sz="1400">
                <a:solidFill>
                  <a:srgbClr val="BBE0E3"/>
                </a:solidFill>
                <a:effectLst/>
                <a:latin typeface="Helvetica"/>
                <a:ea typeface="ＭＳ Ｐゴシック" pitchFamily="-112" charset="-128"/>
                <a:cs typeface="ＭＳ Ｐゴシック" pitchFamily="-112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43366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kumimoji="1" sz="1400">
                <a:solidFill>
                  <a:srgbClr val="BBE0E3"/>
                </a:solidFill>
                <a:effectLst/>
                <a:latin typeface="Helvetica"/>
                <a:ea typeface="ＭＳ Ｐゴシック" pitchFamily="-112" charset="-128"/>
                <a:cs typeface="ＭＳ Ｐゴシック" pitchFamily="-112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43367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kumimoji="1" sz="1400">
                <a:solidFill>
                  <a:srgbClr val="BBE0E3"/>
                </a:solidFill>
                <a:effectLst/>
                <a:latin typeface="Helvetica" pitchFamily="-84" charset="0"/>
              </a:defRPr>
            </a:lvl1pPr>
          </a:lstStyle>
          <a:p>
            <a:fld id="{6E313E8C-8F93-419F-9ACE-789AC03D8212}" type="slidenum">
              <a:rPr lang="en-US"/>
              <a:pPr/>
              <a:t>‹#›</a:t>
            </a:fld>
            <a:endParaRPr lang="en-US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5525" r:id="rId1"/>
    <p:sldLayoutId id="2147485526" r:id="rId2"/>
    <p:sldLayoutId id="2147485527" r:id="rId3"/>
    <p:sldLayoutId id="2147485528" r:id="rId4"/>
    <p:sldLayoutId id="2147485529" r:id="rId5"/>
    <p:sldLayoutId id="2147485530" r:id="rId6"/>
    <p:sldLayoutId id="2147485531" r:id="rId7"/>
    <p:sldLayoutId id="2147485532" r:id="rId8"/>
    <p:sldLayoutId id="2147485533" r:id="rId9"/>
    <p:sldLayoutId id="2147485534" r:id="rId10"/>
    <p:sldLayoutId id="2147485535" r:id="rId11"/>
  </p:sldLayoutIdLst>
  <p:transition spd="med">
    <p:fade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4400" b="1">
          <a:solidFill>
            <a:schemeClr val="tx2"/>
          </a:solidFill>
          <a:latin typeface="+mj-lt"/>
          <a:ea typeface="MS PGothic" pitchFamily="34" charset="-128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4400" b="1">
          <a:solidFill>
            <a:schemeClr val="tx2"/>
          </a:solidFill>
          <a:latin typeface="Helvetica" pitchFamily="-112" charset="0"/>
          <a:ea typeface="MS PGothic" pitchFamily="34" charset="-128"/>
          <a:cs typeface="ＭＳ Ｐゴシック" pitchFamily="-112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4400" b="1">
          <a:solidFill>
            <a:schemeClr val="tx2"/>
          </a:solidFill>
          <a:latin typeface="Helvetica" pitchFamily="-112" charset="0"/>
          <a:ea typeface="MS PGothic" pitchFamily="34" charset="-128"/>
          <a:cs typeface="ＭＳ Ｐゴシック" pitchFamily="-112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4400" b="1">
          <a:solidFill>
            <a:schemeClr val="tx2"/>
          </a:solidFill>
          <a:latin typeface="Helvetica" pitchFamily="-112" charset="0"/>
          <a:ea typeface="MS PGothic" pitchFamily="34" charset="-128"/>
          <a:cs typeface="ＭＳ Ｐゴシック" pitchFamily="-112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4400" b="1">
          <a:solidFill>
            <a:schemeClr val="tx2"/>
          </a:solidFill>
          <a:latin typeface="Helvetica" pitchFamily="-112" charset="0"/>
          <a:ea typeface="MS PGothic" pitchFamily="34" charset="-128"/>
          <a:cs typeface="ＭＳ Ｐゴシック" pitchFamily="-112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kumimoji="1" sz="4400" b="1">
          <a:solidFill>
            <a:schemeClr val="tx2"/>
          </a:solidFill>
          <a:latin typeface="Helvetica" pitchFamily="-112" charset="0"/>
          <a:ea typeface="ＭＳ Ｐゴシック" pitchFamily="-112" charset="-128"/>
          <a:cs typeface="ＭＳ Ｐゴシック" pitchFamily="-112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kumimoji="1" sz="4400" b="1">
          <a:solidFill>
            <a:schemeClr val="tx2"/>
          </a:solidFill>
          <a:latin typeface="Helvetica" pitchFamily="-112" charset="0"/>
          <a:ea typeface="ＭＳ Ｐゴシック" pitchFamily="-112" charset="-128"/>
          <a:cs typeface="ＭＳ Ｐゴシック" pitchFamily="-112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kumimoji="1" sz="4400" b="1">
          <a:solidFill>
            <a:schemeClr val="tx2"/>
          </a:solidFill>
          <a:latin typeface="Helvetica" pitchFamily="-112" charset="0"/>
          <a:ea typeface="ＭＳ Ｐゴシック" pitchFamily="-112" charset="-128"/>
          <a:cs typeface="ＭＳ Ｐゴシック" pitchFamily="-112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kumimoji="1" sz="4400" b="1">
          <a:solidFill>
            <a:schemeClr val="tx2"/>
          </a:solidFill>
          <a:latin typeface="Helvetica" pitchFamily="-112" charset="0"/>
          <a:ea typeface="ＭＳ Ｐゴシック" pitchFamily="-112" charset="-128"/>
          <a:cs typeface="ＭＳ Ｐゴシック" pitchFamily="-112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SzPct val="90000"/>
        <a:buBlip>
          <a:blip r:embed="rId14"/>
        </a:buBlip>
        <a:defRPr kumimoji="1" sz="3200">
          <a:solidFill>
            <a:schemeClr val="tx1"/>
          </a:solidFill>
          <a:latin typeface="+mn-lt"/>
          <a:ea typeface="MS PGothic" pitchFamily="34" charset="-128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SzPct val="85000"/>
        <a:buBlip>
          <a:blip r:embed="rId15"/>
        </a:buBlip>
        <a:defRPr kumimoji="1" sz="2800">
          <a:solidFill>
            <a:schemeClr val="tx1"/>
          </a:solidFill>
          <a:latin typeface="+mn-lt"/>
          <a:ea typeface="MS PGothic" pitchFamily="34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SzPct val="95000"/>
        <a:buBlip>
          <a:blip r:embed="rId14"/>
        </a:buBlip>
        <a:defRPr kumimoji="1" sz="2400">
          <a:solidFill>
            <a:schemeClr val="tx1"/>
          </a:solidFill>
          <a:latin typeface="+mn-lt"/>
          <a:ea typeface="MS PGothic" pitchFamily="34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SzPct val="100000"/>
        <a:buBlip>
          <a:blip r:embed="rId15"/>
        </a:buBlip>
        <a:defRPr kumimoji="1" sz="2000">
          <a:solidFill>
            <a:schemeClr val="tx1"/>
          </a:solidFill>
          <a:latin typeface="+mn-lt"/>
          <a:ea typeface="MS PGothic" pitchFamily="34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Blip>
          <a:blip r:embed="rId14"/>
        </a:buBlip>
        <a:defRPr kumimoji="1" sz="2000">
          <a:solidFill>
            <a:schemeClr val="tx1"/>
          </a:solidFill>
          <a:latin typeface="+mn-lt"/>
          <a:ea typeface="MS PGothic" pitchFamily="34" charset="-128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Blip>
          <a:blip r:embed="rId14"/>
        </a:buBlip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Blip>
          <a:blip r:embed="rId14"/>
        </a:buBlip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Blip>
          <a:blip r:embed="rId14"/>
        </a:buBlip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Blip>
          <a:blip r:embed="rId14"/>
        </a:buBlip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78851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defTabSz="457200" eaLnBrk="1" hangingPunct="1">
              <a:defRPr sz="1200">
                <a:solidFill>
                  <a:srgbClr val="FFFFFF"/>
                </a:solidFill>
                <a:effectLst/>
                <a:latin typeface="Calibri" pitchFamily="34" charset="0"/>
              </a:defRPr>
            </a:lvl1pPr>
          </a:lstStyle>
          <a:p>
            <a:fld id="{33B72F9F-EA6C-4579-9D60-B95A5D6F0744}" type="datetimeFigureOut">
              <a:rPr lang="en-US"/>
              <a:pPr/>
              <a:t>10/3/2018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defTabSz="457200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prstClr val="white">
                    <a:tint val="75000"/>
                  </a:prstClr>
                </a:solidFill>
                <a:effectLst/>
                <a:latin typeface="Calibri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defTabSz="457200" eaLnBrk="1" hangingPunct="1">
              <a:defRPr sz="1200">
                <a:solidFill>
                  <a:srgbClr val="FFFFFF"/>
                </a:solidFill>
                <a:effectLst/>
                <a:latin typeface="Calibri" pitchFamily="34" charset="0"/>
              </a:defRPr>
            </a:lvl1pPr>
          </a:lstStyle>
          <a:p>
            <a:fld id="{1F845A01-649D-4F4E-924D-BCE8AC093F13}" type="slidenum">
              <a:rPr lang="en-US"/>
              <a:pPr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5536" r:id="rId1"/>
    <p:sldLayoutId id="2147485537" r:id="rId2"/>
    <p:sldLayoutId id="2147485538" r:id="rId3"/>
    <p:sldLayoutId id="2147485539" r:id="rId4"/>
    <p:sldLayoutId id="2147485540" r:id="rId5"/>
    <p:sldLayoutId id="2147485541" r:id="rId6"/>
    <p:sldLayoutId id="2147485542" r:id="rId7"/>
    <p:sldLayoutId id="2147485543" r:id="rId8"/>
    <p:sldLayoutId id="2147485544" r:id="rId9"/>
    <p:sldLayoutId id="2147485545" r:id="rId10"/>
    <p:sldLayoutId id="2147485546" r:id="rId11"/>
  </p:sldLayoutIdLst>
  <p:transition spd="med">
    <p:fade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MS PGothic" pitchFamily="34" charset="-128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MS PGothic" pitchFamily="34" charset="-128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MS PGothic" pitchFamily="34" charset="-128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MS PGothic" pitchFamily="34" charset="-128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MS PGothic" pitchFamily="34" charset="-128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MS PGothic" pitchFamily="34" charset="-128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.xml"/><Relationship Id="rId5" Type="http://schemas.openxmlformats.org/officeDocument/2006/relationships/image" Target="../media/image11.png"/><Relationship Id="rId4" Type="http://schemas.openxmlformats.org/officeDocument/2006/relationships/image" Target="../media/image10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4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8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0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hyperlink" Target="http://theragblog.blogspot.com" TargetMode="External"/><Relationship Id="rId1" Type="http://schemas.openxmlformats.org/officeDocument/2006/relationships/slideLayout" Target="../slideLayouts/slideLayout74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hyperlink" Target="http://jobsanger.blogspot.com/2012/01/can-brown-warren-keep-special-interest.html" TargetMode="External"/><Relationship Id="rId1" Type="http://schemas.openxmlformats.org/officeDocument/2006/relationships/slideLayout" Target="../slideLayouts/slideLayout74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hyperlink" Target="http://images.google.com/url?sa=i&amp;rct=j&amp;q=Citizens%20United%20political%20cartoons&amp;source=images&amp;cd=&amp;docid=iXEDXG30eOGeOM&amp;tbnid=_cX3p6XHCYynKM:&amp;ved=0CAQQjB0&amp;url=http://www.citizenvox.org/2011/11/04/the-limits-of-free-speech-citizens-united-vs-occupy-wall-street/cu-cartooon/&amp;ei=fKr2Ub2iNajh4AOrlYDIBQ&amp;bvm=bv.49784469,d.dmg&amp;psig=AFQjCNGPydE7IP51DHF6NaJDYBNKEF7Whw&amp;ust=1375206133662221" TargetMode="External"/><Relationship Id="rId1" Type="http://schemas.openxmlformats.org/officeDocument/2006/relationships/slideLayout" Target="../slideLayouts/slideLayout74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hyperlink" Target="http://images.google.com/url?sa=i&amp;rct=j&amp;q=Citizens%20United%20political%20cartoons&amp;source=images&amp;cd=&amp;docid=Aoq9jxtkXen4iM&amp;tbnid=DC3QnVOVPSSzAM:&amp;ved=0CAQQjB0&amp;url=http://thecomicnews.com/edtoons/2012/0118/pacs/01.php&amp;ei=LKv2UfqBM-3K4APh84GIBw&amp;bvm=bv.49784469,d.dmg&amp;psig=AFQjCNGPydE7IP51DHF6NaJDYBNKEF7Whw&amp;ust=1375206133662221" TargetMode="External"/><Relationship Id="rId1" Type="http://schemas.openxmlformats.org/officeDocument/2006/relationships/slideLayout" Target="../slideLayouts/slideLayout74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4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9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jpeg"/><Relationship Id="rId3" Type="http://schemas.openxmlformats.org/officeDocument/2006/relationships/image" Target="../media/image16.png"/><Relationship Id="rId7" Type="http://schemas.openxmlformats.org/officeDocument/2006/relationships/image" Target="../media/image20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81000" y="838200"/>
            <a:ext cx="7467600" cy="1143000"/>
          </a:xfrm>
        </p:spPr>
        <p:txBody>
          <a:bodyPr/>
          <a:lstStyle/>
          <a:p>
            <a:pPr eaLnBrk="1" hangingPunct="1"/>
            <a:r>
              <a:rPr lang="en-US" altLang="en-US" sz="4800" b="1" smtClean="0">
                <a:solidFill>
                  <a:srgbClr val="FFFF00"/>
                </a:solidFill>
                <a:latin typeface="Georgia" pitchFamily="18" charset="0"/>
              </a:rPr>
              <a:t>“</a:t>
            </a:r>
            <a:r>
              <a:rPr lang="en-US" sz="4800" b="1" smtClean="0">
                <a:solidFill>
                  <a:srgbClr val="FFFF00"/>
                </a:solidFill>
                <a:latin typeface="Georgia" pitchFamily="18" charset="0"/>
              </a:rPr>
              <a:t>Show Me the Money</a:t>
            </a:r>
            <a:r>
              <a:rPr lang="en-US" altLang="en-US" sz="4800" b="1" smtClean="0">
                <a:solidFill>
                  <a:srgbClr val="FFFF00"/>
                </a:solidFill>
                <a:latin typeface="Georgia" pitchFamily="18" charset="0"/>
              </a:rPr>
              <a:t>”</a:t>
            </a:r>
            <a:endParaRPr lang="en-US" sz="4800" b="1" smtClean="0">
              <a:latin typeface="Georgia" pitchFamily="18" charset="0"/>
            </a:endParaRP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09600" y="4495800"/>
            <a:ext cx="7239000" cy="1752600"/>
          </a:xfrm>
        </p:spPr>
        <p:txBody>
          <a:bodyPr/>
          <a:lstStyle/>
          <a:p>
            <a:pPr algn="ctr" eaLnBrk="1" hangingPunct="1">
              <a:buFont typeface="Wingdings" charset="0"/>
              <a:buNone/>
              <a:defRPr/>
            </a:pPr>
            <a:r>
              <a:rPr lang="en-US" sz="3600" b="1" dirty="0" smtClean="0">
                <a:solidFill>
                  <a:srgbClr val="FFFF00"/>
                </a:solidFill>
                <a:latin typeface="Georgia" charset="0"/>
                <a:ea typeface="ＭＳ Ｐゴシック" charset="0"/>
              </a:rPr>
              <a:t>Interest Groups and</a:t>
            </a:r>
            <a:r>
              <a:rPr lang="en-US" sz="3600" b="1" dirty="0">
                <a:solidFill>
                  <a:srgbClr val="FFFF00"/>
                </a:solidFill>
                <a:latin typeface="Georgia" charset="0"/>
                <a:ea typeface="ＭＳ Ｐゴシック" charset="0"/>
              </a:rPr>
              <a:t> </a:t>
            </a:r>
            <a:r>
              <a:rPr lang="en-US" sz="3600" b="1" dirty="0" smtClean="0">
                <a:solidFill>
                  <a:srgbClr val="FFFF00"/>
                </a:solidFill>
                <a:latin typeface="Georgia" charset="0"/>
                <a:ea typeface="ＭＳ Ｐゴシック" charset="0"/>
              </a:rPr>
              <a:t>the Political Process </a:t>
            </a:r>
          </a:p>
          <a:p>
            <a:pPr algn="ctr" eaLnBrk="1" hangingPunct="1">
              <a:buFont typeface="Wingdings" charset="0"/>
              <a:buNone/>
              <a:defRPr/>
            </a:pPr>
            <a:r>
              <a:rPr lang="en-US" sz="3600" b="1" dirty="0" smtClean="0">
                <a:solidFill>
                  <a:srgbClr val="FFFF00"/>
                </a:solidFill>
                <a:latin typeface="Georgia" charset="0"/>
                <a:ea typeface="ＭＳ Ｐゴシック" charset="0"/>
              </a:rPr>
              <a:t>Post-</a:t>
            </a:r>
            <a:r>
              <a:rPr lang="en-US" sz="3600" b="1" i="1" dirty="0" smtClean="0">
                <a:solidFill>
                  <a:srgbClr val="FFFF00"/>
                </a:solidFill>
                <a:latin typeface="Georgia" charset="0"/>
                <a:ea typeface="ＭＳ Ｐゴシック" charset="0"/>
              </a:rPr>
              <a:t>Citizens United</a:t>
            </a:r>
            <a:endParaRPr lang="en-US" sz="3600" b="1" dirty="0">
              <a:solidFill>
                <a:srgbClr val="FFFF00"/>
              </a:solidFill>
              <a:latin typeface="Georgia" charset="0"/>
              <a:ea typeface="ＭＳ Ｐゴシック" charset="0"/>
            </a:endParaRPr>
          </a:p>
        </p:txBody>
      </p:sp>
      <p:pic>
        <p:nvPicPr>
          <p:cNvPr id="92163" name="Picture 3" descr="e49c59ad4c417020803109bf47384408.jp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048000" y="2133600"/>
            <a:ext cx="3406775" cy="2217738"/>
          </a:xfrm>
          <a:prstGeom prst="rect">
            <a:avLst/>
          </a:prstGeom>
          <a:noFill/>
          <a:ln w="9525">
            <a:solidFill>
              <a:srgbClr val="FFFFFF"/>
            </a:solidFill>
            <a:miter lim="800000"/>
            <a:headEnd/>
            <a:tailEnd/>
          </a:ln>
        </p:spPr>
      </p:pic>
      <p:pic>
        <p:nvPicPr>
          <p:cNvPr id="92164" name="05 Money.mp3">
            <a:hlinkClick r:id="" action="ppaction://media"/>
          </p:cNvPr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8001000" y="5867400"/>
            <a:ext cx="812800" cy="812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custDataLst>
      <p:tags r:id="rId1"/>
    </p:custData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7106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0"/>
            <a:ext cx="5029200" cy="1219200"/>
          </a:xfrm>
        </p:spPr>
        <p:txBody>
          <a:bodyPr/>
          <a:lstStyle/>
          <a:p>
            <a:pPr algn="l" eaLnBrk="1" hangingPunct="1">
              <a:defRPr/>
            </a:pPr>
            <a:r>
              <a:rPr lang="en-US" b="1" i="1" dirty="0" smtClean="0">
                <a:solidFill>
                  <a:srgbClr val="FFFF00"/>
                </a:solidFill>
                <a:latin typeface="Georgia" charset="0"/>
                <a:ea typeface="ＭＳ Ｐゴシック" charset="0"/>
              </a:rPr>
              <a:t>501(c) </a:t>
            </a:r>
            <a:r>
              <a:rPr lang="en-US" b="1" i="1" dirty="0">
                <a:solidFill>
                  <a:srgbClr val="FFFF00"/>
                </a:solidFill>
                <a:latin typeface="Georgia" charset="0"/>
                <a:ea typeface="ＭＳ Ｐゴシック" charset="0"/>
              </a:rPr>
              <a:t>Groups</a:t>
            </a:r>
            <a:endParaRPr lang="en-US" sz="3600" b="1" i="1" dirty="0">
              <a:solidFill>
                <a:schemeClr val="tx1"/>
              </a:solidFill>
              <a:latin typeface="Garamond" charset="0"/>
              <a:ea typeface="ＭＳ Ｐゴシック" charset="0"/>
            </a:endParaRPr>
          </a:p>
        </p:txBody>
      </p:sp>
      <p:sp>
        <p:nvSpPr>
          <p:cNvPr id="471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447800"/>
            <a:ext cx="4724400" cy="32004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 typeface="Wingdings" charset="0"/>
              <a:buChar char=""/>
              <a:defRPr/>
            </a:pPr>
            <a:r>
              <a:rPr lang="en-US" sz="2800" b="1" dirty="0">
                <a:solidFill>
                  <a:srgbClr val="CCFF66"/>
                </a:solidFill>
                <a:latin typeface="Georgia" charset="0"/>
                <a:ea typeface="ＭＳ Ｐゴシック" charset="0"/>
              </a:rPr>
              <a:t>Nonprofit, tax-exempt interest groups that can engage in varying levels of political activity</a:t>
            </a:r>
          </a:p>
          <a:p>
            <a:pPr eaLnBrk="1" hangingPunct="1">
              <a:lnSpc>
                <a:spcPct val="90000"/>
              </a:lnSpc>
              <a:buFont typeface="Wingdings" charset="0"/>
              <a:buChar char=""/>
              <a:defRPr/>
            </a:pPr>
            <a:r>
              <a:rPr lang="en-US" sz="2800" b="1" dirty="0">
                <a:solidFill>
                  <a:srgbClr val="CCFF66"/>
                </a:solidFill>
                <a:latin typeface="Georgia" charset="0"/>
                <a:ea typeface="ＭＳ Ｐゴシック" charset="0"/>
              </a:rPr>
              <a:t>Not subject to FEC disclosure rules.</a:t>
            </a:r>
          </a:p>
          <a:p>
            <a:pPr eaLnBrk="1" hangingPunct="1">
              <a:lnSpc>
                <a:spcPct val="40000"/>
              </a:lnSpc>
              <a:buFont typeface="Wingdings" charset="0"/>
              <a:buNone/>
              <a:defRPr/>
            </a:pPr>
            <a:endParaRPr lang="en-US" sz="2800" b="1" dirty="0">
              <a:solidFill>
                <a:srgbClr val="CCFF66"/>
              </a:solidFill>
              <a:latin typeface="Georgia" charset="0"/>
              <a:ea typeface="ＭＳ Ｐゴシック" charset="0"/>
            </a:endParaRPr>
          </a:p>
          <a:p>
            <a:pPr eaLnBrk="1" hangingPunct="1">
              <a:lnSpc>
                <a:spcPct val="90000"/>
              </a:lnSpc>
              <a:buFont typeface="Wingdings" charset="0"/>
              <a:buChar char=""/>
              <a:defRPr/>
            </a:pPr>
            <a:endParaRPr lang="en-US" sz="2800" b="1" dirty="0">
              <a:solidFill>
                <a:srgbClr val="CCFF66"/>
              </a:solidFill>
              <a:latin typeface="Georgia" charset="0"/>
              <a:ea typeface="ＭＳ Ｐゴシック" charset="0"/>
            </a:endParaRPr>
          </a:p>
        </p:txBody>
      </p:sp>
      <p:pic>
        <p:nvPicPr>
          <p:cNvPr id="110597" name="Picture 1" descr="Emerge-America-e1354645406835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2400" y="4572000"/>
            <a:ext cx="4445000" cy="1670050"/>
          </a:xfrm>
          <a:prstGeom prst="rect">
            <a:avLst/>
          </a:prstGeom>
          <a:noFill/>
          <a:ln w="9525">
            <a:solidFill>
              <a:srgbClr val="FFFF00"/>
            </a:solidFill>
            <a:miter lim="800000"/>
            <a:headEnd/>
            <a:tailEnd/>
          </a:ln>
        </p:spPr>
      </p:pic>
      <p:pic>
        <p:nvPicPr>
          <p:cNvPr id="110598" name="Picture 2" descr="501c304.jp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486400" y="914400"/>
            <a:ext cx="2362200" cy="2801938"/>
          </a:xfrm>
          <a:prstGeom prst="rect">
            <a:avLst/>
          </a:prstGeom>
          <a:noFill/>
          <a:ln w="9525">
            <a:solidFill>
              <a:srgbClr val="FFFF00"/>
            </a:solidFill>
            <a:miter lim="800000"/>
            <a:headEnd/>
            <a:tailEnd/>
          </a:ln>
        </p:spPr>
      </p:pic>
      <p:pic>
        <p:nvPicPr>
          <p:cNvPr id="110599" name="Picture 6" descr="130516_EX_TEAPARTY.jpg.CROP.rectangle3-large.jpg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029200" y="4038600"/>
            <a:ext cx="3886200" cy="2366963"/>
          </a:xfrm>
          <a:prstGeom prst="rect">
            <a:avLst/>
          </a:prstGeom>
          <a:noFill/>
          <a:ln w="9525">
            <a:solidFill>
              <a:srgbClr val="FFFF00"/>
            </a:solidFill>
            <a:miter lim="800000"/>
            <a:headEnd/>
            <a:tailEnd/>
          </a:ln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819400" y="990600"/>
            <a:ext cx="5562600" cy="2286000"/>
          </a:xfrm>
        </p:spPr>
        <p:txBody>
          <a:bodyPr/>
          <a:lstStyle/>
          <a:p>
            <a:pPr eaLnBrk="1" hangingPunct="1">
              <a:defRPr/>
            </a:pPr>
            <a:r>
              <a:rPr lang="en-US" b="1" dirty="0">
                <a:solidFill>
                  <a:srgbClr val="FFCC33"/>
                </a:solidFill>
              </a:rPr>
              <a:t>Campaign Finance Reform</a:t>
            </a:r>
            <a:endParaRPr lang="en-US" b="1" dirty="0"/>
          </a:p>
        </p:txBody>
      </p:sp>
      <p:sp>
        <p:nvSpPr>
          <p:cNvPr id="131075" name="Rectangle 5"/>
          <p:cNvSpPr>
            <a:spLocks noGrp="1" noChangeArrowheads="1"/>
          </p:cNvSpPr>
          <p:nvPr>
            <p:ph type="subTitle" idx="1"/>
          </p:nvPr>
        </p:nvSpPr>
        <p:spPr>
          <a:xfrm>
            <a:off x="2133600" y="3962400"/>
            <a:ext cx="5334000" cy="2209800"/>
          </a:xfrm>
          <a:effectLst>
            <a:outerShdw algn="ctr" rotWithShape="0">
              <a:srgbClr val="FFFFFF">
                <a:alpha val="75000"/>
              </a:srgbClr>
            </a:outerShdw>
          </a:effectLst>
        </p:spPr>
        <p:txBody>
          <a:bodyPr/>
          <a:lstStyle/>
          <a:p>
            <a:pPr eaLnBrk="1" hangingPunct="1">
              <a:defRPr/>
            </a:pPr>
            <a:r>
              <a:rPr lang="en-US" sz="4000" b="1" i="0">
                <a:latin typeface="Georgia Bold" pitchFamily="1" charset="0"/>
              </a:rPr>
              <a:t>The Supreme Court Weighs In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8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b="1" i="1" smtClean="0">
                <a:latin typeface="Georgia" pitchFamily="18" charset="0"/>
              </a:rPr>
              <a:t>Buckley v. Valeo </a:t>
            </a:r>
            <a:r>
              <a:rPr lang="en-US" b="1" smtClean="0">
                <a:latin typeface="Georgia" pitchFamily="18" charset="0"/>
              </a:rPr>
              <a:t>(1976)</a:t>
            </a:r>
            <a:endParaRPr lang="en-US" b="1" i="1" smtClean="0">
              <a:latin typeface="Georgia" pitchFamily="18" charset="0"/>
            </a:endParaRPr>
          </a:p>
        </p:txBody>
      </p:sp>
      <p:sp>
        <p:nvSpPr>
          <p:cNvPr id="11469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905000"/>
            <a:ext cx="4876800" cy="4495800"/>
          </a:xfrm>
        </p:spPr>
        <p:txBody>
          <a:bodyPr/>
          <a:lstStyle/>
          <a:p>
            <a:pPr eaLnBrk="1" hangingPunct="1"/>
            <a:r>
              <a:rPr lang="en-US" smtClean="0">
                <a:latin typeface="Georgia" pitchFamily="18" charset="0"/>
              </a:rPr>
              <a:t>Spending money to finance campaigns is a form of constitutionally protected free speech through the             1</a:t>
            </a:r>
            <a:r>
              <a:rPr lang="en-US" baseline="30000" smtClean="0">
                <a:latin typeface="Georgia" pitchFamily="18" charset="0"/>
              </a:rPr>
              <a:t>st</a:t>
            </a:r>
            <a:r>
              <a:rPr lang="en-US" smtClean="0">
                <a:latin typeface="Georgia" pitchFamily="18" charset="0"/>
              </a:rPr>
              <a:t> Amendment</a:t>
            </a:r>
          </a:p>
          <a:p>
            <a:pPr eaLnBrk="1" hangingPunct="1"/>
            <a:r>
              <a:rPr lang="en-US" smtClean="0">
                <a:latin typeface="Georgia" pitchFamily="18" charset="0"/>
              </a:rPr>
              <a:t>Candidates can spend an unlimited amount of their own money to finance their own campaigns</a:t>
            </a:r>
          </a:p>
        </p:txBody>
      </p:sp>
      <p:sp>
        <p:nvSpPr>
          <p:cNvPr id="114691" name="Text Box 7"/>
          <p:cNvSpPr txBox="1">
            <a:spLocks noChangeArrowheads="1"/>
          </p:cNvSpPr>
          <p:nvPr/>
        </p:nvSpPr>
        <p:spPr bwMode="auto">
          <a:xfrm>
            <a:off x="4953000" y="4876800"/>
            <a:ext cx="3962400" cy="10795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2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>
                <a:solidFill>
                  <a:schemeClr val="tx2"/>
                </a:solidFill>
                <a:effectLst/>
              </a:rPr>
              <a:t>Meg Whitman, former eBay CEO, spent $160 million of her own $ (about $50/vote) to finance unsuccessful campaign for Governor of CA in 2010 </a:t>
            </a:r>
            <a:endParaRPr lang="en-US">
              <a:solidFill>
                <a:schemeClr val="folHlink"/>
              </a:solidFill>
              <a:effectLst/>
            </a:endParaRPr>
          </a:p>
        </p:txBody>
      </p:sp>
      <p:pic>
        <p:nvPicPr>
          <p:cNvPr id="114692" name="Picture 8" descr="Meg-Whitman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76800" y="1828800"/>
            <a:ext cx="3962400" cy="2971800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b="1" i="1" smtClean="0">
                <a:latin typeface="Georgia" pitchFamily="18" charset="0"/>
              </a:rPr>
              <a:t>McConnell v. FEC </a:t>
            </a:r>
            <a:r>
              <a:rPr lang="en-US" b="1" smtClean="0">
                <a:latin typeface="Georgia" pitchFamily="18" charset="0"/>
              </a:rPr>
              <a:t>(2003)</a:t>
            </a:r>
            <a:endParaRPr lang="en-US" b="1" i="1" smtClean="0">
              <a:latin typeface="Georgia" pitchFamily="18" charset="0"/>
            </a:endParaRPr>
          </a:p>
        </p:txBody>
      </p:sp>
      <p:sp>
        <p:nvSpPr>
          <p:cNvPr id="11673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905000"/>
            <a:ext cx="4953000" cy="4495800"/>
          </a:xfrm>
        </p:spPr>
        <p:txBody>
          <a:bodyPr/>
          <a:lstStyle/>
          <a:p>
            <a:pPr eaLnBrk="1" hangingPunct="1"/>
            <a:r>
              <a:rPr lang="en-US" smtClean="0">
                <a:latin typeface="Georgia" pitchFamily="18" charset="0"/>
              </a:rPr>
              <a:t>Rehnquist Court upheld most of McCain-Feingold a.k.a. BCRA</a:t>
            </a:r>
          </a:p>
          <a:p>
            <a:pPr eaLnBrk="1" hangingPunct="1"/>
            <a:r>
              <a:rPr lang="en-US" smtClean="0">
                <a:latin typeface="Georgia" pitchFamily="18" charset="0"/>
              </a:rPr>
              <a:t>Restrictions on free speech justified by government</a:t>
            </a:r>
            <a:r>
              <a:rPr lang="ja-JP" altLang="en-US" smtClean="0">
                <a:latin typeface="Georgia" pitchFamily="18" charset="0"/>
              </a:rPr>
              <a:t>’</a:t>
            </a:r>
            <a:r>
              <a:rPr lang="en-US" altLang="ja-JP" smtClean="0">
                <a:latin typeface="Georgia" pitchFamily="18" charset="0"/>
              </a:rPr>
              <a:t>s interest to prevent corruption in campaigns</a:t>
            </a:r>
            <a:endParaRPr lang="en-US" smtClean="0">
              <a:latin typeface="Georgia" pitchFamily="18" charset="0"/>
            </a:endParaRPr>
          </a:p>
        </p:txBody>
      </p:sp>
      <p:pic>
        <p:nvPicPr>
          <p:cNvPr id="116739" name="Picture 6" descr="lobbyist_money1-200x300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105400" y="1600200"/>
            <a:ext cx="3148013" cy="4724400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b="1" i="1" smtClean="0">
                <a:latin typeface="Georgia" pitchFamily="18" charset="0"/>
              </a:rPr>
              <a:t>Citizens United v. FEC </a:t>
            </a:r>
            <a:r>
              <a:rPr lang="en-US" b="1" smtClean="0">
                <a:latin typeface="Georgia" pitchFamily="18" charset="0"/>
              </a:rPr>
              <a:t>(2010)</a:t>
            </a:r>
            <a:endParaRPr lang="en-US" b="1" i="1" smtClean="0">
              <a:latin typeface="Georgia" pitchFamily="18" charset="0"/>
            </a:endParaRPr>
          </a:p>
        </p:txBody>
      </p:sp>
      <p:pic>
        <p:nvPicPr>
          <p:cNvPr id="118786" name="Picture 4" descr="hillary%20the%20movie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81000" y="1828800"/>
            <a:ext cx="3200400" cy="3886200"/>
          </a:xfrm>
          <a:prstGeom prst="rect">
            <a:avLst/>
          </a:prstGeom>
          <a:noFill/>
          <a:ln w="9525">
            <a:solidFill>
              <a:schemeClr val="bg2"/>
            </a:solidFill>
            <a:miter lim="800000"/>
            <a:headEnd/>
            <a:tailEnd/>
          </a:ln>
        </p:spPr>
      </p:pic>
      <p:sp>
        <p:nvSpPr>
          <p:cNvPr id="727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0" y="1524000"/>
            <a:ext cx="5257800" cy="4724400"/>
          </a:xfrm>
        </p:spPr>
        <p:txBody>
          <a:bodyPr/>
          <a:lstStyle/>
          <a:p>
            <a:pPr marL="0" indent="0" eaLnBrk="1" hangingPunct="1">
              <a:buFont typeface="Wingdings" pitchFamily="2" charset="2"/>
              <a:buNone/>
            </a:pPr>
            <a:r>
              <a:rPr lang="en-US" b="1" smtClean="0">
                <a:latin typeface="Georgia" pitchFamily="18" charset="0"/>
              </a:rPr>
              <a:t>BACKGROUND:</a:t>
            </a:r>
          </a:p>
          <a:p>
            <a:pPr marL="0" indent="0" eaLnBrk="1" hangingPunct="1"/>
            <a:r>
              <a:rPr lang="en-US" smtClean="0">
                <a:latin typeface="Georgia" pitchFamily="18" charset="0"/>
              </a:rPr>
              <a:t>Conservative non-profit produced </a:t>
            </a:r>
            <a:r>
              <a:rPr lang="en-US" altLang="en-US" smtClean="0">
                <a:latin typeface="Georgia" pitchFamily="18" charset="0"/>
              </a:rPr>
              <a:t>“</a:t>
            </a:r>
            <a:r>
              <a:rPr lang="en-US" smtClean="0">
                <a:latin typeface="Georgia" pitchFamily="18" charset="0"/>
              </a:rPr>
              <a:t>Hilary:  The Movie</a:t>
            </a:r>
            <a:r>
              <a:rPr lang="en-US" altLang="en-US" smtClean="0">
                <a:latin typeface="Georgia" pitchFamily="18" charset="0"/>
              </a:rPr>
              <a:t>”</a:t>
            </a:r>
            <a:endParaRPr lang="en-US" altLang="ja-JP" smtClean="0">
              <a:latin typeface="Georgia" pitchFamily="18" charset="0"/>
            </a:endParaRPr>
          </a:p>
          <a:p>
            <a:pPr marL="0" indent="0" eaLnBrk="1" hangingPunct="1"/>
            <a:r>
              <a:rPr lang="en-US" smtClean="0">
                <a:latin typeface="Georgia" pitchFamily="18" charset="0"/>
              </a:rPr>
              <a:t>Purchase airtime on cable TV during 2008 election</a:t>
            </a:r>
            <a:endParaRPr lang="en-US" smtClean="0"/>
          </a:p>
          <a:p>
            <a:pPr marL="0" indent="0" eaLnBrk="1" hangingPunct="1"/>
            <a:r>
              <a:rPr lang="en-US" smtClean="0">
                <a:latin typeface="Georgia" pitchFamily="18" charset="0"/>
              </a:rPr>
              <a:t>FEC deemed movie </a:t>
            </a:r>
            <a:r>
              <a:rPr lang="en-US" altLang="en-US" smtClean="0">
                <a:latin typeface="Georgia" pitchFamily="18" charset="0"/>
              </a:rPr>
              <a:t>“</a:t>
            </a:r>
            <a:r>
              <a:rPr lang="en-US" smtClean="0">
                <a:latin typeface="Georgia" pitchFamily="18" charset="0"/>
              </a:rPr>
              <a:t>electioneering communication</a:t>
            </a:r>
            <a:r>
              <a:rPr lang="en-US" altLang="en-US" smtClean="0">
                <a:latin typeface="Georgia" pitchFamily="18" charset="0"/>
              </a:rPr>
              <a:t>”</a:t>
            </a:r>
            <a:r>
              <a:rPr lang="en-US" smtClean="0">
                <a:latin typeface="Georgia" pitchFamily="18" charset="0"/>
              </a:rPr>
              <a:t> in violation of BCRA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0833" name="Picture 2" descr="Citizens United_2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300538" y="1828800"/>
            <a:ext cx="4843462" cy="3390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08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b="1" i="1" smtClean="0">
                <a:latin typeface="Georgia" pitchFamily="18" charset="0"/>
              </a:rPr>
              <a:t>Citizens United v. FEC </a:t>
            </a:r>
            <a:r>
              <a:rPr lang="en-US" b="1" smtClean="0">
                <a:latin typeface="Georgia" pitchFamily="18" charset="0"/>
              </a:rPr>
              <a:t>(2010)</a:t>
            </a:r>
            <a:endParaRPr lang="en-US" b="1" i="1" smtClean="0">
              <a:latin typeface="Georgia" pitchFamily="18" charset="0"/>
            </a:endParaRPr>
          </a:p>
        </p:txBody>
      </p:sp>
      <p:sp>
        <p:nvSpPr>
          <p:cNvPr id="727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1750" y="1676400"/>
            <a:ext cx="8502650" cy="4724400"/>
          </a:xfrm>
        </p:spPr>
        <p:txBody>
          <a:bodyPr/>
          <a:lstStyle/>
          <a:p>
            <a:pPr marL="0" indent="0" eaLnBrk="1" hangingPunct="1">
              <a:buFont typeface="Wingdings" pitchFamily="2" charset="2"/>
              <a:buNone/>
            </a:pPr>
            <a:r>
              <a:rPr lang="en-US" b="1" smtClean="0">
                <a:latin typeface="Georgia" pitchFamily="18" charset="0"/>
              </a:rPr>
              <a:t>SCOTUS DECISION:</a:t>
            </a:r>
          </a:p>
          <a:p>
            <a:pPr marL="0" indent="0" eaLnBrk="1" hangingPunct="1"/>
            <a:r>
              <a:rPr lang="en-US" smtClean="0">
                <a:latin typeface="Georgia" pitchFamily="18" charset="0"/>
              </a:rPr>
              <a:t>Political spending is                                                protected speech under                                                       the 1</a:t>
            </a:r>
            <a:r>
              <a:rPr lang="en-US" baseline="30000" smtClean="0">
                <a:latin typeface="Georgia" pitchFamily="18" charset="0"/>
              </a:rPr>
              <a:t>st</a:t>
            </a:r>
            <a:r>
              <a:rPr lang="en-US" smtClean="0">
                <a:latin typeface="Georgia" pitchFamily="18" charset="0"/>
              </a:rPr>
              <a:t> Amendment</a:t>
            </a:r>
          </a:p>
          <a:p>
            <a:pPr marL="0" indent="0" eaLnBrk="1" hangingPunct="1"/>
            <a:r>
              <a:rPr lang="en-US" smtClean="0">
                <a:latin typeface="Georgia" pitchFamily="18" charset="0"/>
              </a:rPr>
              <a:t>Gov</a:t>
            </a:r>
            <a:r>
              <a:rPr lang="en-US" altLang="en-US" smtClean="0">
                <a:latin typeface="Georgia" pitchFamily="18" charset="0"/>
              </a:rPr>
              <a:t>’</a:t>
            </a:r>
            <a:r>
              <a:rPr lang="en-US" smtClean="0">
                <a:latin typeface="Georgia" pitchFamily="18" charset="0"/>
              </a:rPr>
              <a:t>t may not keep                                                  corporations or unions                                                         from spending money                                                     to support or denounce                                                                     individual candidates in elections</a:t>
            </a:r>
          </a:p>
          <a:p>
            <a:pPr marL="0" indent="0" eaLnBrk="1" hangingPunct="1"/>
            <a:r>
              <a:rPr lang="en-US" smtClean="0">
                <a:latin typeface="Georgia" pitchFamily="18" charset="0"/>
              </a:rPr>
              <a:t>Upheld bans on direct contributions to candidates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200" b="1" smtClean="0">
                <a:latin typeface="Georgia" pitchFamily="18" charset="0"/>
              </a:rPr>
              <a:t>Consequences of </a:t>
            </a:r>
            <a:r>
              <a:rPr lang="en-US" sz="3200" b="1" i="1" smtClean="0">
                <a:latin typeface="Georgia" pitchFamily="18" charset="0"/>
              </a:rPr>
              <a:t>Citizens United</a:t>
            </a:r>
          </a:p>
        </p:txBody>
      </p:sp>
      <p:sp>
        <p:nvSpPr>
          <p:cNvPr id="12288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4572000"/>
            <a:ext cx="8229600" cy="1905000"/>
          </a:xfrm>
          <a:solidFill>
            <a:srgbClr val="CCFFCC"/>
          </a:solidFill>
          <a:ln w="19050">
            <a:solidFill>
              <a:schemeClr val="tx2"/>
            </a:solidFill>
          </a:ln>
        </p:spPr>
        <p:txBody>
          <a:bodyPr/>
          <a:lstStyle/>
          <a:p>
            <a:pPr eaLnBrk="1" hangingPunct="1"/>
            <a:r>
              <a:rPr lang="en-US" smtClean="0">
                <a:solidFill>
                  <a:schemeClr val="bg2"/>
                </a:solidFill>
                <a:latin typeface="Georgia" pitchFamily="18" charset="0"/>
              </a:rPr>
              <a:t>Opens flood gates for advocacy spending in campaigns ($1.3 billion in 2012 election cycle)</a:t>
            </a:r>
          </a:p>
          <a:p>
            <a:pPr eaLnBrk="1" hangingPunct="1"/>
            <a:r>
              <a:rPr lang="en-US" smtClean="0">
                <a:solidFill>
                  <a:schemeClr val="bg2"/>
                </a:solidFill>
                <a:latin typeface="Georgia" pitchFamily="18" charset="0"/>
              </a:rPr>
              <a:t>Disclosure and transparency issues</a:t>
            </a:r>
            <a:endParaRPr lang="en-US" smtClean="0">
              <a:solidFill>
                <a:schemeClr val="bg2"/>
              </a:solidFill>
            </a:endParaRPr>
          </a:p>
          <a:p>
            <a:pPr eaLnBrk="1" hangingPunct="1"/>
            <a:r>
              <a:rPr lang="en-US" smtClean="0">
                <a:solidFill>
                  <a:schemeClr val="bg2"/>
                </a:solidFill>
                <a:latin typeface="Georgia" pitchFamily="18" charset="0"/>
              </a:rPr>
              <a:t>Paves the way for Super PACs</a:t>
            </a:r>
          </a:p>
        </p:txBody>
      </p:sp>
      <p:pic>
        <p:nvPicPr>
          <p:cNvPr id="122883" name="Picture 1" descr="Citizens United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09800" y="1143000"/>
            <a:ext cx="4394200" cy="3295650"/>
          </a:xfrm>
          <a:prstGeom prst="rect">
            <a:avLst/>
          </a:prstGeom>
          <a:noFill/>
          <a:ln w="28575">
            <a:solidFill>
              <a:schemeClr val="bg2"/>
            </a:solidFill>
            <a:miter lim="800000"/>
            <a:headEnd/>
            <a:tailEnd/>
          </a:ln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650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68263"/>
            <a:ext cx="7543800" cy="1143000"/>
          </a:xfrm>
        </p:spPr>
        <p:txBody>
          <a:bodyPr/>
          <a:lstStyle/>
          <a:p>
            <a:pPr>
              <a:defRPr/>
            </a:pPr>
            <a:r>
              <a:rPr lang="en-US" b="1" dirty="0" smtClean="0">
                <a:solidFill>
                  <a:srgbClr val="FFFF00"/>
                </a:solidFill>
                <a:latin typeface="Georgia" charset="0"/>
                <a:ea typeface="ＭＳ Ｐゴシック" charset="0"/>
              </a:rPr>
              <a:t>Super PACs</a:t>
            </a:r>
            <a:endParaRPr lang="en-US" b="1" dirty="0">
              <a:solidFill>
                <a:srgbClr val="FFFF00"/>
              </a:solidFill>
              <a:latin typeface="Georgia" charset="0"/>
              <a:ea typeface="ＭＳ Ｐゴシック" charset="0"/>
            </a:endParaRPr>
          </a:p>
        </p:txBody>
      </p:sp>
      <p:sp>
        <p:nvSpPr>
          <p:cNvPr id="1556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3505200"/>
            <a:ext cx="7772400" cy="3124200"/>
          </a:xfrm>
        </p:spPr>
        <p:txBody>
          <a:bodyPr/>
          <a:lstStyle/>
          <a:p>
            <a:pPr>
              <a:buFont typeface="Wingdings" charset="0"/>
              <a:buChar char=""/>
              <a:defRPr/>
            </a:pPr>
            <a:r>
              <a:rPr lang="en-US" sz="2800" b="1" dirty="0" smtClean="0">
                <a:solidFill>
                  <a:srgbClr val="FFFF00"/>
                </a:solidFill>
                <a:latin typeface="Georgia" charset="0"/>
                <a:ea typeface="ＭＳ Ｐゴシック" charset="0"/>
              </a:rPr>
              <a:t>Super </a:t>
            </a:r>
            <a:r>
              <a:rPr lang="en-US" sz="2800" b="1" dirty="0">
                <a:solidFill>
                  <a:srgbClr val="FFFF00"/>
                </a:solidFill>
                <a:latin typeface="Georgia" charset="0"/>
                <a:ea typeface="ＭＳ Ｐゴシック" charset="0"/>
              </a:rPr>
              <a:t>PACs may raise and spend unlimited sums of money in order to advocate for or against political candidates. </a:t>
            </a:r>
            <a:endParaRPr lang="en-US" sz="2800" b="1" dirty="0" smtClean="0">
              <a:solidFill>
                <a:srgbClr val="FFFF00"/>
              </a:solidFill>
              <a:latin typeface="Georgia" charset="0"/>
              <a:ea typeface="ＭＳ Ｐゴシック" charset="0"/>
            </a:endParaRPr>
          </a:p>
          <a:p>
            <a:pPr>
              <a:buFont typeface="Wingdings" charset="0"/>
              <a:buChar char=""/>
              <a:defRPr/>
            </a:pPr>
            <a:r>
              <a:rPr lang="en-US" sz="2800" b="1" dirty="0" smtClean="0">
                <a:solidFill>
                  <a:srgbClr val="FFFF00"/>
                </a:solidFill>
                <a:latin typeface="Georgia" charset="0"/>
                <a:ea typeface="ＭＳ Ｐゴシック" charset="0"/>
              </a:rPr>
              <a:t>Super </a:t>
            </a:r>
            <a:r>
              <a:rPr lang="en-US" sz="2800" b="1" dirty="0">
                <a:solidFill>
                  <a:srgbClr val="FFFF00"/>
                </a:solidFill>
                <a:latin typeface="Georgia" charset="0"/>
                <a:ea typeface="ＭＳ Ｐゴシック" charset="0"/>
              </a:rPr>
              <a:t>PACs are prohibited from donating money directly to political candidates.</a:t>
            </a:r>
          </a:p>
        </p:txBody>
      </p:sp>
      <p:pic>
        <p:nvPicPr>
          <p:cNvPr id="124931" name="Picture 2" descr="superpacs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33600" y="1219200"/>
            <a:ext cx="3657600" cy="2217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953" name="Title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8128000" cy="912812"/>
          </a:xfrm>
        </p:spPr>
        <p:txBody>
          <a:bodyPr/>
          <a:lstStyle/>
          <a:p>
            <a:pPr eaLnBrk="1" hangingPunct="1"/>
            <a:r>
              <a:rPr lang="en-US" b="1" smtClean="0">
                <a:solidFill>
                  <a:srgbClr val="3366FF"/>
                </a:solidFill>
              </a:rPr>
              <a:t>Stephen Colbert</a:t>
            </a:r>
            <a:r>
              <a:rPr lang="en-US" altLang="en-US" b="1" smtClean="0">
                <a:solidFill>
                  <a:srgbClr val="3366FF"/>
                </a:solidFill>
              </a:rPr>
              <a:t>’</a:t>
            </a:r>
            <a:r>
              <a:rPr lang="en-US" b="1" smtClean="0">
                <a:solidFill>
                  <a:srgbClr val="3366FF"/>
                </a:solidFill>
              </a:rPr>
              <a:t>s SuperPAC</a:t>
            </a:r>
          </a:p>
        </p:txBody>
      </p:sp>
      <p:sp>
        <p:nvSpPr>
          <p:cNvPr id="125954" name="Title 3"/>
          <p:cNvSpPr txBox="1">
            <a:spLocks/>
          </p:cNvSpPr>
          <p:nvPr/>
        </p:nvSpPr>
        <p:spPr bwMode="auto">
          <a:xfrm>
            <a:off x="609600" y="6167438"/>
            <a:ext cx="8128000" cy="912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1" hangingPunct="1"/>
            <a:r>
              <a:rPr lang="en-US" sz="2400">
                <a:solidFill>
                  <a:srgbClr val="FFFFFF"/>
                </a:solidFill>
                <a:effectLst/>
                <a:latin typeface="Calibri" pitchFamily="34" charset="0"/>
              </a:rPr>
              <a:t>Source</a:t>
            </a:r>
            <a:r>
              <a:rPr lang="en-US" sz="2400">
                <a:solidFill>
                  <a:srgbClr val="8EB4E3"/>
                </a:solidFill>
                <a:effectLst/>
                <a:latin typeface="Calibri" pitchFamily="34" charset="0"/>
              </a:rPr>
              <a:t>:  http://www.youtube.com/watch?v=AuqSELPyNSo</a:t>
            </a:r>
          </a:p>
          <a:p>
            <a:pPr algn="ctr" eaLnBrk="1" hangingPunct="1"/>
            <a:endParaRPr lang="en-US" sz="2400">
              <a:solidFill>
                <a:srgbClr val="FFFFFF"/>
              </a:solidFill>
              <a:effectLst/>
              <a:latin typeface="Calibri" pitchFamily="34" charset="0"/>
            </a:endParaRPr>
          </a:p>
        </p:txBody>
      </p:sp>
      <p:pic>
        <p:nvPicPr>
          <p:cNvPr id="125955" name="Jon Stewart to Oversee Stephen Colbert SuperPAC.mp4">
            <a:hlinkClick r:id="" action="ppaction://media"/>
          </p:cNvPr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9600" y="1219200"/>
            <a:ext cx="8128000" cy="4572000"/>
          </a:xfrm>
          <a:prstGeom prst="rect">
            <a:avLst/>
          </a:prstGeom>
          <a:noFill/>
          <a:ln w="9525">
            <a:solidFill>
              <a:srgbClr val="FFFFFF"/>
            </a:solidFill>
            <a:miter lim="800000"/>
            <a:headEnd/>
            <a:tailEnd/>
          </a:ln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77" name="Title 3"/>
          <p:cNvSpPr>
            <a:spLocks noGrp="1"/>
          </p:cNvSpPr>
          <p:nvPr>
            <p:ph type="title"/>
          </p:nvPr>
        </p:nvSpPr>
        <p:spPr>
          <a:xfrm>
            <a:off x="685800" y="381000"/>
            <a:ext cx="7772400" cy="685800"/>
          </a:xfrm>
        </p:spPr>
        <p:txBody>
          <a:bodyPr/>
          <a:lstStyle/>
          <a:p>
            <a:r>
              <a:rPr lang="en-US" sz="2800" b="1" i="1" smtClean="0">
                <a:latin typeface="Georgia" pitchFamily="18" charset="0"/>
              </a:rPr>
              <a:t>Citizens United</a:t>
            </a:r>
            <a:r>
              <a:rPr lang="en-US" sz="2800" b="1" smtClean="0">
                <a:latin typeface="Georgia" pitchFamily="18" charset="0"/>
              </a:rPr>
              <a:t> Public Opinion Poll</a:t>
            </a:r>
            <a:endParaRPr lang="en-US" sz="2800" i="1" smtClean="0"/>
          </a:p>
        </p:txBody>
      </p:sp>
      <p:pic>
        <p:nvPicPr>
          <p:cNvPr id="126978" name="Picture 4" descr="Poll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66825" y="1524000"/>
            <a:ext cx="6510338" cy="472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itle 3"/>
          <p:cNvSpPr txBox="1">
            <a:spLocks/>
          </p:cNvSpPr>
          <p:nvPr/>
        </p:nvSpPr>
        <p:spPr bwMode="auto">
          <a:xfrm>
            <a:off x="685800" y="6400800"/>
            <a:ext cx="7848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lIns="92075" tIns="46038" rIns="92075" bIns="46038" anchor="b"/>
          <a:lstStyle>
            <a:lvl1pPr algn="l" rtl="0" eaLnBrk="0" fontAlgn="base" hangingPunct="0">
              <a:spcBef>
                <a:spcPct val="2000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+mj-lt"/>
                <a:ea typeface="ＭＳ Ｐゴシック" pitchFamily="-112" charset="-128"/>
                <a:cs typeface="ＭＳ Ｐゴシック" pitchFamily="-112" charset="-128"/>
              </a:defRPr>
            </a:lvl1pPr>
            <a:lvl2pPr algn="l" rtl="0" eaLnBrk="0" fontAlgn="base" hangingPunct="0">
              <a:spcBef>
                <a:spcPct val="2000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pitchFamily="-112" charset="0"/>
                <a:ea typeface="ＭＳ Ｐゴシック" pitchFamily="-112" charset="-128"/>
                <a:cs typeface="ＭＳ Ｐゴシック" pitchFamily="-112" charset="-128"/>
              </a:defRPr>
            </a:lvl2pPr>
            <a:lvl3pPr algn="l" rtl="0" eaLnBrk="0" fontAlgn="base" hangingPunct="0">
              <a:spcBef>
                <a:spcPct val="2000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pitchFamily="-112" charset="0"/>
                <a:ea typeface="ＭＳ Ｐゴシック" pitchFamily="-112" charset="-128"/>
                <a:cs typeface="ＭＳ Ｐゴシック" pitchFamily="-112" charset="-128"/>
              </a:defRPr>
            </a:lvl3pPr>
            <a:lvl4pPr algn="l" rtl="0" eaLnBrk="0" fontAlgn="base" hangingPunct="0">
              <a:spcBef>
                <a:spcPct val="2000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pitchFamily="-112" charset="0"/>
                <a:ea typeface="ＭＳ Ｐゴシック" pitchFamily="-112" charset="-128"/>
                <a:cs typeface="ＭＳ Ｐゴシック" pitchFamily="-112" charset="-128"/>
              </a:defRPr>
            </a:lvl4pPr>
            <a:lvl5pPr algn="l" rtl="0" eaLnBrk="0" fontAlgn="base" hangingPunct="0">
              <a:spcBef>
                <a:spcPct val="2000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pitchFamily="-112" charset="0"/>
                <a:ea typeface="ＭＳ Ｐゴシック" pitchFamily="-112" charset="-128"/>
                <a:cs typeface="ＭＳ Ｐゴシック" pitchFamily="-112" charset="-128"/>
              </a:defRPr>
            </a:lvl5pPr>
            <a:lvl6pPr marL="457200" algn="l" rtl="0" fontAlgn="base">
              <a:spcBef>
                <a:spcPct val="2000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pitchFamily="-112" charset="0"/>
              </a:defRPr>
            </a:lvl6pPr>
            <a:lvl7pPr marL="914400" algn="l" rtl="0" fontAlgn="base">
              <a:spcBef>
                <a:spcPct val="2000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pitchFamily="-112" charset="0"/>
              </a:defRPr>
            </a:lvl7pPr>
            <a:lvl8pPr marL="1371600" algn="l" rtl="0" fontAlgn="base">
              <a:spcBef>
                <a:spcPct val="2000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pitchFamily="-112" charset="0"/>
              </a:defRPr>
            </a:lvl8pPr>
            <a:lvl9pPr marL="1828800" algn="l" rtl="0" fontAlgn="base">
              <a:spcBef>
                <a:spcPct val="2000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pitchFamily="-112" charset="0"/>
              </a:defRPr>
            </a:lvl9pPr>
          </a:lstStyle>
          <a:p>
            <a:pPr algn="ctr">
              <a:defRPr/>
            </a:pPr>
            <a:r>
              <a:rPr lang="en-US" sz="1800" dirty="0" smtClean="0">
                <a:latin typeface="+mn-lt"/>
              </a:rPr>
              <a:t>Source:  http://</a:t>
            </a:r>
            <a:r>
              <a:rPr lang="en-US" sz="1800" dirty="0" err="1" smtClean="0">
                <a:latin typeface="+mn-lt"/>
              </a:rPr>
              <a:t>www.workingclassheroes.me</a:t>
            </a:r>
            <a:r>
              <a:rPr lang="en-US" sz="1800" dirty="0" smtClean="0">
                <a:latin typeface="+mn-lt"/>
              </a:rPr>
              <a:t>/?p=1499</a:t>
            </a:r>
          </a:p>
          <a:p>
            <a:pPr algn="ctr">
              <a:defRPr/>
            </a:pPr>
            <a:endParaRPr lang="en-US" sz="2000" dirty="0">
              <a:latin typeface="+mn-lt"/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09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457200"/>
            <a:ext cx="7772400" cy="1143000"/>
          </a:xfrm>
        </p:spPr>
        <p:txBody>
          <a:bodyPr/>
          <a:lstStyle/>
          <a:p>
            <a:pPr eaLnBrk="1" hangingPunct="1"/>
            <a:r>
              <a:rPr kumimoji="0" lang="en-US" sz="4000" smtClean="0">
                <a:latin typeface="Georgia" pitchFamily="18" charset="0"/>
              </a:rPr>
              <a:t>What are Interest Groups?</a:t>
            </a:r>
            <a:endParaRPr kumimoji="0" lang="en-US" smtClean="0"/>
          </a:p>
        </p:txBody>
      </p:sp>
      <p:sp>
        <p:nvSpPr>
          <p:cNvPr id="9421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0" y="1752600"/>
            <a:ext cx="4953000" cy="4038600"/>
          </a:xfrm>
        </p:spPr>
        <p:txBody>
          <a:bodyPr/>
          <a:lstStyle/>
          <a:p>
            <a:pPr eaLnBrk="1" hangingPunct="1"/>
            <a:r>
              <a:rPr kumimoji="0" lang="en-US" smtClean="0"/>
              <a:t>Organizations of people sharing a common interest or goal that seek to influence government policy and elections</a:t>
            </a:r>
          </a:p>
        </p:txBody>
      </p:sp>
      <p:pic>
        <p:nvPicPr>
          <p:cNvPr id="94211" name="Picture 1" descr="080811_r17612_p233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14400" y="1752600"/>
            <a:ext cx="2667000" cy="3719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674" name="Rectangle 2"/>
          <p:cNvSpPr>
            <a:spLocks noGrp="1" noChangeArrowheads="1"/>
          </p:cNvSpPr>
          <p:nvPr>
            <p:ph type="title"/>
          </p:nvPr>
        </p:nvSpPr>
        <p:spPr>
          <a:xfrm>
            <a:off x="23813" y="381000"/>
            <a:ext cx="7824787" cy="990600"/>
          </a:xfrm>
        </p:spPr>
        <p:txBody>
          <a:bodyPr/>
          <a:lstStyle/>
          <a:p>
            <a:pPr algn="l">
              <a:defRPr/>
            </a:pPr>
            <a:r>
              <a:rPr lang="en-US" sz="4000" b="1" dirty="0">
                <a:solidFill>
                  <a:srgbClr val="FFFF00"/>
                </a:solidFill>
                <a:latin typeface="Georgia" charset="0"/>
                <a:ea typeface="ＭＳ Ｐゴシック" charset="0"/>
              </a:rPr>
              <a:t>Impact of Super PACs </a:t>
            </a:r>
            <a:r>
              <a:rPr lang="en-US" sz="4000" b="1" dirty="0" smtClean="0">
                <a:solidFill>
                  <a:srgbClr val="FFFF00"/>
                </a:solidFill>
                <a:latin typeface="Georgia" charset="0"/>
                <a:ea typeface="ＭＳ Ｐゴシック" charset="0"/>
              </a:rPr>
              <a:t>on the 2012 Election</a:t>
            </a:r>
            <a:endParaRPr lang="en-US" sz="4000" b="1" dirty="0">
              <a:solidFill>
                <a:srgbClr val="FFFF00"/>
              </a:solidFill>
              <a:latin typeface="Georgia" charset="0"/>
              <a:ea typeface="ＭＳ Ｐゴシック" charset="0"/>
            </a:endParaRPr>
          </a:p>
        </p:txBody>
      </p:sp>
      <p:sp>
        <p:nvSpPr>
          <p:cNvPr id="1566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4925" y="1752600"/>
            <a:ext cx="3581400" cy="4876800"/>
          </a:xfrm>
        </p:spPr>
        <p:txBody>
          <a:bodyPr/>
          <a:lstStyle/>
          <a:p>
            <a:pPr>
              <a:buFont typeface="Wingdings" charset="0"/>
              <a:buChar char=""/>
              <a:defRPr/>
            </a:pPr>
            <a:r>
              <a:rPr lang="en-US" dirty="0">
                <a:solidFill>
                  <a:srgbClr val="FFFF00"/>
                </a:solidFill>
                <a:latin typeface="Georgia" charset="0"/>
                <a:ea typeface="ＭＳ Ｐゴシック" charset="0"/>
              </a:rPr>
              <a:t>Over $</a:t>
            </a:r>
            <a:r>
              <a:rPr lang="en-US" dirty="0" smtClean="0">
                <a:solidFill>
                  <a:srgbClr val="FFFF00"/>
                </a:solidFill>
                <a:latin typeface="Georgia" charset="0"/>
                <a:ea typeface="ＭＳ Ｐゴシック" charset="0"/>
              </a:rPr>
              <a:t>1.3 </a:t>
            </a:r>
            <a:r>
              <a:rPr lang="en-US" dirty="0">
                <a:solidFill>
                  <a:srgbClr val="FFFF00"/>
                </a:solidFill>
                <a:latin typeface="Georgia" charset="0"/>
                <a:ea typeface="ＭＳ Ｐゴシック" charset="0"/>
              </a:rPr>
              <a:t>billion spent by 629 outside groups</a:t>
            </a:r>
          </a:p>
          <a:p>
            <a:pPr>
              <a:buFont typeface="Wingdings" charset="0"/>
              <a:buChar char=""/>
              <a:defRPr/>
            </a:pPr>
            <a:r>
              <a:rPr lang="en-US" dirty="0">
                <a:solidFill>
                  <a:srgbClr val="FFFF00"/>
                </a:solidFill>
                <a:latin typeface="Georgia" charset="0"/>
                <a:ea typeface="ＭＳ Ｐゴシック" charset="0"/>
              </a:rPr>
              <a:t>Only 32% of money spent yielded intended result</a:t>
            </a:r>
          </a:p>
        </p:txBody>
      </p:sp>
      <p:pic>
        <p:nvPicPr>
          <p:cNvPr id="128003" name="Picture 1" descr="Super PAC_ads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038600" y="1295400"/>
            <a:ext cx="4724400" cy="4724400"/>
          </a:xfrm>
          <a:prstGeom prst="rect">
            <a:avLst/>
          </a:prstGeom>
          <a:noFill/>
          <a:ln w="28575">
            <a:solidFill>
              <a:srgbClr val="000066"/>
            </a:solidFill>
            <a:miter lim="800000"/>
            <a:headEnd/>
            <a:tailEnd/>
          </a:ln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5" name="Title 3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pPr eaLnBrk="1" hangingPunct="1"/>
            <a:r>
              <a:rPr lang="en-US" sz="3200" b="1" smtClean="0">
                <a:solidFill>
                  <a:srgbClr val="FF0000"/>
                </a:solidFill>
                <a:latin typeface="Comic Sans MS" pitchFamily="66" charset="0"/>
              </a:rPr>
              <a:t>Analyzing Political Cartoons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81000" y="1066800"/>
            <a:ext cx="8610600" cy="5257800"/>
          </a:xfrm>
        </p:spPr>
        <p:txBody>
          <a:bodyPr/>
          <a:lstStyle/>
          <a:p>
            <a:pPr marL="0" indent="0">
              <a:buFont typeface="Arial" pitchFamily="34" charset="0"/>
              <a:buNone/>
            </a:pPr>
            <a:r>
              <a:rPr lang="en-US" smtClean="0"/>
              <a:t>For each of the following cartoons:</a:t>
            </a:r>
          </a:p>
          <a:p>
            <a:pPr marL="0" indent="0">
              <a:buFont typeface="Calibri" pitchFamily="34" charset="0"/>
              <a:buAutoNum type="alphaLcParenR"/>
            </a:pPr>
            <a:r>
              <a:rPr lang="en-US" smtClean="0"/>
              <a:t>Describe what</a:t>
            </a:r>
            <a:r>
              <a:rPr lang="en-US" altLang="en-US" smtClean="0"/>
              <a:t>’</a:t>
            </a:r>
            <a:r>
              <a:rPr lang="en-US" smtClean="0"/>
              <a:t>s going on in the political cartoon (Who?  What?  When?  Where?)</a:t>
            </a:r>
            <a:endParaRPr lang="en-US" i="1" smtClean="0"/>
          </a:p>
          <a:p>
            <a:pPr marL="0" indent="0">
              <a:buFont typeface="Calibri" pitchFamily="34" charset="0"/>
              <a:buAutoNum type="alphaLcParenR"/>
            </a:pPr>
            <a:r>
              <a:rPr lang="en-US" smtClean="0"/>
              <a:t>Identify any symbols portrayed in the cartoon and analyze what they represent. </a:t>
            </a:r>
            <a:endParaRPr lang="en-US" i="1" smtClean="0"/>
          </a:p>
          <a:p>
            <a:pPr marL="0" indent="0">
              <a:buFont typeface="Calibri" pitchFamily="34" charset="0"/>
              <a:buAutoNum type="alphaLcParenR"/>
            </a:pPr>
            <a:r>
              <a:rPr lang="en-US" smtClean="0"/>
              <a:t>What is the artist</a:t>
            </a:r>
            <a:r>
              <a:rPr lang="en-US" altLang="en-US" smtClean="0"/>
              <a:t>’</a:t>
            </a:r>
            <a:r>
              <a:rPr lang="en-US" smtClean="0"/>
              <a:t>s message in the cartoon?  What do you think?</a:t>
            </a:r>
            <a:endParaRPr lang="en-US" i="1" smtClean="0"/>
          </a:p>
          <a:p>
            <a:pPr marL="0" indent="0">
              <a:buFont typeface="Calibri" pitchFamily="34" charset="0"/>
              <a:buAutoNum type="alphaLcParenR"/>
            </a:pPr>
            <a:r>
              <a:rPr lang="en-US" smtClean="0"/>
              <a:t>Explain what this cartoon tells us about special interest money in political campaigns after the </a:t>
            </a:r>
            <a:r>
              <a:rPr lang="en-US" i="1" smtClean="0"/>
              <a:t>Citizens United</a:t>
            </a:r>
            <a:r>
              <a:rPr lang="en-US" smtClean="0"/>
              <a:t> decision. </a:t>
            </a:r>
            <a:endParaRPr lang="en-US" i="1" smtClean="0"/>
          </a:p>
          <a:p>
            <a:pPr marL="0" indent="0">
              <a:buFont typeface="Calibri" pitchFamily="34" charset="0"/>
              <a:buAutoNum type="alphaLcParenR"/>
            </a:pPr>
            <a:endParaRPr lang="en-US" sz="3600" smtClean="0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049" name="Title 3"/>
          <p:cNvSpPr>
            <a:spLocks noGrp="1"/>
          </p:cNvSpPr>
          <p:nvPr>
            <p:ph type="title"/>
          </p:nvPr>
        </p:nvSpPr>
        <p:spPr>
          <a:xfrm>
            <a:off x="457200" y="19050"/>
            <a:ext cx="8128000" cy="912813"/>
          </a:xfrm>
        </p:spPr>
        <p:txBody>
          <a:bodyPr/>
          <a:lstStyle/>
          <a:p>
            <a:pPr eaLnBrk="1" hangingPunct="1"/>
            <a:r>
              <a:rPr lang="en-US" sz="3200" b="1" smtClean="0">
                <a:solidFill>
                  <a:srgbClr val="FF0000"/>
                </a:solidFill>
                <a:latin typeface="Comic Sans MS" pitchFamily="66" charset="0"/>
              </a:rPr>
              <a:t>Political Cartoon #1</a:t>
            </a:r>
          </a:p>
        </p:txBody>
      </p:sp>
      <p:sp>
        <p:nvSpPr>
          <p:cNvPr id="117762" name="Title 3"/>
          <p:cNvSpPr txBox="1">
            <a:spLocks/>
          </p:cNvSpPr>
          <p:nvPr/>
        </p:nvSpPr>
        <p:spPr bwMode="auto">
          <a:xfrm>
            <a:off x="609600" y="6477000"/>
            <a:ext cx="7620000" cy="538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eaLnBrk="1" hangingPunct="1"/>
            <a:r>
              <a:rPr lang="en-US" sz="1800">
                <a:solidFill>
                  <a:srgbClr val="8EB4E3"/>
                </a:solidFill>
                <a:effectLst/>
                <a:latin typeface="Calibri" pitchFamily="34" charset="0"/>
              </a:rPr>
              <a:t>Source: </a:t>
            </a:r>
            <a:r>
              <a:rPr lang="en-US" sz="1800">
                <a:solidFill>
                  <a:srgbClr val="8EB4E3"/>
                </a:solidFill>
                <a:effectLst/>
                <a:hlinkClick r:id="rId2"/>
              </a:rPr>
              <a:t>http://theragblog.blogspot.com</a:t>
            </a:r>
            <a:endParaRPr lang="en-US" sz="1800">
              <a:solidFill>
                <a:srgbClr val="8EB4E3"/>
              </a:solidFill>
              <a:effectLst/>
            </a:endParaRPr>
          </a:p>
          <a:p>
            <a:pPr algn="ctr" eaLnBrk="1" hangingPunct="1"/>
            <a:endParaRPr lang="en-US" sz="1800">
              <a:solidFill>
                <a:srgbClr val="FFFFFF"/>
              </a:solidFill>
              <a:effectLst/>
              <a:latin typeface="Calibri" pitchFamily="34" charset="0"/>
            </a:endParaRPr>
          </a:p>
        </p:txBody>
      </p:sp>
      <p:pic>
        <p:nvPicPr>
          <p:cNvPr id="130051" name="Picture 2" descr="images.jpe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19200" y="762000"/>
            <a:ext cx="6888163" cy="563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073" name="Title 3"/>
          <p:cNvSpPr>
            <a:spLocks noGrp="1"/>
          </p:cNvSpPr>
          <p:nvPr>
            <p:ph type="title"/>
          </p:nvPr>
        </p:nvSpPr>
        <p:spPr>
          <a:xfrm>
            <a:off x="533400" y="0"/>
            <a:ext cx="8128000" cy="912813"/>
          </a:xfrm>
        </p:spPr>
        <p:txBody>
          <a:bodyPr/>
          <a:lstStyle/>
          <a:p>
            <a:pPr eaLnBrk="1" hangingPunct="1"/>
            <a:r>
              <a:rPr lang="en-US" sz="3200" b="1" smtClean="0">
                <a:solidFill>
                  <a:srgbClr val="FF0000"/>
                </a:solidFill>
                <a:latin typeface="Comic Sans MS" pitchFamily="66" charset="0"/>
              </a:rPr>
              <a:t>Political Cartoon #2 </a:t>
            </a:r>
          </a:p>
        </p:txBody>
      </p:sp>
      <p:sp>
        <p:nvSpPr>
          <p:cNvPr id="131074" name="Title 3"/>
          <p:cNvSpPr txBox="1">
            <a:spLocks/>
          </p:cNvSpPr>
          <p:nvPr/>
        </p:nvSpPr>
        <p:spPr bwMode="auto">
          <a:xfrm>
            <a:off x="609600" y="6167438"/>
            <a:ext cx="8128000" cy="912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1" hangingPunct="1"/>
            <a:r>
              <a:rPr lang="en-US" sz="1800">
                <a:solidFill>
                  <a:srgbClr val="8EB4E3"/>
                </a:solidFill>
                <a:effectLst/>
                <a:latin typeface="Calibri" pitchFamily="34" charset="0"/>
              </a:rPr>
              <a:t>Source: </a:t>
            </a:r>
            <a:r>
              <a:rPr lang="en-US" sz="1800">
                <a:solidFill>
                  <a:srgbClr val="8EB4E3"/>
                </a:solidFill>
                <a:effectLst/>
                <a:hlinkClick r:id="rId2"/>
              </a:rPr>
              <a:t>jobsanger.blogspot.com</a:t>
            </a:r>
            <a:endParaRPr lang="en-US" sz="1800">
              <a:solidFill>
                <a:srgbClr val="8EB4E3"/>
              </a:solidFill>
              <a:effectLst/>
            </a:endParaRPr>
          </a:p>
          <a:p>
            <a:pPr algn="ctr" eaLnBrk="1" hangingPunct="1"/>
            <a:endParaRPr lang="en-US" sz="1800">
              <a:solidFill>
                <a:srgbClr val="FFFFFF"/>
              </a:solidFill>
              <a:effectLst/>
              <a:latin typeface="Calibri" pitchFamily="34" charset="0"/>
            </a:endParaRPr>
          </a:p>
        </p:txBody>
      </p:sp>
      <p:pic>
        <p:nvPicPr>
          <p:cNvPr id="131075" name="Picture 1" descr="speech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19200" y="838200"/>
            <a:ext cx="6934200" cy="5381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097" name="Title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8128000" cy="912812"/>
          </a:xfrm>
        </p:spPr>
        <p:txBody>
          <a:bodyPr/>
          <a:lstStyle/>
          <a:p>
            <a:pPr eaLnBrk="1" hangingPunct="1"/>
            <a:r>
              <a:rPr lang="en-US" sz="3200" b="1" smtClean="0">
                <a:solidFill>
                  <a:srgbClr val="FF0000"/>
                </a:solidFill>
                <a:latin typeface="Comic Sans MS" pitchFamily="66" charset="0"/>
              </a:rPr>
              <a:t>Political Cartoon #3 </a:t>
            </a:r>
          </a:p>
        </p:txBody>
      </p:sp>
      <p:sp>
        <p:nvSpPr>
          <p:cNvPr id="132098" name="Title 3"/>
          <p:cNvSpPr txBox="1">
            <a:spLocks/>
          </p:cNvSpPr>
          <p:nvPr/>
        </p:nvSpPr>
        <p:spPr bwMode="auto">
          <a:xfrm>
            <a:off x="609600" y="6167438"/>
            <a:ext cx="8128000" cy="912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1" hangingPunct="1"/>
            <a:r>
              <a:rPr lang="en-US" sz="1800">
                <a:solidFill>
                  <a:srgbClr val="8EB4E3"/>
                </a:solidFill>
                <a:effectLst/>
                <a:latin typeface="Calibri" pitchFamily="34" charset="0"/>
              </a:rPr>
              <a:t>Source: </a:t>
            </a:r>
            <a:r>
              <a:rPr lang="en-US" sz="1800">
                <a:solidFill>
                  <a:srgbClr val="8EB4E3"/>
                </a:solidFill>
                <a:effectLst/>
              </a:rPr>
              <a:t> </a:t>
            </a:r>
            <a:r>
              <a:rPr lang="en-US" sz="1800">
                <a:solidFill>
                  <a:srgbClr val="8EB4E3"/>
                </a:solidFill>
                <a:effectLst/>
                <a:hlinkClick r:id="rId2"/>
              </a:rPr>
              <a:t>www.citizenvox.org</a:t>
            </a:r>
            <a:endParaRPr lang="en-US" sz="1800">
              <a:solidFill>
                <a:srgbClr val="8EB4E3"/>
              </a:solidFill>
              <a:effectLst/>
            </a:endParaRPr>
          </a:p>
          <a:p>
            <a:pPr algn="ctr" eaLnBrk="1" hangingPunct="1"/>
            <a:endParaRPr lang="en-US" sz="2400">
              <a:solidFill>
                <a:srgbClr val="FFFFFF"/>
              </a:solidFill>
              <a:effectLst/>
              <a:latin typeface="Calibri" pitchFamily="34" charset="0"/>
            </a:endParaRPr>
          </a:p>
        </p:txBody>
      </p:sp>
      <p:pic>
        <p:nvPicPr>
          <p:cNvPr id="132099" name="Picture 2" descr="CU-cartooon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143000" y="1066800"/>
            <a:ext cx="6773863" cy="50673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21" name="Title 3"/>
          <p:cNvSpPr>
            <a:spLocks noGrp="1"/>
          </p:cNvSpPr>
          <p:nvPr>
            <p:ph type="title"/>
          </p:nvPr>
        </p:nvSpPr>
        <p:spPr>
          <a:xfrm>
            <a:off x="457200" y="152400"/>
            <a:ext cx="8128000" cy="912813"/>
          </a:xfrm>
        </p:spPr>
        <p:txBody>
          <a:bodyPr/>
          <a:lstStyle/>
          <a:p>
            <a:pPr eaLnBrk="1" hangingPunct="1"/>
            <a:r>
              <a:rPr lang="en-US" sz="3200" b="1" smtClean="0">
                <a:solidFill>
                  <a:srgbClr val="FF0000"/>
                </a:solidFill>
                <a:latin typeface="Comic Sans MS" pitchFamily="66" charset="0"/>
              </a:rPr>
              <a:t>Political Cartoon #4</a:t>
            </a:r>
          </a:p>
        </p:txBody>
      </p:sp>
      <p:sp>
        <p:nvSpPr>
          <p:cNvPr id="133122" name="Title 3"/>
          <p:cNvSpPr txBox="1">
            <a:spLocks/>
          </p:cNvSpPr>
          <p:nvPr/>
        </p:nvSpPr>
        <p:spPr bwMode="auto">
          <a:xfrm>
            <a:off x="685800" y="6400800"/>
            <a:ext cx="8077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1" hangingPunct="1"/>
            <a:r>
              <a:rPr lang="en-US" sz="1800">
                <a:solidFill>
                  <a:srgbClr val="FFFFFF"/>
                </a:solidFill>
                <a:effectLst/>
                <a:latin typeface="Calibri" pitchFamily="34" charset="0"/>
              </a:rPr>
              <a:t>Source</a:t>
            </a:r>
            <a:r>
              <a:rPr lang="en-US" sz="1800">
                <a:solidFill>
                  <a:srgbClr val="8EB4E3"/>
                </a:solidFill>
                <a:effectLst/>
                <a:latin typeface="Calibri" pitchFamily="34" charset="0"/>
              </a:rPr>
              <a:t>:  </a:t>
            </a:r>
            <a:r>
              <a:rPr lang="en-US" sz="1800">
                <a:solidFill>
                  <a:srgbClr val="FFFFFF"/>
                </a:solidFill>
                <a:effectLst/>
                <a:hlinkClick r:id="rId2"/>
              </a:rPr>
              <a:t>thecomicnews.com</a:t>
            </a:r>
            <a:endParaRPr lang="en-US" sz="1800">
              <a:solidFill>
                <a:srgbClr val="FFFFFF"/>
              </a:solidFill>
              <a:effectLst/>
            </a:endParaRPr>
          </a:p>
          <a:p>
            <a:pPr algn="ctr" eaLnBrk="1" hangingPunct="1"/>
            <a:endParaRPr lang="en-US" sz="1800">
              <a:solidFill>
                <a:srgbClr val="FFFFFF"/>
              </a:solidFill>
              <a:effectLst/>
              <a:latin typeface="Calibri" pitchFamily="34" charset="0"/>
            </a:endParaRPr>
          </a:p>
        </p:txBody>
      </p:sp>
      <p:pic>
        <p:nvPicPr>
          <p:cNvPr id="133123" name="Picture 4" descr="01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14400" y="914400"/>
            <a:ext cx="7613650" cy="533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145" name="Title 3"/>
          <p:cNvSpPr>
            <a:spLocks noGrp="1"/>
          </p:cNvSpPr>
          <p:nvPr>
            <p:ph type="title"/>
          </p:nvPr>
        </p:nvSpPr>
        <p:spPr>
          <a:xfrm>
            <a:off x="457200" y="0"/>
            <a:ext cx="8128000" cy="912813"/>
          </a:xfrm>
        </p:spPr>
        <p:txBody>
          <a:bodyPr/>
          <a:lstStyle/>
          <a:p>
            <a:pPr eaLnBrk="1" hangingPunct="1"/>
            <a:r>
              <a:rPr lang="en-US" sz="3200" b="1" smtClean="0">
                <a:solidFill>
                  <a:srgbClr val="FF0000"/>
                </a:solidFill>
                <a:latin typeface="Comic Sans MS" pitchFamily="66" charset="0"/>
              </a:rPr>
              <a:t>Political Cartoon #5</a:t>
            </a:r>
          </a:p>
        </p:txBody>
      </p:sp>
      <p:sp>
        <p:nvSpPr>
          <p:cNvPr id="116738" name="Title 3"/>
          <p:cNvSpPr txBox="1">
            <a:spLocks/>
          </p:cNvSpPr>
          <p:nvPr/>
        </p:nvSpPr>
        <p:spPr bwMode="auto">
          <a:xfrm>
            <a:off x="609600" y="6167438"/>
            <a:ext cx="8128000" cy="912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2000">
                <a:solidFill>
                  <a:schemeClr val="tx1"/>
                </a:solidFill>
                <a:latin typeface="Georgia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Georgia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Georgia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Georgia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Georgi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orgi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orgi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orgi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orgia" charset="0"/>
                <a:ea typeface="ＭＳ Ｐゴシック" charset="0"/>
              </a:defRPr>
            </a:lvl9pPr>
          </a:lstStyle>
          <a:p>
            <a:pPr algn="ctr" eaLnBrk="1" hangingPunct="1">
              <a:defRPr/>
            </a:pPr>
            <a:r>
              <a:rPr lang="en-US" sz="1800" dirty="0" smtClean="0">
                <a:solidFill>
                  <a:srgbClr val="8EB4E3"/>
                </a:solidFill>
                <a:effectLst/>
                <a:latin typeface="Calibri" charset="0"/>
              </a:rPr>
              <a:t>Source:  </a:t>
            </a:r>
            <a:r>
              <a:rPr lang="en-US" sz="1800" dirty="0" smtClean="0"/>
              <a:t>unitedrepublic.org</a:t>
            </a:r>
          </a:p>
          <a:p>
            <a:pPr algn="ctr" eaLnBrk="1" hangingPunct="1">
              <a:defRPr/>
            </a:pPr>
            <a:endParaRPr lang="en-US" sz="1800" dirty="0" smtClean="0">
              <a:solidFill>
                <a:srgbClr val="8EB4E3"/>
              </a:solidFill>
              <a:effectLst/>
              <a:latin typeface="Calibri" charset="0"/>
            </a:endParaRPr>
          </a:p>
        </p:txBody>
      </p:sp>
      <p:pic>
        <p:nvPicPr>
          <p:cNvPr id="134147" name="Picture 3" descr="Super PACs_3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71600" y="811213"/>
            <a:ext cx="6997700" cy="542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92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533400"/>
            <a:ext cx="7772400" cy="1143000"/>
          </a:xfrm>
        </p:spPr>
        <p:txBody>
          <a:bodyPr/>
          <a:lstStyle/>
          <a:p>
            <a:pPr eaLnBrk="1" hangingPunct="1">
              <a:defRPr/>
            </a:pPr>
            <a:r>
              <a:rPr kumimoji="0" lang="en-US" sz="4000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Georgia" charset="0"/>
                <a:ea typeface="ＭＳ Ｐゴシック" charset="0"/>
              </a:rPr>
              <a:t>The Role of Interest Groups in the Political Process</a:t>
            </a:r>
            <a:endParaRPr kumimoji="0" lang="en-US" dirty="0">
              <a:ea typeface="ＭＳ Ｐゴシック" charset="0"/>
            </a:endParaRPr>
          </a:p>
        </p:txBody>
      </p:sp>
      <p:pic>
        <p:nvPicPr>
          <p:cNvPr id="96258" name="Picture 1" descr="NAACP_VoterRegistrationDrive_bus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24400" y="2819400"/>
            <a:ext cx="4200525" cy="320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9924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228600" y="1828800"/>
            <a:ext cx="8610600" cy="42672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mtClean="0"/>
              <a:t>Inform public about issues and candidates</a:t>
            </a:r>
          </a:p>
          <a:p>
            <a:pPr eaLnBrk="1" hangingPunct="1">
              <a:lnSpc>
                <a:spcPct val="90000"/>
              </a:lnSpc>
            </a:pPr>
            <a:r>
              <a:rPr lang="en-US" smtClean="0"/>
              <a:t>Grassroots </a:t>
            </a:r>
            <a:r>
              <a:rPr kumimoji="0" lang="en-US" smtClean="0"/>
              <a:t>organizing</a:t>
            </a:r>
          </a:p>
          <a:p>
            <a:pPr eaLnBrk="1" hangingPunct="1">
              <a:lnSpc>
                <a:spcPct val="90000"/>
              </a:lnSpc>
            </a:pPr>
            <a:r>
              <a:rPr kumimoji="0" lang="en-US" smtClean="0"/>
              <a:t>Recruit and endorse                      candidates</a:t>
            </a:r>
          </a:p>
          <a:p>
            <a:pPr eaLnBrk="1" hangingPunct="1">
              <a:lnSpc>
                <a:spcPct val="90000"/>
              </a:lnSpc>
            </a:pPr>
            <a:r>
              <a:rPr kumimoji="0" lang="en-US" smtClean="0"/>
              <a:t>Form Political Action                         Committees (PACs)</a:t>
            </a:r>
          </a:p>
          <a:p>
            <a:pPr eaLnBrk="1" hangingPunct="1">
              <a:lnSpc>
                <a:spcPct val="90000"/>
              </a:lnSpc>
            </a:pPr>
            <a:r>
              <a:rPr kumimoji="0" lang="en-US" smtClean="0"/>
              <a:t>Contribute money to                         campaigns</a:t>
            </a:r>
          </a:p>
          <a:p>
            <a:pPr eaLnBrk="1" hangingPunct="1">
              <a:lnSpc>
                <a:spcPct val="90000"/>
              </a:lnSpc>
            </a:pPr>
            <a:r>
              <a:rPr kumimoji="0" lang="en-US" smtClean="0"/>
              <a:t>Sponsor </a:t>
            </a:r>
            <a:r>
              <a:rPr kumimoji="0" lang="ja-JP" altLang="en-US" smtClean="0"/>
              <a:t>“</a:t>
            </a:r>
            <a:r>
              <a:rPr kumimoji="0" lang="en-US" altLang="ja-JP" smtClean="0"/>
              <a:t>Issue Ads</a:t>
            </a:r>
            <a:r>
              <a:rPr kumimoji="0" lang="ja-JP" altLang="en-US" smtClean="0"/>
              <a:t>”</a:t>
            </a:r>
            <a:endParaRPr kumimoji="0" lang="en-US" smtClean="0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9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099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9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2099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9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2099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92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20992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92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20992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92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20992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9924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295400" y="1600200"/>
            <a:ext cx="7543800" cy="1219200"/>
          </a:xfrm>
        </p:spPr>
        <p:txBody>
          <a:bodyPr/>
          <a:lstStyle/>
          <a:p>
            <a:pPr eaLnBrk="1" hangingPunct="1">
              <a:defRPr/>
            </a:pPr>
            <a:r>
              <a:rPr lang="en-US" sz="5400" b="1" i="1">
                <a:solidFill>
                  <a:srgbClr val="FFFF00"/>
                </a:solidFill>
                <a:latin typeface="Georgia" charset="0"/>
                <a:ea typeface="ＭＳ Ｐゴシック" charset="0"/>
              </a:rPr>
              <a:t>Hard Money:</a:t>
            </a:r>
            <a:r>
              <a:rPr lang="en-US" b="1" i="1">
                <a:solidFill>
                  <a:srgbClr val="FFFF00"/>
                </a:solidFill>
                <a:ea typeface="ＭＳ Ｐゴシック" charset="0"/>
              </a:rPr>
              <a:t> </a:t>
            </a:r>
            <a:endParaRPr lang="en-US" b="1" i="1">
              <a:solidFill>
                <a:schemeClr val="tx1"/>
              </a:solidFill>
              <a:latin typeface="Garamond" charset="0"/>
              <a:ea typeface="ＭＳ Ｐゴシック" charset="0"/>
            </a:endParaRPr>
          </a:p>
        </p:txBody>
      </p:sp>
      <p:sp>
        <p:nvSpPr>
          <p:cNvPr id="4198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-228600" y="3581400"/>
            <a:ext cx="7848600" cy="2438400"/>
          </a:xfrm>
        </p:spPr>
        <p:txBody>
          <a:bodyPr/>
          <a:lstStyle/>
          <a:p>
            <a:pPr marL="914400" lvl="2" indent="0" eaLnBrk="1" hangingPunct="1">
              <a:buFont typeface="Wingdings" charset="0"/>
              <a:buNone/>
              <a:defRPr/>
            </a:pPr>
            <a:r>
              <a:rPr lang="en-US" sz="3200" b="1">
                <a:solidFill>
                  <a:srgbClr val="CCFF66"/>
                </a:solidFill>
                <a:latin typeface="Georgia" charset="0"/>
                <a:ea typeface="ＭＳ Ｐゴシック" charset="0"/>
              </a:rPr>
              <a:t>Campaign contributions regulated and limited by the federal government that are given directly to a candidate</a:t>
            </a:r>
            <a:endParaRPr lang="en-US" sz="3200" b="1">
              <a:latin typeface="Georgia" charset="0"/>
              <a:ea typeface="ＭＳ Ｐゴシック" charset="0"/>
            </a:endParaRPr>
          </a:p>
        </p:txBody>
      </p:sp>
      <p:pic>
        <p:nvPicPr>
          <p:cNvPr id="98309" name="Picture 13" descr="2334473-american-dollars-bills-and-a-coins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990600"/>
            <a:ext cx="3810000" cy="2543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4034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609600"/>
            <a:ext cx="7543800" cy="1143000"/>
          </a:xfrm>
        </p:spPr>
        <p:txBody>
          <a:bodyPr/>
          <a:lstStyle/>
          <a:p>
            <a:pPr algn="l" eaLnBrk="1" hangingPunct="1">
              <a:defRPr/>
            </a:pPr>
            <a:r>
              <a:rPr lang="en-US" sz="5400" b="1" i="1">
                <a:solidFill>
                  <a:srgbClr val="FFFF00"/>
                </a:solidFill>
                <a:latin typeface="Georgia" charset="0"/>
                <a:ea typeface="ＭＳ Ｐゴシック" charset="0"/>
              </a:rPr>
              <a:t>Soft Money:</a:t>
            </a:r>
            <a:r>
              <a:rPr lang="en-US" b="1" i="1">
                <a:solidFill>
                  <a:srgbClr val="FFFF00"/>
                </a:solidFill>
                <a:ea typeface="ＭＳ Ｐゴシック" charset="0"/>
              </a:rPr>
              <a:t> </a:t>
            </a:r>
            <a:endParaRPr lang="en-US" b="1" i="1">
              <a:solidFill>
                <a:schemeClr val="tx1"/>
              </a:solidFill>
              <a:latin typeface="Garamond" charset="0"/>
              <a:ea typeface="ＭＳ Ｐゴシック" charset="0"/>
            </a:endParaRPr>
          </a:p>
        </p:txBody>
      </p:sp>
      <p:sp>
        <p:nvSpPr>
          <p:cNvPr id="440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-228600" y="1828800"/>
            <a:ext cx="7543800" cy="4114800"/>
          </a:xfrm>
        </p:spPr>
        <p:txBody>
          <a:bodyPr/>
          <a:lstStyle/>
          <a:p>
            <a:pPr lvl="1" eaLnBrk="1" hangingPunct="1">
              <a:lnSpc>
                <a:spcPct val="90000"/>
              </a:lnSpc>
              <a:buClr>
                <a:srgbClr val="CCFF66"/>
              </a:buClr>
              <a:buFont typeface="Wingdings" pitchFamily="2" charset="2"/>
              <a:buChar char="§"/>
            </a:pPr>
            <a:r>
              <a:rPr lang="en-US" sz="3200" b="1" dirty="0" smtClean="0">
                <a:solidFill>
                  <a:srgbClr val="CCFF66"/>
                </a:solidFill>
                <a:latin typeface="Georgia" pitchFamily="18" charset="0"/>
              </a:rPr>
              <a:t>Previously unlimited and unregulated campaign contributions to federal candidates and the national parties</a:t>
            </a:r>
          </a:p>
          <a:p>
            <a:pPr lvl="1" eaLnBrk="1" hangingPunct="1">
              <a:lnSpc>
                <a:spcPct val="90000"/>
              </a:lnSpc>
              <a:buClr>
                <a:srgbClr val="CCFF66"/>
              </a:buClr>
              <a:buFont typeface="Wingdings" pitchFamily="2" charset="2"/>
              <a:buChar char="§"/>
            </a:pPr>
            <a:r>
              <a:rPr lang="en-US" sz="3200" b="1" dirty="0" smtClean="0">
                <a:solidFill>
                  <a:srgbClr val="CCFF66"/>
                </a:solidFill>
                <a:latin typeface="Georgia" pitchFamily="18" charset="0"/>
              </a:rPr>
              <a:t>Supposedly for generic </a:t>
            </a:r>
            <a:r>
              <a:rPr lang="ja-JP" altLang="en-US" sz="3200" b="1" smtClean="0">
                <a:solidFill>
                  <a:srgbClr val="CCFF66"/>
                </a:solidFill>
                <a:latin typeface="Georgia" pitchFamily="18" charset="0"/>
              </a:rPr>
              <a:t>“</a:t>
            </a:r>
            <a:r>
              <a:rPr lang="en-US" altLang="ja-JP" sz="3200" b="1" dirty="0" smtClean="0">
                <a:solidFill>
                  <a:srgbClr val="CCFF66"/>
                </a:solidFill>
                <a:latin typeface="Georgia" pitchFamily="18" charset="0"/>
              </a:rPr>
              <a:t>party building</a:t>
            </a:r>
            <a:r>
              <a:rPr lang="ja-JP" altLang="en-US" sz="3200" b="1" smtClean="0">
                <a:solidFill>
                  <a:srgbClr val="CCFF66"/>
                </a:solidFill>
                <a:latin typeface="Georgia" pitchFamily="18" charset="0"/>
              </a:rPr>
              <a:t>”</a:t>
            </a:r>
            <a:r>
              <a:rPr lang="en-US" altLang="ja-JP" sz="3200" b="1" dirty="0" smtClean="0">
                <a:solidFill>
                  <a:srgbClr val="CCFF66"/>
                </a:solidFill>
                <a:latin typeface="Georgia" pitchFamily="18" charset="0"/>
              </a:rPr>
              <a:t> activities (ex:  get-out-the-vote drives, bumper stickers, yard signs, and </a:t>
            </a:r>
            <a:r>
              <a:rPr lang="ja-JP" altLang="en-US" sz="3200" b="1" smtClean="0">
                <a:solidFill>
                  <a:srgbClr val="CCFF66"/>
                </a:solidFill>
                <a:latin typeface="Georgia" pitchFamily="18" charset="0"/>
              </a:rPr>
              <a:t>“</a:t>
            </a:r>
            <a:r>
              <a:rPr lang="en-US" altLang="ja-JP" sz="3200" b="1" dirty="0" smtClean="0">
                <a:solidFill>
                  <a:srgbClr val="CCFF66"/>
                </a:solidFill>
                <a:latin typeface="Georgia" pitchFamily="18" charset="0"/>
              </a:rPr>
              <a:t>issue ads</a:t>
            </a:r>
            <a:r>
              <a:rPr lang="ja-JP" altLang="en-US" sz="3200" b="1" smtClean="0">
                <a:solidFill>
                  <a:srgbClr val="CCFF66"/>
                </a:solidFill>
                <a:latin typeface="Georgia" pitchFamily="18" charset="0"/>
              </a:rPr>
              <a:t>”</a:t>
            </a:r>
            <a:r>
              <a:rPr lang="en-US" altLang="ja-JP" sz="3200" b="1" dirty="0" smtClean="0">
                <a:solidFill>
                  <a:srgbClr val="CCFF66"/>
                </a:solidFill>
                <a:latin typeface="Georgia" pitchFamily="18" charset="0"/>
              </a:rPr>
              <a:t>)</a:t>
            </a:r>
          </a:p>
          <a:p>
            <a:pPr lvl="2" eaLnBrk="1" hangingPunct="1">
              <a:lnSpc>
                <a:spcPct val="90000"/>
              </a:lnSpc>
              <a:buClr>
                <a:srgbClr val="CCFF66"/>
              </a:buClr>
              <a:buFont typeface="Times CE" pitchFamily="-112" charset="0"/>
              <a:buChar char="$"/>
            </a:pPr>
            <a:endParaRPr lang="en-US" dirty="0" smtClean="0">
              <a:solidFill>
                <a:srgbClr val="CCFF66"/>
              </a:solidFill>
              <a:latin typeface="Times New Roman" pitchFamily="18" charset="0"/>
            </a:endParaRPr>
          </a:p>
        </p:txBody>
      </p:sp>
      <p:pic>
        <p:nvPicPr>
          <p:cNvPr id="100357" name="Picture 6" descr="ii9702323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629400" y="762000"/>
            <a:ext cx="2352675" cy="2743200"/>
          </a:xfrm>
          <a:prstGeom prst="rect">
            <a:avLst/>
          </a:prstGeom>
          <a:noFill/>
          <a:ln w="28575">
            <a:solidFill>
              <a:srgbClr val="FFFF00"/>
            </a:solidFill>
            <a:round/>
            <a:headEnd/>
            <a:tailEnd/>
          </a:ln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4"/>
          <p:cNvSpPr>
            <a:spLocks noGrp="1" noChangeArrowheads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3891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-228600" y="2667000"/>
            <a:ext cx="8763000" cy="2057400"/>
          </a:xfrm>
        </p:spPr>
        <p:txBody>
          <a:bodyPr/>
          <a:lstStyle/>
          <a:p>
            <a:pPr marL="514350" lvl="1" indent="0" eaLnBrk="1" hangingPunct="1">
              <a:buFont typeface="Wingdings" charset="0"/>
              <a:buNone/>
              <a:defRPr/>
            </a:pPr>
            <a:r>
              <a:rPr lang="en-US" sz="3200" b="1">
                <a:solidFill>
                  <a:srgbClr val="CCFF66"/>
                </a:solidFill>
                <a:latin typeface="Georgia" charset="0"/>
                <a:ea typeface="ＭＳ Ｐゴシック" charset="0"/>
              </a:rPr>
              <a:t>Officially registered fund-raising organization that represents interest groups in the political process.</a:t>
            </a:r>
          </a:p>
          <a:p>
            <a:pPr marL="514350" lvl="1" indent="0" eaLnBrk="1" hangingPunct="1">
              <a:buFont typeface="Wingdings" charset="0"/>
              <a:buNone/>
              <a:defRPr/>
            </a:pPr>
            <a:endParaRPr lang="en-US" sz="3200" b="1">
              <a:solidFill>
                <a:srgbClr val="CCFF66"/>
              </a:solidFill>
              <a:latin typeface="Georgia" charset="0"/>
              <a:ea typeface="ＭＳ Ｐゴシック" charset="0"/>
            </a:endParaRPr>
          </a:p>
        </p:txBody>
      </p:sp>
      <p:pic>
        <p:nvPicPr>
          <p:cNvPr id="102404" name="Picture 6" descr="PAC-logo---color.pn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3400" y="228600"/>
            <a:ext cx="1536700" cy="1524000"/>
          </a:xfrm>
          <a:prstGeom prst="rect">
            <a:avLst/>
          </a:prstGeom>
          <a:noFill/>
          <a:ln w="28575">
            <a:solidFill>
              <a:srgbClr val="FFFF00"/>
            </a:solidFill>
            <a:round/>
            <a:headEnd/>
            <a:tailEnd/>
          </a:ln>
        </p:spPr>
      </p:pic>
      <p:pic>
        <p:nvPicPr>
          <p:cNvPr id="102405" name="Picture 8" descr="pac_logo.jp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010400" y="228600"/>
            <a:ext cx="1428750" cy="1428750"/>
          </a:xfrm>
          <a:prstGeom prst="rect">
            <a:avLst/>
          </a:prstGeom>
          <a:noFill/>
          <a:ln w="28575">
            <a:solidFill>
              <a:srgbClr val="FFFF00"/>
            </a:solidFill>
            <a:round/>
            <a:headEnd/>
            <a:tailEnd/>
          </a:ln>
        </p:spPr>
      </p:pic>
      <p:pic>
        <p:nvPicPr>
          <p:cNvPr id="102406" name="Picture 10" descr="images.jpeg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590800" y="4797425"/>
            <a:ext cx="4114800" cy="1831975"/>
          </a:xfrm>
          <a:prstGeom prst="rect">
            <a:avLst/>
          </a:prstGeom>
          <a:noFill/>
          <a:ln w="28575">
            <a:solidFill>
              <a:srgbClr val="FFFF00"/>
            </a:solidFill>
            <a:round/>
            <a:headEnd/>
            <a:tailEnd/>
          </a:ln>
        </p:spPr>
      </p:pic>
      <p:pic>
        <p:nvPicPr>
          <p:cNvPr id="102407" name="Picture 12" descr="hollywoodchamberpac.jpg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477000" y="5059363"/>
            <a:ext cx="2368550" cy="1538287"/>
          </a:xfrm>
          <a:prstGeom prst="rect">
            <a:avLst/>
          </a:prstGeom>
          <a:noFill/>
          <a:ln w="28575">
            <a:solidFill>
              <a:srgbClr val="FFFF00"/>
            </a:solidFill>
            <a:round/>
            <a:headEnd/>
            <a:tailEnd/>
          </a:ln>
        </p:spPr>
      </p:pic>
      <p:pic>
        <p:nvPicPr>
          <p:cNvPr id="102408" name="Picture 9" descr="TACO_PAC_logo.59185943_std.jpg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304800" y="5105400"/>
            <a:ext cx="2514600" cy="1370013"/>
          </a:xfrm>
          <a:prstGeom prst="rect">
            <a:avLst/>
          </a:prstGeom>
          <a:noFill/>
          <a:ln w="28575">
            <a:solidFill>
              <a:srgbClr val="FFFF00"/>
            </a:solidFill>
            <a:round/>
            <a:headEnd/>
            <a:tailEnd/>
          </a:ln>
        </p:spPr>
      </p:pic>
      <p:pic>
        <p:nvPicPr>
          <p:cNvPr id="102409" name="Picture 14" descr="fffstackedcolor_PAC_300.jpg"/>
          <p:cNvPicPr>
            <a:picLocks noChangeAspect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2895600" y="228600"/>
            <a:ext cx="3297238" cy="1143000"/>
          </a:xfrm>
          <a:prstGeom prst="rect">
            <a:avLst/>
          </a:prstGeom>
          <a:noFill/>
          <a:ln w="28575">
            <a:solidFill>
              <a:srgbClr val="FFFF00"/>
            </a:solidFill>
            <a:round/>
            <a:headEnd/>
            <a:tailEnd/>
          </a:ln>
        </p:spPr>
      </p:pic>
      <p:sp>
        <p:nvSpPr>
          <p:cNvPr id="3891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1600200"/>
            <a:ext cx="9144000" cy="1143000"/>
          </a:xfrm>
        </p:spPr>
        <p:txBody>
          <a:bodyPr/>
          <a:lstStyle/>
          <a:p>
            <a:pPr algn="ctr" eaLnBrk="1" hangingPunct="1">
              <a:defRPr/>
            </a:pPr>
            <a:r>
              <a:rPr lang="en-US" sz="4000" b="1">
                <a:solidFill>
                  <a:srgbClr val="FFFF00"/>
                </a:solidFill>
                <a:latin typeface="Georgia" charset="0"/>
                <a:ea typeface="ＭＳ Ｐゴシック" charset="0"/>
              </a:rPr>
              <a:t>Political Action Committee (PAC):</a:t>
            </a:r>
            <a:endParaRPr lang="en-US" sz="4000" b="1">
              <a:solidFill>
                <a:schemeClr val="tx1"/>
              </a:solidFill>
              <a:latin typeface="Georgia" charset="0"/>
              <a:ea typeface="ＭＳ Ｐゴシック" charset="0"/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49" name="Rectangle 2"/>
          <p:cNvSpPr>
            <a:spLocks noChangeArrowheads="1"/>
          </p:cNvSpPr>
          <p:nvPr/>
        </p:nvSpPr>
        <p:spPr bwMode="auto">
          <a:xfrm>
            <a:off x="4303713" y="385763"/>
            <a:ext cx="1841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en-US" sz="2400">
              <a:effectLst/>
              <a:latin typeface="Arial" pitchFamily="34" charset="0"/>
            </a:endParaRPr>
          </a:p>
        </p:txBody>
      </p:sp>
      <p:sp>
        <p:nvSpPr>
          <p:cNvPr id="10244" name="Rectangle 4"/>
          <p:cNvSpPr>
            <a:spLocks noGrp="1" noChangeArrowheads="1"/>
          </p:cNvSpPr>
          <p:nvPr>
            <p:ph type="title" idx="4294967295"/>
          </p:nvPr>
        </p:nvSpPr>
        <p:spPr>
          <a:xfrm>
            <a:off x="228600" y="533400"/>
            <a:ext cx="8915400" cy="914400"/>
          </a:xfrm>
        </p:spPr>
        <p:txBody>
          <a:bodyPr/>
          <a:lstStyle/>
          <a:p>
            <a:pPr eaLnBrk="1" hangingPunct="1">
              <a:defRPr/>
            </a:pPr>
            <a:r>
              <a:rPr lang="en-US" sz="3200" b="1" dirty="0">
                <a:solidFill>
                  <a:schemeClr val="tx1"/>
                </a:solidFill>
                <a:ea typeface="ＭＳ Ｐゴシック" charset="0"/>
              </a:rPr>
              <a:t/>
            </a:r>
            <a:br>
              <a:rPr lang="en-US" sz="3200" b="1" dirty="0">
                <a:solidFill>
                  <a:schemeClr val="tx1"/>
                </a:solidFill>
                <a:ea typeface="ＭＳ Ｐゴシック" charset="0"/>
              </a:rPr>
            </a:br>
            <a:r>
              <a:rPr lang="en-US" sz="3200" b="1" dirty="0">
                <a:solidFill>
                  <a:srgbClr val="FFFF00"/>
                </a:solidFill>
                <a:latin typeface="Georgia" charset="0"/>
                <a:ea typeface="ＭＳ Ｐゴシック" charset="0"/>
              </a:rPr>
              <a:t>Bipartisan Campaign Reform Act of 2002</a:t>
            </a:r>
            <a:br>
              <a:rPr lang="en-US" sz="3200" b="1" dirty="0">
                <a:solidFill>
                  <a:srgbClr val="FFFF00"/>
                </a:solidFill>
                <a:latin typeface="Georgia" charset="0"/>
                <a:ea typeface="ＭＳ Ｐゴシック" charset="0"/>
              </a:rPr>
            </a:br>
            <a:r>
              <a:rPr lang="en-US" sz="3200" b="1" dirty="0">
                <a:solidFill>
                  <a:srgbClr val="FFFF00"/>
                </a:solidFill>
                <a:latin typeface="Georgia" charset="0"/>
                <a:ea typeface="ＭＳ Ｐゴシック" charset="0"/>
              </a:rPr>
              <a:t>a.k.a. McCain-Feingold Bill</a:t>
            </a:r>
            <a:br>
              <a:rPr lang="en-US" sz="3200" b="1" dirty="0">
                <a:solidFill>
                  <a:srgbClr val="FFFF00"/>
                </a:solidFill>
                <a:latin typeface="Georgia" charset="0"/>
                <a:ea typeface="ＭＳ Ｐゴシック" charset="0"/>
              </a:rPr>
            </a:br>
            <a:endParaRPr lang="en-US" b="1" dirty="0">
              <a:solidFill>
                <a:srgbClr val="FFFF00"/>
              </a:solidFill>
              <a:latin typeface="Georgia" charset="0"/>
              <a:ea typeface="ＭＳ Ｐゴシック" charset="0"/>
            </a:endParaRPr>
          </a:p>
        </p:txBody>
      </p:sp>
      <p:pic>
        <p:nvPicPr>
          <p:cNvPr id="10250" name="Picture 10" descr="scrap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3"/>
          <a:srcRect t="-1671" b="-1671"/>
          <a:stretch>
            <a:fillRect/>
          </a:stretch>
        </p:blipFill>
        <p:spPr>
          <a:xfrm>
            <a:off x="2438400" y="1524000"/>
            <a:ext cx="3513138" cy="2178050"/>
          </a:xfrm>
          <a:ln>
            <a:solidFill>
              <a:srgbClr val="FFFFFF"/>
            </a:solidFill>
          </a:ln>
          <a:effectLst>
            <a:outerShdw algn="ctr" rotWithShape="0">
              <a:srgbClr val="FFFFFF">
                <a:alpha val="75000"/>
              </a:srgbClr>
            </a:outerShdw>
          </a:effectLst>
        </p:spPr>
      </p:pic>
      <p:sp>
        <p:nvSpPr>
          <p:cNvPr id="10246" name="Rectangle 6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228600" y="3721100"/>
            <a:ext cx="8001000" cy="3124200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rgbClr val="FFFF00"/>
                </a:solidFill>
                <a:latin typeface="Georgia" pitchFamily="18" charset="0"/>
              </a:rPr>
              <a:t>Prohibited corporations and unions from funding "electioneering communications</a:t>
            </a:r>
            <a:r>
              <a:rPr lang="en-US" altLang="en-US" smtClean="0">
                <a:solidFill>
                  <a:srgbClr val="FFFF00"/>
                </a:solidFill>
                <a:latin typeface="Georgia" pitchFamily="18" charset="0"/>
              </a:rPr>
              <a:t>”</a:t>
            </a:r>
            <a:r>
              <a:rPr lang="en-US" smtClean="0">
                <a:solidFill>
                  <a:srgbClr val="FFFF00"/>
                </a:solidFill>
                <a:latin typeface="Georgia" pitchFamily="18" charset="0"/>
              </a:rPr>
              <a:t> within 30 days before a primary or 60 days before a general election </a:t>
            </a:r>
          </a:p>
          <a:p>
            <a:pPr lvl="1" eaLnBrk="1" hangingPunct="1"/>
            <a:r>
              <a:rPr lang="en-US" smtClean="0">
                <a:solidFill>
                  <a:srgbClr val="FFFF00"/>
                </a:solidFill>
                <a:latin typeface="Georgia" pitchFamily="18" charset="0"/>
              </a:rPr>
              <a:t>i.e. can</a:t>
            </a:r>
            <a:r>
              <a:rPr lang="en-US" altLang="en-US" smtClean="0">
                <a:solidFill>
                  <a:srgbClr val="FFFF00"/>
                </a:solidFill>
                <a:latin typeface="Georgia" pitchFamily="18" charset="0"/>
              </a:rPr>
              <a:t>’</a:t>
            </a:r>
            <a:r>
              <a:rPr lang="en-US" smtClean="0">
                <a:solidFill>
                  <a:srgbClr val="FFFF00"/>
                </a:solidFill>
                <a:latin typeface="Georgia" pitchFamily="18" charset="0"/>
              </a:rPr>
              <a:t>t broadcast ads mentioning a candidate</a:t>
            </a:r>
            <a:endParaRPr lang="en-US" sz="2400" smtClean="0">
              <a:solidFill>
                <a:srgbClr val="FFFF00"/>
              </a:solidFill>
              <a:latin typeface="Georgia" pitchFamily="18" charset="0"/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7" name="Rectangle 2"/>
          <p:cNvSpPr>
            <a:spLocks noChangeArrowheads="1"/>
          </p:cNvSpPr>
          <p:nvPr/>
        </p:nvSpPr>
        <p:spPr bwMode="auto">
          <a:xfrm>
            <a:off x="4303713" y="385763"/>
            <a:ext cx="1841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en-US" sz="2400">
              <a:effectLst/>
              <a:latin typeface="Arial" pitchFamily="34" charset="0"/>
            </a:endParaRPr>
          </a:p>
        </p:txBody>
      </p:sp>
      <p:sp>
        <p:nvSpPr>
          <p:cNvPr id="10244" name="Rectangle 4"/>
          <p:cNvSpPr>
            <a:spLocks noGrp="1" noChangeArrowheads="1"/>
          </p:cNvSpPr>
          <p:nvPr>
            <p:ph type="title" idx="4294967295"/>
          </p:nvPr>
        </p:nvSpPr>
        <p:spPr>
          <a:xfrm>
            <a:off x="228600" y="533400"/>
            <a:ext cx="8915400" cy="914400"/>
          </a:xfrm>
        </p:spPr>
        <p:txBody>
          <a:bodyPr/>
          <a:lstStyle/>
          <a:p>
            <a:pPr eaLnBrk="1" hangingPunct="1">
              <a:defRPr/>
            </a:pPr>
            <a:r>
              <a:rPr lang="en-US" sz="3200" b="1" dirty="0">
                <a:solidFill>
                  <a:schemeClr val="tx1"/>
                </a:solidFill>
                <a:ea typeface="ＭＳ Ｐゴシック" charset="0"/>
              </a:rPr>
              <a:t/>
            </a:r>
            <a:br>
              <a:rPr lang="en-US" sz="3200" b="1" dirty="0">
                <a:solidFill>
                  <a:schemeClr val="tx1"/>
                </a:solidFill>
                <a:ea typeface="ＭＳ Ｐゴシック" charset="0"/>
              </a:rPr>
            </a:br>
            <a:r>
              <a:rPr lang="en-US" sz="3200" b="1" dirty="0">
                <a:solidFill>
                  <a:srgbClr val="FFFF00"/>
                </a:solidFill>
                <a:latin typeface="Georgia" charset="0"/>
                <a:ea typeface="ＭＳ Ｐゴシック" charset="0"/>
              </a:rPr>
              <a:t>Bipartisan Campaign Reform Act of 2002</a:t>
            </a:r>
            <a:br>
              <a:rPr lang="en-US" sz="3200" b="1" dirty="0">
                <a:solidFill>
                  <a:srgbClr val="FFFF00"/>
                </a:solidFill>
                <a:latin typeface="Georgia" charset="0"/>
                <a:ea typeface="ＭＳ Ｐゴシック" charset="0"/>
              </a:rPr>
            </a:br>
            <a:r>
              <a:rPr lang="en-US" sz="3200" b="1" dirty="0">
                <a:solidFill>
                  <a:srgbClr val="FFFF00"/>
                </a:solidFill>
                <a:latin typeface="Georgia" charset="0"/>
                <a:ea typeface="ＭＳ Ｐゴシック" charset="0"/>
              </a:rPr>
              <a:t>a.k.a. McCain-Feingold Bill</a:t>
            </a:r>
            <a:br>
              <a:rPr lang="en-US" sz="3200" b="1" dirty="0">
                <a:solidFill>
                  <a:srgbClr val="FFFF00"/>
                </a:solidFill>
                <a:latin typeface="Georgia" charset="0"/>
                <a:ea typeface="ＭＳ Ｐゴシック" charset="0"/>
              </a:rPr>
            </a:br>
            <a:endParaRPr lang="en-US" b="1" dirty="0">
              <a:solidFill>
                <a:srgbClr val="FFFF00"/>
              </a:solidFill>
              <a:latin typeface="Georgia" charset="0"/>
              <a:ea typeface="ＭＳ Ｐゴシック" charset="0"/>
            </a:endParaRPr>
          </a:p>
        </p:txBody>
      </p:sp>
      <p:sp>
        <p:nvSpPr>
          <p:cNvPr id="10246" name="Rectangle 6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152400" y="4800600"/>
            <a:ext cx="8077200" cy="2590800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rgbClr val="FFFF00"/>
                </a:solidFill>
                <a:latin typeface="Georgia" pitchFamily="18" charset="0"/>
              </a:rPr>
              <a:t>Ban on national parties and officeholders raising and spending </a:t>
            </a:r>
            <a:r>
              <a:rPr lang="ja-JP" altLang="en-US" smtClean="0">
                <a:solidFill>
                  <a:srgbClr val="FFFF00"/>
                </a:solidFill>
                <a:latin typeface="Georgia" pitchFamily="18" charset="0"/>
              </a:rPr>
              <a:t>“</a:t>
            </a:r>
            <a:r>
              <a:rPr lang="en-US" altLang="ja-JP" smtClean="0">
                <a:solidFill>
                  <a:srgbClr val="FFFF00"/>
                </a:solidFill>
                <a:latin typeface="Georgia" pitchFamily="18" charset="0"/>
              </a:rPr>
              <a:t>soft money</a:t>
            </a:r>
            <a:r>
              <a:rPr lang="ja-JP" altLang="en-US" smtClean="0">
                <a:solidFill>
                  <a:srgbClr val="FFFF00"/>
                </a:solidFill>
                <a:latin typeface="Georgia" pitchFamily="18" charset="0"/>
              </a:rPr>
              <a:t>”</a:t>
            </a:r>
            <a:endParaRPr lang="en-US" altLang="ja-JP" smtClean="0">
              <a:solidFill>
                <a:srgbClr val="FFFF00"/>
              </a:solidFill>
              <a:latin typeface="Georgia" pitchFamily="18" charset="0"/>
            </a:endParaRPr>
          </a:p>
          <a:p>
            <a:pPr eaLnBrk="1" hangingPunct="1"/>
            <a:r>
              <a:rPr lang="ja-JP" altLang="en-US" smtClean="0">
                <a:solidFill>
                  <a:srgbClr val="FFFF00"/>
                </a:solidFill>
                <a:latin typeface="Georgia" pitchFamily="18" charset="0"/>
              </a:rPr>
              <a:t>“</a:t>
            </a:r>
            <a:r>
              <a:rPr lang="en-US" altLang="ja-JP" smtClean="0">
                <a:solidFill>
                  <a:srgbClr val="FFFF00"/>
                </a:solidFill>
                <a:latin typeface="Georgia" pitchFamily="18" charset="0"/>
              </a:rPr>
              <a:t>Stand by your ad</a:t>
            </a:r>
            <a:r>
              <a:rPr lang="ja-JP" altLang="en-US" smtClean="0">
                <a:solidFill>
                  <a:srgbClr val="FFFF00"/>
                </a:solidFill>
                <a:latin typeface="Georgia" pitchFamily="18" charset="0"/>
              </a:rPr>
              <a:t>”</a:t>
            </a:r>
            <a:r>
              <a:rPr lang="en-US" altLang="ja-JP" smtClean="0">
                <a:solidFill>
                  <a:srgbClr val="FFFF00"/>
                </a:solidFill>
                <a:latin typeface="Georgia" pitchFamily="18" charset="0"/>
              </a:rPr>
              <a:t> provision</a:t>
            </a:r>
            <a:endParaRPr lang="en-US" smtClean="0">
              <a:solidFill>
                <a:srgbClr val="FFFF00"/>
              </a:solidFill>
              <a:latin typeface="Georgia" pitchFamily="18" charset="0"/>
            </a:endParaRPr>
          </a:p>
        </p:txBody>
      </p:sp>
      <p:pic>
        <p:nvPicPr>
          <p:cNvPr id="106500" name="Picture 2" descr="mitt romney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057400" y="1524000"/>
            <a:ext cx="4311650" cy="3233738"/>
          </a:xfrm>
          <a:prstGeom prst="rect">
            <a:avLst/>
          </a:prstGeom>
          <a:noFill/>
          <a:ln w="9525">
            <a:solidFill>
              <a:srgbClr val="FFFFFF"/>
            </a:solidFill>
            <a:miter lim="800000"/>
            <a:headEnd/>
            <a:tailEnd/>
          </a:ln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8545" name="Picture 6" descr="swiftvets_395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2400" y="685800"/>
            <a:ext cx="2527300" cy="1625600"/>
          </a:xfrm>
          <a:prstGeom prst="rect">
            <a:avLst/>
          </a:prstGeom>
          <a:noFill/>
          <a:ln w="28575">
            <a:solidFill>
              <a:srgbClr val="FFFF00"/>
            </a:solidFill>
            <a:round/>
            <a:headEnd/>
            <a:tailEnd/>
          </a:ln>
        </p:spPr>
      </p:pic>
      <p:pic>
        <p:nvPicPr>
          <p:cNvPr id="108546" name="Picture 8" descr="moveon-ad.jp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172200" y="609600"/>
            <a:ext cx="2362200" cy="1773238"/>
          </a:xfrm>
          <a:prstGeom prst="rect">
            <a:avLst/>
          </a:prstGeom>
          <a:noFill/>
          <a:ln w="28575">
            <a:solidFill>
              <a:srgbClr val="FFFF00"/>
            </a:solidFill>
            <a:round/>
            <a:headEnd/>
            <a:tailEnd/>
          </a:ln>
        </p:spPr>
      </p:pic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710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066800"/>
            <a:ext cx="75438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sz="5400" b="1" i="1">
                <a:solidFill>
                  <a:srgbClr val="FFFF00"/>
                </a:solidFill>
                <a:latin typeface="Georgia" charset="0"/>
                <a:ea typeface="ＭＳ Ｐゴシック" charset="0"/>
              </a:rPr>
              <a:t>527</a:t>
            </a:r>
            <a:r>
              <a:rPr lang="en-US" b="1" i="1">
                <a:solidFill>
                  <a:srgbClr val="FFFF00"/>
                </a:solidFill>
                <a:latin typeface="Georgia" charset="0"/>
                <a:ea typeface="ＭＳ Ｐゴシック" charset="0"/>
              </a:rPr>
              <a:t>  Groups</a:t>
            </a:r>
            <a:endParaRPr lang="en-US" b="1" i="1">
              <a:solidFill>
                <a:schemeClr val="tx1"/>
              </a:solidFill>
              <a:latin typeface="Georgia" charset="0"/>
              <a:ea typeface="ＭＳ Ｐゴシック" charset="0"/>
            </a:endParaRPr>
          </a:p>
        </p:txBody>
      </p:sp>
      <p:sp>
        <p:nvSpPr>
          <p:cNvPr id="471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2438400"/>
            <a:ext cx="7924800" cy="41148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800" b="1" smtClean="0">
                <a:solidFill>
                  <a:srgbClr val="CCFF66"/>
                </a:solidFill>
                <a:latin typeface="Georgia" pitchFamily="18" charset="0"/>
              </a:rPr>
              <a:t>Tax-exempt organizations created to raise money for political activities</a:t>
            </a:r>
          </a:p>
          <a:p>
            <a:pPr eaLnBrk="1" hangingPunct="1">
              <a:lnSpc>
                <a:spcPct val="90000"/>
              </a:lnSpc>
            </a:pPr>
            <a:r>
              <a:rPr lang="en-US" sz="2800" b="1" smtClean="0">
                <a:solidFill>
                  <a:srgbClr val="CCFF66"/>
                </a:solidFill>
                <a:latin typeface="Georgia" pitchFamily="18" charset="0"/>
              </a:rPr>
              <a:t>Not subject to FEC disclosure rules.</a:t>
            </a:r>
          </a:p>
          <a:p>
            <a:pPr eaLnBrk="1" hangingPunct="1">
              <a:lnSpc>
                <a:spcPct val="40000"/>
              </a:lnSpc>
              <a:buFont typeface="Wingdings" pitchFamily="2" charset="2"/>
              <a:buNone/>
            </a:pPr>
            <a:endParaRPr lang="en-US" sz="2800" b="1" smtClean="0">
              <a:solidFill>
                <a:srgbClr val="CCFF66"/>
              </a:solidFill>
              <a:latin typeface="Georgia" pitchFamily="18" charset="0"/>
            </a:endParaRPr>
          </a:p>
          <a:p>
            <a:pPr eaLnBrk="1" hangingPunct="1">
              <a:lnSpc>
                <a:spcPct val="90000"/>
              </a:lnSpc>
            </a:pPr>
            <a:r>
              <a:rPr lang="en-US" sz="2800" b="1" smtClean="0">
                <a:solidFill>
                  <a:srgbClr val="CCFF66"/>
                </a:solidFill>
                <a:latin typeface="Georgia" pitchFamily="18" charset="0"/>
              </a:rPr>
              <a:t>Advocacy groups try to influence federal elections through voter  mobilization efforts and so-called issue ads that tout or criticize a candidate</a:t>
            </a:r>
            <a:r>
              <a:rPr lang="ja-JP" altLang="en-US" sz="2800" b="1" smtClean="0">
                <a:solidFill>
                  <a:srgbClr val="CCFF66"/>
                </a:solidFill>
                <a:latin typeface="Georgia" pitchFamily="18" charset="0"/>
              </a:rPr>
              <a:t>’</a:t>
            </a:r>
            <a:r>
              <a:rPr lang="en-US" altLang="ja-JP" sz="2800" b="1" smtClean="0">
                <a:solidFill>
                  <a:srgbClr val="CCFF66"/>
                </a:solidFill>
                <a:latin typeface="Georgia" pitchFamily="18" charset="0"/>
              </a:rPr>
              <a:t>s  record.</a:t>
            </a:r>
            <a:endParaRPr lang="en-US" sz="2800" b="1" smtClean="0">
              <a:solidFill>
                <a:srgbClr val="CCFF66"/>
              </a:solidFill>
              <a:latin typeface="Georgia" pitchFamily="18" charset="0"/>
            </a:endParaRPr>
          </a:p>
        </p:txBody>
      </p:sp>
      <p:pic>
        <p:nvPicPr>
          <p:cNvPr id="108551" name="Picture 5" descr="uwsfa-header4.jpg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895600" y="5715000"/>
            <a:ext cx="3870325" cy="793750"/>
          </a:xfrm>
          <a:prstGeom prst="rect">
            <a:avLst/>
          </a:prstGeom>
          <a:noFill/>
          <a:ln w="28575">
            <a:solidFill>
              <a:srgbClr val="FFFF00"/>
            </a:solidFill>
            <a:round/>
            <a:headEnd/>
            <a:tailEnd/>
          </a:ln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heme/theme1.xml><?xml version="1.0" encoding="utf-8"?>
<a:theme xmlns:a="http://schemas.openxmlformats.org/drawingml/2006/main" name="Finance">
  <a:themeElements>
    <a:clrScheme name="Finance 2">
      <a:dk1>
        <a:srgbClr val="000000"/>
      </a:dk1>
      <a:lt1>
        <a:srgbClr val="287C26"/>
      </a:lt1>
      <a:dk2>
        <a:srgbClr val="000000"/>
      </a:dk2>
      <a:lt2>
        <a:srgbClr val="969696"/>
      </a:lt2>
      <a:accent1>
        <a:srgbClr val="FFFFFF"/>
      </a:accent1>
      <a:accent2>
        <a:srgbClr val="8DC6FF"/>
      </a:accent2>
      <a:accent3>
        <a:srgbClr val="ACBFAC"/>
      </a:accent3>
      <a:accent4>
        <a:srgbClr val="000000"/>
      </a:accent4>
      <a:accent5>
        <a:srgbClr val="FFFFFF"/>
      </a:accent5>
      <a:accent6>
        <a:srgbClr val="7FB3E7"/>
      </a:accent6>
      <a:hlink>
        <a:srgbClr val="0066CC"/>
      </a:hlink>
      <a:folHlink>
        <a:srgbClr val="00A800"/>
      </a:folHlink>
    </a:clrScheme>
    <a:fontScheme name="Finance">
      <a:majorFont>
        <a:latin typeface="Impact"/>
        <a:ea typeface="ＭＳ Ｐゴシック"/>
        <a:cs typeface="ＭＳ Ｐゴシック"/>
      </a:majorFont>
      <a:minorFont>
        <a:latin typeface="Impact"/>
        <a:ea typeface="ＭＳ Ｐゴシック"/>
        <a:cs typeface="ＭＳ Ｐゴシック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Georgia" pitchFamily="-112" charset="0"/>
            <a:ea typeface="ＭＳ Ｐゴシック" pitchFamily="-112" charset="-128"/>
            <a:cs typeface="ＭＳ Ｐゴシック" pitchFamily="-112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Georgia" pitchFamily="-112" charset="0"/>
            <a:ea typeface="ＭＳ Ｐゴシック" pitchFamily="-112" charset="-128"/>
            <a:cs typeface="ＭＳ Ｐゴシック" pitchFamily="-112" charset="-128"/>
          </a:defRPr>
        </a:defPPr>
      </a:lstStyle>
    </a:lnDef>
  </a:objectDefaults>
  <a:extraClrSchemeLst>
    <a:extraClrScheme>
      <a:clrScheme name="Finance 1">
        <a:dk1>
          <a:srgbClr val="000000"/>
        </a:dk1>
        <a:lt1>
          <a:srgbClr val="287C26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ACBFAC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Finance 2">
        <a:dk1>
          <a:srgbClr val="000000"/>
        </a:dk1>
        <a:lt1>
          <a:srgbClr val="287C26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ACBFAC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0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Justice">
  <a:themeElements>
    <a:clrScheme name="Justice 3">
      <a:dk1>
        <a:srgbClr val="000000"/>
      </a:dk1>
      <a:lt1>
        <a:srgbClr val="959380"/>
      </a:lt1>
      <a:dk2>
        <a:srgbClr val="000000"/>
      </a:dk2>
      <a:lt2>
        <a:srgbClr val="808080"/>
      </a:lt2>
      <a:accent1>
        <a:srgbClr val="99CCFF"/>
      </a:accent1>
      <a:accent2>
        <a:srgbClr val="CCCCFF"/>
      </a:accent2>
      <a:accent3>
        <a:srgbClr val="C8C8C0"/>
      </a:accent3>
      <a:accent4>
        <a:srgbClr val="000000"/>
      </a:accent4>
      <a:accent5>
        <a:srgbClr val="CAE2FF"/>
      </a:accent5>
      <a:accent6>
        <a:srgbClr val="B9B9E7"/>
      </a:accent6>
      <a:hlink>
        <a:srgbClr val="3333CC"/>
      </a:hlink>
      <a:folHlink>
        <a:srgbClr val="AF67FF"/>
      </a:folHlink>
    </a:clrScheme>
    <a:fontScheme name="Justice">
      <a:majorFont>
        <a:latin typeface="Copperplate Gothic Light"/>
        <a:ea typeface="ヒラギノ角ゴ Pro W3"/>
        <a:cs typeface="ヒラギノ角ゴ Pro W3"/>
      </a:majorFont>
      <a:minorFont>
        <a:latin typeface="Arial"/>
        <a:ea typeface="ヒラギノ角ゴ Pro W3"/>
        <a:cs typeface="ヒラギノ角ゴ Pro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Georgia" pitchFamily="-112" charset="0"/>
            <a:ea typeface="ＭＳ Ｐゴシック" pitchFamily="-112" charset="-128"/>
            <a:cs typeface="ＭＳ Ｐゴシック" pitchFamily="-112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Georgia" pitchFamily="-112" charset="0"/>
            <a:ea typeface="ＭＳ Ｐゴシック" pitchFamily="-112" charset="-128"/>
            <a:cs typeface="ＭＳ Ｐゴシック" pitchFamily="-112" charset="-128"/>
          </a:defRPr>
        </a:defPPr>
      </a:lstStyle>
    </a:lnDef>
  </a:objectDefaults>
  <a:extraClrSchemeLst>
    <a:extraClrScheme>
      <a:clrScheme name="Justice 1">
        <a:dk1>
          <a:srgbClr val="000000"/>
        </a:dk1>
        <a:lt1>
          <a:srgbClr val="959380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C8C8C0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Justice 2">
        <a:dk1>
          <a:srgbClr val="000000"/>
        </a:dk1>
        <a:lt1>
          <a:srgbClr val="959380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C8C8C0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Justice 3">
        <a:dk1>
          <a:srgbClr val="000000"/>
        </a:dk1>
        <a:lt1>
          <a:srgbClr val="959380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C8C8C0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Justice 4">
        <a:dk1>
          <a:srgbClr val="000000"/>
        </a:dk1>
        <a:lt1>
          <a:srgbClr val="959380"/>
        </a:lt1>
        <a:dk2>
          <a:srgbClr val="000000"/>
        </a:dk2>
        <a:lt2>
          <a:srgbClr val="333333"/>
        </a:lt2>
        <a:accent1>
          <a:srgbClr val="8C7B70"/>
        </a:accent1>
        <a:accent2>
          <a:srgbClr val="8F5F2F"/>
        </a:accent2>
        <a:accent3>
          <a:srgbClr val="C8C8C0"/>
        </a:accent3>
        <a:accent4>
          <a:srgbClr val="000000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Legal">
  <a:themeElements>
    <a:clrScheme name="Legal 1">
      <a:dk1>
        <a:srgbClr val="007278"/>
      </a:dk1>
      <a:lt1>
        <a:srgbClr val="A7B1B3"/>
      </a:lt1>
      <a:dk2>
        <a:srgbClr val="000000"/>
      </a:dk2>
      <a:lt2>
        <a:srgbClr val="000000"/>
      </a:lt2>
      <a:accent1>
        <a:srgbClr val="E6E6E6"/>
      </a:accent1>
      <a:accent2>
        <a:srgbClr val="008F96"/>
      </a:accent2>
      <a:accent3>
        <a:srgbClr val="D0D5D6"/>
      </a:accent3>
      <a:accent4>
        <a:srgbClr val="006065"/>
      </a:accent4>
      <a:accent5>
        <a:srgbClr val="F0F0F0"/>
      </a:accent5>
      <a:accent6>
        <a:srgbClr val="008187"/>
      </a:accent6>
      <a:hlink>
        <a:srgbClr val="72C5C9"/>
      </a:hlink>
      <a:folHlink>
        <a:srgbClr val="003032"/>
      </a:folHlink>
    </a:clrScheme>
    <a:fontScheme name="Lega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Georgia" pitchFamily="-112" charset="0"/>
            <a:ea typeface="ＭＳ Ｐゴシック" pitchFamily="-112" charset="-128"/>
            <a:cs typeface="ＭＳ Ｐゴシック" pitchFamily="-112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Georgia" pitchFamily="-112" charset="0"/>
            <a:ea typeface="ＭＳ Ｐゴシック" pitchFamily="-112" charset="-128"/>
            <a:cs typeface="ＭＳ Ｐゴシック" pitchFamily="-112" charset="-128"/>
          </a:defRPr>
        </a:defPPr>
      </a:lstStyle>
    </a:lnDef>
  </a:objectDefaults>
  <a:extraClrSchemeLst>
    <a:extraClrScheme>
      <a:clrScheme name="Legal 1">
        <a:dk1>
          <a:srgbClr val="007278"/>
        </a:dk1>
        <a:lt1>
          <a:srgbClr val="A7B1B3"/>
        </a:lt1>
        <a:dk2>
          <a:srgbClr val="000000"/>
        </a:dk2>
        <a:lt2>
          <a:srgbClr val="000000"/>
        </a:lt2>
        <a:accent1>
          <a:srgbClr val="E6E6E6"/>
        </a:accent1>
        <a:accent2>
          <a:srgbClr val="008F96"/>
        </a:accent2>
        <a:accent3>
          <a:srgbClr val="D0D5D6"/>
        </a:accent3>
        <a:accent4>
          <a:srgbClr val="006065"/>
        </a:accent4>
        <a:accent5>
          <a:srgbClr val="F0F0F0"/>
        </a:accent5>
        <a:accent6>
          <a:srgbClr val="008187"/>
        </a:accent6>
        <a:hlink>
          <a:srgbClr val="72C5C9"/>
        </a:hlink>
        <a:folHlink>
          <a:srgbClr val="00303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2_Bold Stripes">
  <a:themeElements>
    <a:clrScheme name="Bold Stripes 2">
      <a:dk1>
        <a:srgbClr val="000000"/>
      </a:dk1>
      <a:lt1>
        <a:srgbClr val="EAEAEA"/>
      </a:lt1>
      <a:dk2>
        <a:srgbClr val="003366"/>
      </a:dk2>
      <a:lt2>
        <a:srgbClr val="EAEAEA"/>
      </a:lt2>
      <a:accent1>
        <a:srgbClr val="FFFFFF"/>
      </a:accent1>
      <a:accent2>
        <a:srgbClr val="DDDDDD"/>
      </a:accent2>
      <a:accent3>
        <a:srgbClr val="F3F3F3"/>
      </a:accent3>
      <a:accent4>
        <a:srgbClr val="000000"/>
      </a:accent4>
      <a:accent5>
        <a:srgbClr val="FFFFFF"/>
      </a:accent5>
      <a:accent6>
        <a:srgbClr val="C8C8C8"/>
      </a:accent6>
      <a:hlink>
        <a:srgbClr val="336699"/>
      </a:hlink>
      <a:folHlink>
        <a:srgbClr val="9A0000"/>
      </a:folHlink>
    </a:clrScheme>
    <a:fontScheme name="2_Bold Stripes">
      <a:majorFont>
        <a:latin typeface=""/>
        <a:ea typeface="ＭＳ Ｐゴシック"/>
        <a:cs typeface="ＭＳ Ｐゴシック"/>
      </a:majorFont>
      <a:minorFont>
        <a:latin typeface=""/>
        <a:ea typeface="ＭＳ Ｐゴシック"/>
        <a:cs typeface="ＭＳ Ｐゴシック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Georgia" pitchFamily="-112" charset="0"/>
            <a:ea typeface="ＭＳ Ｐゴシック" pitchFamily="-112" charset="-128"/>
            <a:cs typeface="ＭＳ Ｐゴシック" pitchFamily="-112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Georgia" pitchFamily="-112" charset="0"/>
            <a:ea typeface="ＭＳ Ｐゴシック" pitchFamily="-112" charset="-128"/>
            <a:cs typeface="ＭＳ Ｐゴシック" pitchFamily="-112" charset="-128"/>
          </a:defRPr>
        </a:defPPr>
      </a:lstStyle>
    </a:lnDef>
  </a:objectDefaults>
  <a:extraClrSchemeLst>
    <a:extraClrScheme>
      <a:clrScheme name="Bold Stripes 1">
        <a:dk1>
          <a:srgbClr val="356677"/>
        </a:dk1>
        <a:lt1>
          <a:srgbClr val="FFFFFF"/>
        </a:lt1>
        <a:dk2>
          <a:srgbClr val="3E798E"/>
        </a:dk2>
        <a:lt2>
          <a:srgbClr val="FFFFCC"/>
        </a:lt2>
        <a:accent1>
          <a:srgbClr val="7FA0B1"/>
        </a:accent1>
        <a:accent2>
          <a:srgbClr val="3A7184"/>
        </a:accent2>
        <a:accent3>
          <a:srgbClr val="AFBEC6"/>
        </a:accent3>
        <a:accent4>
          <a:srgbClr val="DADADA"/>
        </a:accent4>
        <a:accent5>
          <a:srgbClr val="C0CDD5"/>
        </a:accent5>
        <a:accent6>
          <a:srgbClr val="346677"/>
        </a:accent6>
        <a:hlink>
          <a:srgbClr val="FFBF0B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old Stripes 2">
        <a:dk1>
          <a:srgbClr val="000000"/>
        </a:dk1>
        <a:lt1>
          <a:srgbClr val="EAEAEA"/>
        </a:lt1>
        <a:dk2>
          <a:srgbClr val="003366"/>
        </a:dk2>
        <a:lt2>
          <a:srgbClr val="EAEAEA"/>
        </a:lt2>
        <a:accent1>
          <a:srgbClr val="FFFFFF"/>
        </a:accent1>
        <a:accent2>
          <a:srgbClr val="DDDDDD"/>
        </a:accent2>
        <a:accent3>
          <a:srgbClr val="F3F3F3"/>
        </a:accent3>
        <a:accent4>
          <a:srgbClr val="000000"/>
        </a:accent4>
        <a:accent5>
          <a:srgbClr val="FFFFFF"/>
        </a:accent5>
        <a:accent6>
          <a:srgbClr val="C8C8C8"/>
        </a:accent6>
        <a:hlink>
          <a:srgbClr val="336699"/>
        </a:hlink>
        <a:folHlink>
          <a:srgbClr val="9A00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old Stripes 3">
        <a:dk1>
          <a:srgbClr val="000000"/>
        </a:dk1>
        <a:lt1>
          <a:srgbClr val="EAEAEA"/>
        </a:lt1>
        <a:dk2>
          <a:srgbClr val="000000"/>
        </a:dk2>
        <a:lt2>
          <a:srgbClr val="EAEAEA"/>
        </a:lt2>
        <a:accent1>
          <a:srgbClr val="FFFFFF"/>
        </a:accent1>
        <a:accent2>
          <a:srgbClr val="DDDDDD"/>
        </a:accent2>
        <a:accent3>
          <a:srgbClr val="F3F3F3"/>
        </a:accent3>
        <a:accent4>
          <a:srgbClr val="000000"/>
        </a:accent4>
        <a:accent5>
          <a:srgbClr val="FFFFFF"/>
        </a:accent5>
        <a:accent6>
          <a:srgbClr val="C8C8C8"/>
        </a:accent6>
        <a:hlink>
          <a:srgbClr val="777777"/>
        </a:hlink>
        <a:folHlink>
          <a:srgbClr val="96969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old Stripes 4">
        <a:dk1>
          <a:srgbClr val="492417"/>
        </a:dk1>
        <a:lt1>
          <a:srgbClr val="D4D5C3"/>
        </a:lt1>
        <a:dk2>
          <a:srgbClr val="6E4900"/>
        </a:dk2>
        <a:lt2>
          <a:srgbClr val="B9BA9C"/>
        </a:lt2>
        <a:accent1>
          <a:srgbClr val="DBD8CF"/>
        </a:accent1>
        <a:accent2>
          <a:srgbClr val="C7C8B0"/>
        </a:accent2>
        <a:accent3>
          <a:srgbClr val="E6E7DE"/>
        </a:accent3>
        <a:accent4>
          <a:srgbClr val="3D1D12"/>
        </a:accent4>
        <a:accent5>
          <a:srgbClr val="EAE9E4"/>
        </a:accent5>
        <a:accent6>
          <a:srgbClr val="B4B59F"/>
        </a:accent6>
        <a:hlink>
          <a:srgbClr val="CC9900"/>
        </a:hlink>
        <a:folHlink>
          <a:srgbClr val="808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2_Schmooze">
  <a:themeElements>
    <a:clrScheme name="Schmooze 1">
      <a:dk1>
        <a:srgbClr val="3E3E5C"/>
      </a:dk1>
      <a:lt1>
        <a:srgbClr val="BBE0E3"/>
      </a:lt1>
      <a:dk2>
        <a:srgbClr val="21239A"/>
      </a:dk2>
      <a:lt2>
        <a:srgbClr val="FFFFFF"/>
      </a:lt2>
      <a:accent1>
        <a:srgbClr val="60597B"/>
      </a:accent1>
      <a:accent2>
        <a:srgbClr val="6666FF"/>
      </a:accent2>
      <a:accent3>
        <a:srgbClr val="ABACCA"/>
      </a:accent3>
      <a:accent4>
        <a:srgbClr val="9FBFC2"/>
      </a:accent4>
      <a:accent5>
        <a:srgbClr val="B6B5BF"/>
      </a:accent5>
      <a:accent6>
        <a:srgbClr val="5C5CE7"/>
      </a:accent6>
      <a:hlink>
        <a:srgbClr val="99CCFF"/>
      </a:hlink>
      <a:folHlink>
        <a:srgbClr val="FFFF99"/>
      </a:folHlink>
    </a:clrScheme>
    <a:fontScheme name="2_Schmooze">
      <a:majorFont>
        <a:latin typeface=""/>
        <a:ea typeface=""/>
        <a:cs typeface=""/>
      </a:majorFont>
      <a:minorFont>
        <a:latin typeface="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Georgia" pitchFamily="-112" charset="0"/>
            <a:ea typeface="ＭＳ Ｐゴシック" pitchFamily="-112" charset="-128"/>
            <a:cs typeface="ＭＳ Ｐゴシック" pitchFamily="-112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Georgia" pitchFamily="-112" charset="0"/>
            <a:ea typeface="ＭＳ Ｐゴシック" pitchFamily="-112" charset="-128"/>
            <a:cs typeface="ＭＳ Ｐゴシック" pitchFamily="-112" charset="-128"/>
          </a:defRPr>
        </a:defPPr>
      </a:lstStyle>
    </a:lnDef>
  </a:objectDefaults>
  <a:extraClrSchemeLst>
    <a:extraClrScheme>
      <a:clrScheme name="Schmooze 1">
        <a:dk1>
          <a:srgbClr val="3E3E5C"/>
        </a:dk1>
        <a:lt1>
          <a:srgbClr val="BBE0E3"/>
        </a:lt1>
        <a:dk2>
          <a:srgbClr val="21239A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ABACCA"/>
        </a:accent3>
        <a:accent4>
          <a:srgbClr val="9FBFC2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chmooze 2">
        <a:dk1>
          <a:srgbClr val="808080"/>
        </a:dk1>
        <a:lt1>
          <a:srgbClr val="FFFFFF"/>
        </a:lt1>
        <a:dk2>
          <a:srgbClr val="21239A"/>
        </a:dk2>
        <a:lt2>
          <a:srgbClr val="FFFFFF"/>
        </a:lt2>
        <a:accent1>
          <a:srgbClr val="3366CC"/>
        </a:accent1>
        <a:accent2>
          <a:srgbClr val="CCCCFF"/>
        </a:accent2>
        <a:accent3>
          <a:srgbClr val="ABACCA"/>
        </a:accent3>
        <a:accent4>
          <a:srgbClr val="DADADA"/>
        </a:accent4>
        <a:accent5>
          <a:srgbClr val="ADB8E2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Black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Schmooze">
  <a:themeElements>
    <a:clrScheme name="Schmooze 1">
      <a:dk1>
        <a:srgbClr val="3E3E5C"/>
      </a:dk1>
      <a:lt1>
        <a:srgbClr val="BBE0E3"/>
      </a:lt1>
      <a:dk2>
        <a:srgbClr val="21239A"/>
      </a:dk2>
      <a:lt2>
        <a:srgbClr val="FFFFFF"/>
      </a:lt2>
      <a:accent1>
        <a:srgbClr val="60597B"/>
      </a:accent1>
      <a:accent2>
        <a:srgbClr val="6666FF"/>
      </a:accent2>
      <a:accent3>
        <a:srgbClr val="ABACCA"/>
      </a:accent3>
      <a:accent4>
        <a:srgbClr val="9FBFC2"/>
      </a:accent4>
      <a:accent5>
        <a:srgbClr val="B6B5BF"/>
      </a:accent5>
      <a:accent6>
        <a:srgbClr val="5C5CE7"/>
      </a:accent6>
      <a:hlink>
        <a:srgbClr val="99CCFF"/>
      </a:hlink>
      <a:folHlink>
        <a:srgbClr val="FFFF99"/>
      </a:folHlink>
    </a:clrScheme>
    <a:fontScheme name="Schmooze">
      <a:majorFont>
        <a:latin typeface="Helvetica"/>
        <a:ea typeface="ＭＳ Ｐゴシック"/>
        <a:cs typeface="ＭＳ Ｐゴシック"/>
      </a:majorFont>
      <a:minorFont>
        <a:latin typeface="Helvetica"/>
        <a:ea typeface="ＭＳ Ｐゴシック"/>
        <a:cs typeface="ＭＳ Ｐゴシック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Georgia" pitchFamily="-112" charset="0"/>
            <a:ea typeface="ＭＳ Ｐゴシック" pitchFamily="-112" charset="-128"/>
            <a:cs typeface="ＭＳ Ｐゴシック" pitchFamily="-112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Georgia" pitchFamily="-112" charset="0"/>
            <a:ea typeface="ＭＳ Ｐゴシック" pitchFamily="-112" charset="-128"/>
            <a:cs typeface="ＭＳ Ｐゴシック" pitchFamily="-112" charset="-128"/>
          </a:defRPr>
        </a:defPPr>
      </a:lstStyle>
    </a:lnDef>
  </a:objectDefaults>
  <a:extraClrSchemeLst>
    <a:extraClrScheme>
      <a:clrScheme name="Schmooze 1">
        <a:dk1>
          <a:srgbClr val="3E3E5C"/>
        </a:dk1>
        <a:lt1>
          <a:srgbClr val="BBE0E3"/>
        </a:lt1>
        <a:dk2>
          <a:srgbClr val="21239A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ABACCA"/>
        </a:accent3>
        <a:accent4>
          <a:srgbClr val="9FBFC2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chmooze 2">
        <a:dk1>
          <a:srgbClr val="808080"/>
        </a:dk1>
        <a:lt1>
          <a:srgbClr val="FFFFFF"/>
        </a:lt1>
        <a:dk2>
          <a:srgbClr val="21239A"/>
        </a:dk2>
        <a:lt2>
          <a:srgbClr val="FFFFFF"/>
        </a:lt2>
        <a:accent1>
          <a:srgbClr val="3366CC"/>
        </a:accent1>
        <a:accent2>
          <a:srgbClr val="CCCCFF"/>
        </a:accent2>
        <a:accent3>
          <a:srgbClr val="ABACCA"/>
        </a:accent3>
        <a:accent4>
          <a:srgbClr val="DADADA"/>
        </a:accent4>
        <a:accent5>
          <a:srgbClr val="ADB8E2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8.xml><?xml version="1.0" encoding="utf-8"?>
<a:theme xmlns:a="http://schemas.openxmlformats.org/drawingml/2006/main" name="1_Schmooze">
  <a:themeElements>
    <a:clrScheme name="Schmooze 1">
      <a:dk1>
        <a:srgbClr val="3E3E5C"/>
      </a:dk1>
      <a:lt1>
        <a:srgbClr val="BBE0E3"/>
      </a:lt1>
      <a:dk2>
        <a:srgbClr val="21239A"/>
      </a:dk2>
      <a:lt2>
        <a:srgbClr val="FFFFFF"/>
      </a:lt2>
      <a:accent1>
        <a:srgbClr val="60597B"/>
      </a:accent1>
      <a:accent2>
        <a:srgbClr val="6666FF"/>
      </a:accent2>
      <a:accent3>
        <a:srgbClr val="ABACCA"/>
      </a:accent3>
      <a:accent4>
        <a:srgbClr val="9FBFC2"/>
      </a:accent4>
      <a:accent5>
        <a:srgbClr val="B6B5BF"/>
      </a:accent5>
      <a:accent6>
        <a:srgbClr val="5C5CE7"/>
      </a:accent6>
      <a:hlink>
        <a:srgbClr val="99CCFF"/>
      </a:hlink>
      <a:folHlink>
        <a:srgbClr val="FFFF99"/>
      </a:folHlink>
    </a:clrScheme>
    <a:fontScheme name="Schmooze">
      <a:majorFont>
        <a:latin typeface="Helvetica"/>
        <a:ea typeface="ＭＳ Ｐゴシック"/>
        <a:cs typeface="ＭＳ Ｐゴシック"/>
      </a:majorFont>
      <a:minorFont>
        <a:latin typeface="Helvetica"/>
        <a:ea typeface="ＭＳ Ｐゴシック"/>
        <a:cs typeface="ＭＳ Ｐゴシック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Georgia" pitchFamily="-112" charset="0"/>
            <a:ea typeface="ＭＳ Ｐゴシック" pitchFamily="-112" charset="-128"/>
            <a:cs typeface="ＭＳ Ｐゴシック" pitchFamily="-112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Georgia" pitchFamily="-112" charset="0"/>
            <a:ea typeface="ＭＳ Ｐゴシック" pitchFamily="-112" charset="-128"/>
            <a:cs typeface="ＭＳ Ｐゴシック" pitchFamily="-112" charset="-128"/>
          </a:defRPr>
        </a:defPPr>
      </a:lstStyle>
    </a:lnDef>
  </a:objectDefaults>
  <a:extraClrSchemeLst>
    <a:extraClrScheme>
      <a:clrScheme name="Schmooze 1">
        <a:dk1>
          <a:srgbClr val="3E3E5C"/>
        </a:dk1>
        <a:lt1>
          <a:srgbClr val="BBE0E3"/>
        </a:lt1>
        <a:dk2>
          <a:srgbClr val="21239A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ABACCA"/>
        </a:accent3>
        <a:accent4>
          <a:srgbClr val="9FBFC2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chmooze 2">
        <a:dk1>
          <a:srgbClr val="808080"/>
        </a:dk1>
        <a:lt1>
          <a:srgbClr val="FFFFFF"/>
        </a:lt1>
        <a:dk2>
          <a:srgbClr val="21239A"/>
        </a:dk2>
        <a:lt2>
          <a:srgbClr val="FFFFFF"/>
        </a:lt2>
        <a:accent1>
          <a:srgbClr val="3366CC"/>
        </a:accent1>
        <a:accent2>
          <a:srgbClr val="CCCCFF"/>
        </a:accent2>
        <a:accent3>
          <a:srgbClr val="ABACCA"/>
        </a:accent3>
        <a:accent4>
          <a:srgbClr val="DADADA"/>
        </a:accent4>
        <a:accent5>
          <a:srgbClr val="ADB8E2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9.xml><?xml version="1.0" encoding="utf-8"?>
<a:theme xmlns:a="http://schemas.openxmlformats.org/drawingml/2006/main" name="1_Black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Macintosh HD:Applications:Microsoft Office 2004:Templates:Presentations:Designs:Schmooze</Template>
  <TotalTime>3289</TotalTime>
  <Words>698</Words>
  <Application>Microsoft Office PowerPoint</Application>
  <PresentationFormat>On-screen Show (4:3)</PresentationFormat>
  <Paragraphs>98</Paragraphs>
  <Slides>26</Slides>
  <Notes>16</Notes>
  <HiddenSlides>0</HiddenSlides>
  <MMClips>0</MMClips>
  <ScaleCrop>false</ScaleCrop>
  <HeadingPairs>
    <vt:vector size="6" baseType="variant">
      <vt:variant>
        <vt:lpstr>Fonts Used</vt:lpstr>
      </vt:variant>
      <vt:variant>
        <vt:i4>15</vt:i4>
      </vt:variant>
      <vt:variant>
        <vt:lpstr>Theme</vt:lpstr>
      </vt:variant>
      <vt:variant>
        <vt:i4>9</vt:i4>
      </vt:variant>
      <vt:variant>
        <vt:lpstr>Slide Titles</vt:lpstr>
      </vt:variant>
      <vt:variant>
        <vt:i4>26</vt:i4>
      </vt:variant>
    </vt:vector>
  </HeadingPairs>
  <TitlesOfParts>
    <vt:vector size="50" baseType="lpstr">
      <vt:lpstr>MS PGothic</vt:lpstr>
      <vt:lpstr>MS PGothic</vt:lpstr>
      <vt:lpstr>Arial</vt:lpstr>
      <vt:lpstr>Calibri</vt:lpstr>
      <vt:lpstr>Comic Sans MS</vt:lpstr>
      <vt:lpstr>Copperplate Gothic Light</vt:lpstr>
      <vt:lpstr>Garamond</vt:lpstr>
      <vt:lpstr>Georgia</vt:lpstr>
      <vt:lpstr>Georgia Bold</vt:lpstr>
      <vt:lpstr>Helvetica</vt:lpstr>
      <vt:lpstr>Impact</vt:lpstr>
      <vt:lpstr>Times CE</vt:lpstr>
      <vt:lpstr>Times New Roman</vt:lpstr>
      <vt:lpstr>Wingdings</vt:lpstr>
      <vt:lpstr>ヒラギノ角ゴ Pro W3</vt:lpstr>
      <vt:lpstr>Finance</vt:lpstr>
      <vt:lpstr>Justice</vt:lpstr>
      <vt:lpstr>Legal</vt:lpstr>
      <vt:lpstr>2_Bold Stripes</vt:lpstr>
      <vt:lpstr>2_Schmooze</vt:lpstr>
      <vt:lpstr>Black</vt:lpstr>
      <vt:lpstr>Schmooze</vt:lpstr>
      <vt:lpstr>1_Schmooze</vt:lpstr>
      <vt:lpstr>1_Black</vt:lpstr>
      <vt:lpstr>“Show Me the Money”</vt:lpstr>
      <vt:lpstr>What are Interest Groups?</vt:lpstr>
      <vt:lpstr>The Role of Interest Groups in the Political Process</vt:lpstr>
      <vt:lpstr>Hard Money: </vt:lpstr>
      <vt:lpstr>Soft Money: </vt:lpstr>
      <vt:lpstr>Political Action Committee (PAC):</vt:lpstr>
      <vt:lpstr> Bipartisan Campaign Reform Act of 2002 a.k.a. McCain-Feingold Bill </vt:lpstr>
      <vt:lpstr> Bipartisan Campaign Reform Act of 2002 a.k.a. McCain-Feingold Bill </vt:lpstr>
      <vt:lpstr>527  Groups</vt:lpstr>
      <vt:lpstr>501(c) Groups</vt:lpstr>
      <vt:lpstr>Campaign Finance Reform</vt:lpstr>
      <vt:lpstr>Buckley v. Valeo (1976)</vt:lpstr>
      <vt:lpstr>McConnell v. FEC (2003)</vt:lpstr>
      <vt:lpstr>Citizens United v. FEC (2010)</vt:lpstr>
      <vt:lpstr>Citizens United v. FEC (2010)</vt:lpstr>
      <vt:lpstr>Consequences of Citizens United</vt:lpstr>
      <vt:lpstr>Super PACs</vt:lpstr>
      <vt:lpstr>Stephen Colbert’s SuperPAC</vt:lpstr>
      <vt:lpstr>Citizens United Public Opinion Poll</vt:lpstr>
      <vt:lpstr>Impact of Super PACs on the 2012 Election</vt:lpstr>
      <vt:lpstr>Analyzing Political Cartoons</vt:lpstr>
      <vt:lpstr>Political Cartoon #1</vt:lpstr>
      <vt:lpstr>Political Cartoon #2 </vt:lpstr>
      <vt:lpstr>Political Cartoon #3 </vt:lpstr>
      <vt:lpstr>Political Cartoon #4</vt:lpstr>
      <vt:lpstr>Political Cartoon #5</vt:lpstr>
    </vt:vector>
  </TitlesOfParts>
  <Company>Albemarle High School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Show Me the Money:</dc:title>
  <dc:creator>Julie Strong</dc:creator>
  <cp:lastModifiedBy>Barbara Soots</cp:lastModifiedBy>
  <cp:revision>104</cp:revision>
  <cp:lastPrinted>2013-08-18T04:02:17Z</cp:lastPrinted>
  <dcterms:created xsi:type="dcterms:W3CDTF">2011-11-01T13:12:58Z</dcterms:created>
  <dcterms:modified xsi:type="dcterms:W3CDTF">2018-10-04T02:04:18Z</dcterms:modified>
</cp:coreProperties>
</file>