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9" r:id="rId3"/>
    <p:sldId id="258" r:id="rId4"/>
    <p:sldId id="257" r:id="rId5"/>
    <p:sldId id="259" r:id="rId6"/>
    <p:sldId id="262" r:id="rId7"/>
    <p:sldId id="260" r:id="rId8"/>
    <p:sldId id="261" r:id="rId9"/>
    <p:sldId id="263" r:id="rId10"/>
    <p:sldId id="267" r:id="rId11"/>
    <p:sldId id="268"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p:restoredTop sz="86382"/>
  </p:normalViewPr>
  <p:slideViewPr>
    <p:cSldViewPr snapToGrid="0" snapToObjects="1">
      <p:cViewPr varScale="1">
        <p:scale>
          <a:sx n="56" d="100"/>
          <a:sy n="56" d="100"/>
        </p:scale>
        <p:origin x="848" y="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hyperlink" Target="https://www.google.com/sheets/about/?utm_source=gaboutpage&amp;utm_medium=sheetslink&amp;utm_campaign=gabout" TargetMode="External"/><Relationship Id="rId2" Type="http://schemas.openxmlformats.org/officeDocument/2006/relationships/hyperlink" Target="https://www.google.com/docs/about/?utm_source=gaboutpage&amp;utm_medium=docslink&amp;utm_campaign=gabout" TargetMode="External"/><Relationship Id="rId1" Type="http://schemas.openxmlformats.org/officeDocument/2006/relationships/hyperlink" Target="https://www.google.com/drive/" TargetMode="External"/><Relationship Id="rId5" Type="http://schemas.openxmlformats.org/officeDocument/2006/relationships/hyperlink" Target="https://www.google.com/forms/about/?utm_source=gaboutpage&amp;utm_medium=formslink&amp;utm_campaign=gabout" TargetMode="External"/><Relationship Id="rId4" Type="http://schemas.openxmlformats.org/officeDocument/2006/relationships/hyperlink" Target="https://www.google.com/slides/about/?utm_source=gaboutpage&amp;utm_medium=slideslink&amp;utm_campaign=gabout"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quizlet.com/help/2444125/how-to-use-quizlet-live" TargetMode="External"/><Relationship Id="rId2" Type="http://schemas.openxmlformats.org/officeDocument/2006/relationships/hyperlink" Target="https://create.kahoot.it/login?next=/l/" TargetMode="External"/><Relationship Id="rId1" Type="http://schemas.openxmlformats.org/officeDocument/2006/relationships/hyperlink" Target="https://kahoot.it/" TargetMode="External"/><Relationship Id="rId4" Type="http://schemas.openxmlformats.org/officeDocument/2006/relationships/hyperlink" Target="https://quizlet.com/211131152/match"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www.readwritethink.org/classroom-resources/student-interactives/trading-card-creator-30056.html" TargetMode="External"/><Relationship Id="rId2" Type="http://schemas.openxmlformats.org/officeDocument/2006/relationships/hyperlink" Target="http://superteachertools.com/" TargetMode="External"/><Relationship Id="rId1" Type="http://schemas.openxmlformats.org/officeDocument/2006/relationships/hyperlink" Target="http://www.readwritethink.org/classroom-resources/student-interactives/cube-creator-30850.html" TargetMode="External"/><Relationship Id="rId4" Type="http://schemas.openxmlformats.org/officeDocument/2006/relationships/hyperlink" Target="http://myfreebingocards.com/" TargetMode="External"/></Relationships>
</file>

<file path=ppt/diagrams/_rels/data5.xml.rels><?xml version="1.0" encoding="UTF-8" standalone="yes"?>
<Relationships xmlns="http://schemas.openxmlformats.org/package/2006/relationships"><Relationship Id="rId8" Type="http://schemas.openxmlformats.org/officeDocument/2006/relationships/hyperlink" Target="http://www.gutenberg.org/" TargetMode="External"/><Relationship Id="rId13" Type="http://schemas.openxmlformats.org/officeDocument/2006/relationships/hyperlink" Target="http://www.wi-phi.com/" TargetMode="External"/><Relationship Id="rId3" Type="http://schemas.openxmlformats.org/officeDocument/2006/relationships/hyperlink" Target="https://owl.english.purdue.edu/owl/resource/747/01/" TargetMode="External"/><Relationship Id="rId7" Type="http://schemas.openxmlformats.org/officeDocument/2006/relationships/hyperlink" Target="https://www.hippocampus.org/" TargetMode="External"/><Relationship Id="rId12" Type="http://schemas.openxmlformats.org/officeDocument/2006/relationships/hyperlink" Target="https://writingcommons.org/" TargetMode="External"/><Relationship Id="rId2" Type="http://schemas.openxmlformats.org/officeDocument/2006/relationships/hyperlink" Target="https://kingdomality.com/cgi-bin/king5.cgi" TargetMode="External"/><Relationship Id="rId16" Type="http://schemas.openxmlformats.org/officeDocument/2006/relationships/hyperlink" Target="http://www.americanyawp.com/" TargetMode="External"/><Relationship Id="rId1" Type="http://schemas.openxmlformats.org/officeDocument/2006/relationships/hyperlink" Target="https://flipgrid.com/" TargetMode="External"/><Relationship Id="rId6" Type="http://schemas.openxmlformats.org/officeDocument/2006/relationships/hyperlink" Target="https://openstax.org/" TargetMode="External"/><Relationship Id="rId11" Type="http://schemas.openxmlformats.org/officeDocument/2006/relationships/hyperlink" Target="https://style.mla.org/" TargetMode="External"/><Relationship Id="rId5" Type="http://schemas.openxmlformats.org/officeDocument/2006/relationships/hyperlink" Target="https://www.zotero.org/" TargetMode="External"/><Relationship Id="rId15" Type="http://schemas.openxmlformats.org/officeDocument/2006/relationships/hyperlink" Target="https://evolution.berkeley.edu/evolibrary/home.php" TargetMode="External"/><Relationship Id="rId10" Type="http://schemas.openxmlformats.org/officeDocument/2006/relationships/hyperlink" Target="https://writingcenter.unc.edu/tips-and-tools/" TargetMode="External"/><Relationship Id="rId4" Type="http://schemas.openxmlformats.org/officeDocument/2006/relationships/hyperlink" Target="https://owl.english.purdue.edu/owl/resource/560/01/" TargetMode="External"/><Relationship Id="rId9" Type="http://schemas.openxmlformats.org/officeDocument/2006/relationships/hyperlink" Target="http://freerice.com/category" TargetMode="External"/><Relationship Id="rId14" Type="http://schemas.openxmlformats.org/officeDocument/2006/relationships/hyperlink" Target="https://storycorps.org/" TargetMode="External"/></Relationships>
</file>

<file path=ppt/diagrams/_rels/data6.xml.rels><?xml version="1.0" encoding="UTF-8" standalone="yes"?>
<Relationships xmlns="http://schemas.openxmlformats.org/package/2006/relationships"><Relationship Id="rId8" Type="http://schemas.openxmlformats.org/officeDocument/2006/relationships/hyperlink" Target="https://personal.colby.edu/~bknelson/SLC/" TargetMode="External"/><Relationship Id="rId3" Type="http://schemas.openxmlformats.org/officeDocument/2006/relationships/hyperlink" Target="https://www.duolingo.com/" TargetMode="External"/><Relationship Id="rId7" Type="http://schemas.openxmlformats.org/officeDocument/2006/relationships/hyperlink" Target="https://www.loc.gov/free-to-use/" TargetMode="External"/><Relationship Id="rId2" Type="http://schemas.openxmlformats.org/officeDocument/2006/relationships/hyperlink" Target="https://www.gcflearnfree.org/" TargetMode="External"/><Relationship Id="rId1" Type="http://schemas.openxmlformats.org/officeDocument/2006/relationships/hyperlink" Target="http://engineertech.org/courses/basic-math-topics/?submit=view" TargetMode="External"/><Relationship Id="rId6" Type="http://schemas.openxmlformats.org/officeDocument/2006/relationships/hyperlink" Target="https://www.metmuseum.org/connections/" TargetMode="External"/><Relationship Id="rId11" Type="http://schemas.openxmlformats.org/officeDocument/2006/relationships/hyperlink" Target="https://www.merlot.org/merlot/viewMaterial.htm?id=386133" TargetMode="External"/><Relationship Id="rId5" Type="http://schemas.openxmlformats.org/officeDocument/2006/relationships/hyperlink" Target="https://www.metmuseum.org/toah/" TargetMode="External"/><Relationship Id="rId10" Type="http://schemas.openxmlformats.org/officeDocument/2006/relationships/hyperlink" Target="http://a1.marugotoweb.jp/" TargetMode="External"/><Relationship Id="rId4" Type="http://schemas.openxmlformats.org/officeDocument/2006/relationships/hyperlink" Target="http://sciencecases.lib.buffalo.edu/cs/" TargetMode="External"/><Relationship Id="rId9" Type="http://schemas.openxmlformats.org/officeDocument/2006/relationships/hyperlink" Target="http://www.bbc.co.uk/languages/spanish/mividaloca/full_details.shtml"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google.com/sheets/about/?utm_source=gaboutpage&amp;utm_medium=sheetslink&amp;utm_campaign=gabout" TargetMode="External"/><Relationship Id="rId2" Type="http://schemas.openxmlformats.org/officeDocument/2006/relationships/hyperlink" Target="https://www.google.com/docs/about/?utm_source=gaboutpage&amp;utm_medium=docslink&amp;utm_campaign=gabout" TargetMode="External"/><Relationship Id="rId1" Type="http://schemas.openxmlformats.org/officeDocument/2006/relationships/hyperlink" Target="https://www.google.com/drive/" TargetMode="External"/><Relationship Id="rId5" Type="http://schemas.openxmlformats.org/officeDocument/2006/relationships/hyperlink" Target="https://www.google.com/forms/about/?utm_source=gaboutpage&amp;utm_medium=formslink&amp;utm_campaign=gabout" TargetMode="External"/><Relationship Id="rId4" Type="http://schemas.openxmlformats.org/officeDocument/2006/relationships/hyperlink" Target="https://www.google.com/slides/about/?utm_source=gaboutpage&amp;utm_medium=slideslink&amp;utm_campaign=gabout"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quizlet.com/help/2444125/how-to-use-quizlet-live" TargetMode="External"/><Relationship Id="rId2" Type="http://schemas.openxmlformats.org/officeDocument/2006/relationships/hyperlink" Target="https://create.kahoot.it/login?next=/l/" TargetMode="External"/><Relationship Id="rId1" Type="http://schemas.openxmlformats.org/officeDocument/2006/relationships/hyperlink" Target="https://kahoot.it/" TargetMode="External"/><Relationship Id="rId4" Type="http://schemas.openxmlformats.org/officeDocument/2006/relationships/hyperlink" Target="https://quizlet.com/211131152/match"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www.readwritethink.org/classroom-resources/student-interactives/trading-card-creator-30056.html" TargetMode="External"/><Relationship Id="rId2" Type="http://schemas.openxmlformats.org/officeDocument/2006/relationships/hyperlink" Target="http://superteachertools.com/" TargetMode="External"/><Relationship Id="rId1" Type="http://schemas.openxmlformats.org/officeDocument/2006/relationships/hyperlink" Target="http://www.readwritethink.org/classroom-resources/student-interactives/cube-creator-30850.html" TargetMode="External"/><Relationship Id="rId4" Type="http://schemas.openxmlformats.org/officeDocument/2006/relationships/hyperlink" Target="http://myfreebingocards.com/"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www.gutenberg.org/" TargetMode="External"/><Relationship Id="rId13" Type="http://schemas.openxmlformats.org/officeDocument/2006/relationships/hyperlink" Target="http://www.wi-phi.com/" TargetMode="External"/><Relationship Id="rId3" Type="http://schemas.openxmlformats.org/officeDocument/2006/relationships/hyperlink" Target="https://owl.english.purdue.edu/owl/resource/747/01/" TargetMode="External"/><Relationship Id="rId7" Type="http://schemas.openxmlformats.org/officeDocument/2006/relationships/hyperlink" Target="https://www.hippocampus.org/" TargetMode="External"/><Relationship Id="rId12" Type="http://schemas.openxmlformats.org/officeDocument/2006/relationships/hyperlink" Target="https://writingcommons.org/" TargetMode="External"/><Relationship Id="rId2" Type="http://schemas.openxmlformats.org/officeDocument/2006/relationships/hyperlink" Target="https://kingdomality.com/cgi-bin/king5.cgi" TargetMode="External"/><Relationship Id="rId16" Type="http://schemas.openxmlformats.org/officeDocument/2006/relationships/hyperlink" Target="http://www.americanyawp.com/" TargetMode="External"/><Relationship Id="rId1" Type="http://schemas.openxmlformats.org/officeDocument/2006/relationships/hyperlink" Target="https://flipgrid.com/" TargetMode="External"/><Relationship Id="rId6" Type="http://schemas.openxmlformats.org/officeDocument/2006/relationships/hyperlink" Target="https://openstax.org/" TargetMode="External"/><Relationship Id="rId11" Type="http://schemas.openxmlformats.org/officeDocument/2006/relationships/hyperlink" Target="https://style.mla.org/" TargetMode="External"/><Relationship Id="rId5" Type="http://schemas.openxmlformats.org/officeDocument/2006/relationships/hyperlink" Target="https://www.zotero.org/" TargetMode="External"/><Relationship Id="rId15" Type="http://schemas.openxmlformats.org/officeDocument/2006/relationships/hyperlink" Target="https://evolution.berkeley.edu/evolibrary/home.php" TargetMode="External"/><Relationship Id="rId10" Type="http://schemas.openxmlformats.org/officeDocument/2006/relationships/hyperlink" Target="https://writingcenter.unc.edu/tips-and-tools/" TargetMode="External"/><Relationship Id="rId4" Type="http://schemas.openxmlformats.org/officeDocument/2006/relationships/hyperlink" Target="https://owl.english.purdue.edu/owl/resource/560/01/" TargetMode="External"/><Relationship Id="rId9" Type="http://schemas.openxmlformats.org/officeDocument/2006/relationships/hyperlink" Target="http://freerice.com/category" TargetMode="External"/><Relationship Id="rId14" Type="http://schemas.openxmlformats.org/officeDocument/2006/relationships/hyperlink" Target="https://storycorps.org/"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s://personal.colby.edu/~bknelson/SLC/" TargetMode="External"/><Relationship Id="rId3" Type="http://schemas.openxmlformats.org/officeDocument/2006/relationships/hyperlink" Target="https://www.gcflearnfree.org/" TargetMode="External"/><Relationship Id="rId7" Type="http://schemas.openxmlformats.org/officeDocument/2006/relationships/hyperlink" Target="https://www.duolingo.com/" TargetMode="External"/><Relationship Id="rId2" Type="http://schemas.openxmlformats.org/officeDocument/2006/relationships/hyperlink" Target="http://sciencecases.lib.buffalo.edu/cs/" TargetMode="External"/><Relationship Id="rId1" Type="http://schemas.openxmlformats.org/officeDocument/2006/relationships/hyperlink" Target="http://engineertech.org/courses/basic-math-topics/?submit=view" TargetMode="External"/><Relationship Id="rId6" Type="http://schemas.openxmlformats.org/officeDocument/2006/relationships/hyperlink" Target="https://www.loc.gov/free-to-use/" TargetMode="External"/><Relationship Id="rId11" Type="http://schemas.openxmlformats.org/officeDocument/2006/relationships/hyperlink" Target="https://www.merlot.org/merlot/viewMaterial.htm?id=386133" TargetMode="External"/><Relationship Id="rId5" Type="http://schemas.openxmlformats.org/officeDocument/2006/relationships/hyperlink" Target="https://www.metmuseum.org/connections/" TargetMode="External"/><Relationship Id="rId10" Type="http://schemas.openxmlformats.org/officeDocument/2006/relationships/hyperlink" Target="http://a1.marugotoweb.jp/" TargetMode="External"/><Relationship Id="rId4" Type="http://schemas.openxmlformats.org/officeDocument/2006/relationships/hyperlink" Target="https://www.metmuseum.org/toah/" TargetMode="External"/><Relationship Id="rId9" Type="http://schemas.openxmlformats.org/officeDocument/2006/relationships/hyperlink" Target="http://www.bbc.co.uk/languages/spanish/mividaloca/full_details.shtm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60859-6420-4F83-AA71-BDFDC10AB3EE}" type="doc">
      <dgm:prSet loTypeId="urn:microsoft.com/office/officeart/2005/8/layout/process1" loCatId="process" qsTypeId="urn:microsoft.com/office/officeart/2005/8/quickstyle/simple4" qsCatId="simple" csTypeId="urn:microsoft.com/office/officeart/2005/8/colors/accent2_2" csCatId="accent2"/>
      <dgm:spPr/>
      <dgm:t>
        <a:bodyPr/>
        <a:lstStyle/>
        <a:p>
          <a:endParaRPr lang="en-US"/>
        </a:p>
      </dgm:t>
    </dgm:pt>
    <dgm:pt modelId="{CF5C8273-8739-439E-B7CA-F271418B0C57}">
      <dgm:prSet/>
      <dgm:spPr/>
      <dgm:t>
        <a:bodyPr/>
        <a:lstStyle/>
        <a:p>
          <a:r>
            <a:rPr lang="en-US" dirty="0"/>
            <a:t>Using a revised Bloom’s taxonomy, a flipped classroom means that students are doing the lower levels of cognitive work (gaining knowledge and comprehension) outside of class, and focusing on the higher forms of cognitive work (application, analysis, synthesis, and/or evaluation) in class (Anderson &amp; Krathwohl, 2001).</a:t>
          </a:r>
        </a:p>
      </dgm:t>
    </dgm:pt>
    <dgm:pt modelId="{CCC426B4-8BA1-4801-9A9C-F68D30A04ECD}" type="parTrans" cxnId="{EFCE0988-58A6-47D3-BAC4-1ADFCAC8ED94}">
      <dgm:prSet/>
      <dgm:spPr/>
      <dgm:t>
        <a:bodyPr/>
        <a:lstStyle/>
        <a:p>
          <a:endParaRPr lang="en-US"/>
        </a:p>
      </dgm:t>
    </dgm:pt>
    <dgm:pt modelId="{0D4D1024-EFB2-41A2-BE5C-31A513190E31}" type="sibTrans" cxnId="{EFCE0988-58A6-47D3-BAC4-1ADFCAC8ED94}">
      <dgm:prSet/>
      <dgm:spPr/>
      <dgm:t>
        <a:bodyPr/>
        <a:lstStyle/>
        <a:p>
          <a:endParaRPr lang="en-US" dirty="0"/>
        </a:p>
      </dgm:t>
    </dgm:pt>
    <dgm:pt modelId="{99C97E90-7DFC-45FB-AE26-07A88B44AC51}">
      <dgm:prSet/>
      <dgm:spPr/>
      <dgm:t>
        <a:bodyPr/>
        <a:lstStyle/>
        <a:p>
          <a:r>
            <a:rPr lang="en-US" dirty="0"/>
            <a:t>Key Elements (Brame, 2013):</a:t>
          </a:r>
        </a:p>
      </dgm:t>
    </dgm:pt>
    <dgm:pt modelId="{7480B4B5-B783-4A7D-AF68-3169503F0B97}" type="parTrans" cxnId="{6C54F339-849A-4952-8C60-D8F4122BFE34}">
      <dgm:prSet/>
      <dgm:spPr/>
      <dgm:t>
        <a:bodyPr/>
        <a:lstStyle/>
        <a:p>
          <a:endParaRPr lang="en-US"/>
        </a:p>
      </dgm:t>
    </dgm:pt>
    <dgm:pt modelId="{61BA3EFF-5C0A-451C-8C5D-C124D262A613}" type="sibTrans" cxnId="{6C54F339-849A-4952-8C60-D8F4122BFE34}">
      <dgm:prSet/>
      <dgm:spPr/>
      <dgm:t>
        <a:bodyPr/>
        <a:lstStyle/>
        <a:p>
          <a:endParaRPr lang="en-US"/>
        </a:p>
      </dgm:t>
    </dgm:pt>
    <dgm:pt modelId="{61525A84-8689-415E-BD1C-F14FE37AC95B}">
      <dgm:prSet/>
      <dgm:spPr/>
      <dgm:t>
        <a:bodyPr/>
        <a:lstStyle/>
        <a:p>
          <a:r>
            <a:rPr lang="en-US" dirty="0"/>
            <a:t>Provide an opportunity for students to gain first exposure prior to class.</a:t>
          </a:r>
        </a:p>
      </dgm:t>
    </dgm:pt>
    <dgm:pt modelId="{011DF1E0-338E-4F61-BDD4-4D2E28F539CE}" type="parTrans" cxnId="{F4E8197F-287D-45B7-8020-2544165CB6F1}">
      <dgm:prSet/>
      <dgm:spPr/>
      <dgm:t>
        <a:bodyPr/>
        <a:lstStyle/>
        <a:p>
          <a:endParaRPr lang="en-US"/>
        </a:p>
      </dgm:t>
    </dgm:pt>
    <dgm:pt modelId="{E01D276C-6E7B-4A63-8340-15264D7E7A94}" type="sibTrans" cxnId="{F4E8197F-287D-45B7-8020-2544165CB6F1}">
      <dgm:prSet/>
      <dgm:spPr/>
      <dgm:t>
        <a:bodyPr/>
        <a:lstStyle/>
        <a:p>
          <a:endParaRPr lang="en-US"/>
        </a:p>
      </dgm:t>
    </dgm:pt>
    <dgm:pt modelId="{EBCB3C92-FCC4-4457-8C96-611645F427A8}">
      <dgm:prSet/>
      <dgm:spPr/>
      <dgm:t>
        <a:bodyPr/>
        <a:lstStyle/>
        <a:p>
          <a:r>
            <a:rPr lang="en-US" dirty="0"/>
            <a:t>Provide an incentive for students to prepare for class.</a:t>
          </a:r>
        </a:p>
      </dgm:t>
    </dgm:pt>
    <dgm:pt modelId="{819F3AAC-F6F7-4D2D-9560-DBC8C40E50E4}" type="parTrans" cxnId="{667C042E-162D-4BE0-9938-2DB8FFDC0FC0}">
      <dgm:prSet/>
      <dgm:spPr/>
      <dgm:t>
        <a:bodyPr/>
        <a:lstStyle/>
        <a:p>
          <a:endParaRPr lang="en-US"/>
        </a:p>
      </dgm:t>
    </dgm:pt>
    <dgm:pt modelId="{484928DB-B201-42F7-9469-7F9F31185C4C}" type="sibTrans" cxnId="{667C042E-162D-4BE0-9938-2DB8FFDC0FC0}">
      <dgm:prSet/>
      <dgm:spPr/>
      <dgm:t>
        <a:bodyPr/>
        <a:lstStyle/>
        <a:p>
          <a:endParaRPr lang="en-US"/>
        </a:p>
      </dgm:t>
    </dgm:pt>
    <dgm:pt modelId="{75014D67-C0E1-4E8D-A0AE-362BB9129A47}">
      <dgm:prSet/>
      <dgm:spPr/>
      <dgm:t>
        <a:bodyPr/>
        <a:lstStyle/>
        <a:p>
          <a:r>
            <a:rPr lang="en-US" dirty="0"/>
            <a:t>Provide a mechanism to assess student understanding.</a:t>
          </a:r>
        </a:p>
      </dgm:t>
    </dgm:pt>
    <dgm:pt modelId="{587D6C8A-066C-4898-9DB7-CC76B7440B97}" type="parTrans" cxnId="{3B3D700E-083D-452B-A6AB-5BDA2052B3AA}">
      <dgm:prSet/>
      <dgm:spPr/>
      <dgm:t>
        <a:bodyPr/>
        <a:lstStyle/>
        <a:p>
          <a:endParaRPr lang="en-US"/>
        </a:p>
      </dgm:t>
    </dgm:pt>
    <dgm:pt modelId="{5CAAFFEC-FD8F-455B-B9F9-E379C9720DAF}" type="sibTrans" cxnId="{3B3D700E-083D-452B-A6AB-5BDA2052B3AA}">
      <dgm:prSet/>
      <dgm:spPr/>
      <dgm:t>
        <a:bodyPr/>
        <a:lstStyle/>
        <a:p>
          <a:endParaRPr lang="en-US"/>
        </a:p>
      </dgm:t>
    </dgm:pt>
    <dgm:pt modelId="{28B37A0A-08FA-4E5F-8742-0470336A6A32}">
      <dgm:prSet/>
      <dgm:spPr/>
      <dgm:t>
        <a:bodyPr/>
        <a:lstStyle/>
        <a:p>
          <a:r>
            <a:rPr lang="en-US" dirty="0"/>
            <a:t>Provide in-class activities that focus on higher level cognitive activities.</a:t>
          </a:r>
          <a:br>
            <a:rPr lang="en-US" dirty="0"/>
          </a:br>
          <a:endParaRPr lang="en-US" dirty="0"/>
        </a:p>
      </dgm:t>
    </dgm:pt>
    <dgm:pt modelId="{DE4B5A4D-EAC7-4458-AD73-DDD44AF18035}" type="parTrans" cxnId="{FF04FEB3-BE2C-41B1-BD7A-F45261A70BBE}">
      <dgm:prSet/>
      <dgm:spPr/>
      <dgm:t>
        <a:bodyPr/>
        <a:lstStyle/>
        <a:p>
          <a:endParaRPr lang="en-US"/>
        </a:p>
      </dgm:t>
    </dgm:pt>
    <dgm:pt modelId="{D38CB828-3E35-4F2D-8B67-5D04D6A82F5A}" type="sibTrans" cxnId="{FF04FEB3-BE2C-41B1-BD7A-F45261A70BBE}">
      <dgm:prSet/>
      <dgm:spPr/>
      <dgm:t>
        <a:bodyPr/>
        <a:lstStyle/>
        <a:p>
          <a:endParaRPr lang="en-US"/>
        </a:p>
      </dgm:t>
    </dgm:pt>
    <dgm:pt modelId="{66690DF1-9FB6-5644-95AD-FE47662EF5DA}" type="pres">
      <dgm:prSet presAssocID="{FEE60859-6420-4F83-AA71-BDFDC10AB3EE}" presName="Name0" presStyleCnt="0">
        <dgm:presLayoutVars>
          <dgm:dir/>
          <dgm:resizeHandles val="exact"/>
        </dgm:presLayoutVars>
      </dgm:prSet>
      <dgm:spPr/>
      <dgm:t>
        <a:bodyPr/>
        <a:lstStyle/>
        <a:p>
          <a:endParaRPr lang="en-US"/>
        </a:p>
      </dgm:t>
    </dgm:pt>
    <dgm:pt modelId="{DD6DC60F-998C-0344-909F-D05782780438}" type="pres">
      <dgm:prSet presAssocID="{CF5C8273-8739-439E-B7CA-F271418B0C57}" presName="node" presStyleLbl="node1" presStyleIdx="0" presStyleCnt="2">
        <dgm:presLayoutVars>
          <dgm:bulletEnabled val="1"/>
        </dgm:presLayoutVars>
      </dgm:prSet>
      <dgm:spPr/>
      <dgm:t>
        <a:bodyPr/>
        <a:lstStyle/>
        <a:p>
          <a:endParaRPr lang="en-US"/>
        </a:p>
      </dgm:t>
    </dgm:pt>
    <dgm:pt modelId="{48B69431-AA9E-A64C-B3D0-B7F02B95E260}" type="pres">
      <dgm:prSet presAssocID="{0D4D1024-EFB2-41A2-BE5C-31A513190E31}" presName="sibTrans" presStyleLbl="sibTrans2D1" presStyleIdx="0" presStyleCnt="1"/>
      <dgm:spPr/>
      <dgm:t>
        <a:bodyPr/>
        <a:lstStyle/>
        <a:p>
          <a:endParaRPr lang="en-US"/>
        </a:p>
      </dgm:t>
    </dgm:pt>
    <dgm:pt modelId="{0C4BDEF4-8FFA-144E-A0C1-0A125A7C055F}" type="pres">
      <dgm:prSet presAssocID="{0D4D1024-EFB2-41A2-BE5C-31A513190E31}" presName="connectorText" presStyleLbl="sibTrans2D1" presStyleIdx="0" presStyleCnt="1"/>
      <dgm:spPr/>
      <dgm:t>
        <a:bodyPr/>
        <a:lstStyle/>
        <a:p>
          <a:endParaRPr lang="en-US"/>
        </a:p>
      </dgm:t>
    </dgm:pt>
    <dgm:pt modelId="{2DBD436E-97A9-5D41-8D33-66C84ED7977E}" type="pres">
      <dgm:prSet presAssocID="{99C97E90-7DFC-45FB-AE26-07A88B44AC51}" presName="node" presStyleLbl="node1" presStyleIdx="1" presStyleCnt="2">
        <dgm:presLayoutVars>
          <dgm:bulletEnabled val="1"/>
        </dgm:presLayoutVars>
      </dgm:prSet>
      <dgm:spPr/>
      <dgm:t>
        <a:bodyPr/>
        <a:lstStyle/>
        <a:p>
          <a:endParaRPr lang="en-US"/>
        </a:p>
      </dgm:t>
    </dgm:pt>
  </dgm:ptLst>
  <dgm:cxnLst>
    <dgm:cxn modelId="{DA598862-D19D-F542-B794-D6592E4F959D}" type="presOf" srcId="{FEE60859-6420-4F83-AA71-BDFDC10AB3EE}" destId="{66690DF1-9FB6-5644-95AD-FE47662EF5DA}" srcOrd="0" destOrd="0" presId="urn:microsoft.com/office/officeart/2005/8/layout/process1"/>
    <dgm:cxn modelId="{5DAF5809-7707-8D44-B9DD-D0D93E733AC3}" type="presOf" srcId="{EBCB3C92-FCC4-4457-8C96-611645F427A8}" destId="{2DBD436E-97A9-5D41-8D33-66C84ED7977E}" srcOrd="0" destOrd="2" presId="urn:microsoft.com/office/officeart/2005/8/layout/process1"/>
    <dgm:cxn modelId="{667C042E-162D-4BE0-9938-2DB8FFDC0FC0}" srcId="{99C97E90-7DFC-45FB-AE26-07A88B44AC51}" destId="{EBCB3C92-FCC4-4457-8C96-611645F427A8}" srcOrd="1" destOrd="0" parTransId="{819F3AAC-F6F7-4D2D-9560-DBC8C40E50E4}" sibTransId="{484928DB-B201-42F7-9469-7F9F31185C4C}"/>
    <dgm:cxn modelId="{73415444-06A7-E247-904E-301AC87F2CFF}" type="presOf" srcId="{61525A84-8689-415E-BD1C-F14FE37AC95B}" destId="{2DBD436E-97A9-5D41-8D33-66C84ED7977E}" srcOrd="0" destOrd="1" presId="urn:microsoft.com/office/officeart/2005/8/layout/process1"/>
    <dgm:cxn modelId="{2180F083-3A60-8E43-96A6-DBF57E046CCD}" type="presOf" srcId="{28B37A0A-08FA-4E5F-8742-0470336A6A32}" destId="{2DBD436E-97A9-5D41-8D33-66C84ED7977E}" srcOrd="0" destOrd="4" presId="urn:microsoft.com/office/officeart/2005/8/layout/process1"/>
    <dgm:cxn modelId="{F4E8197F-287D-45B7-8020-2544165CB6F1}" srcId="{99C97E90-7DFC-45FB-AE26-07A88B44AC51}" destId="{61525A84-8689-415E-BD1C-F14FE37AC95B}" srcOrd="0" destOrd="0" parTransId="{011DF1E0-338E-4F61-BDD4-4D2E28F539CE}" sibTransId="{E01D276C-6E7B-4A63-8340-15264D7E7A94}"/>
    <dgm:cxn modelId="{C240DFC6-D518-F54F-9F9E-72230660F588}" type="presOf" srcId="{0D4D1024-EFB2-41A2-BE5C-31A513190E31}" destId="{0C4BDEF4-8FFA-144E-A0C1-0A125A7C055F}" srcOrd="1" destOrd="0" presId="urn:microsoft.com/office/officeart/2005/8/layout/process1"/>
    <dgm:cxn modelId="{3B3D700E-083D-452B-A6AB-5BDA2052B3AA}" srcId="{99C97E90-7DFC-45FB-AE26-07A88B44AC51}" destId="{75014D67-C0E1-4E8D-A0AE-362BB9129A47}" srcOrd="2" destOrd="0" parTransId="{587D6C8A-066C-4898-9DB7-CC76B7440B97}" sibTransId="{5CAAFFEC-FD8F-455B-B9F9-E379C9720DAF}"/>
    <dgm:cxn modelId="{EFCE0988-58A6-47D3-BAC4-1ADFCAC8ED94}" srcId="{FEE60859-6420-4F83-AA71-BDFDC10AB3EE}" destId="{CF5C8273-8739-439E-B7CA-F271418B0C57}" srcOrd="0" destOrd="0" parTransId="{CCC426B4-8BA1-4801-9A9C-F68D30A04ECD}" sibTransId="{0D4D1024-EFB2-41A2-BE5C-31A513190E31}"/>
    <dgm:cxn modelId="{FF04FEB3-BE2C-41B1-BD7A-F45261A70BBE}" srcId="{99C97E90-7DFC-45FB-AE26-07A88B44AC51}" destId="{28B37A0A-08FA-4E5F-8742-0470336A6A32}" srcOrd="3" destOrd="0" parTransId="{DE4B5A4D-EAC7-4458-AD73-DDD44AF18035}" sibTransId="{D38CB828-3E35-4F2D-8B67-5D04D6A82F5A}"/>
    <dgm:cxn modelId="{8F76CF76-03C4-E84C-ADF8-53FEC8AE6689}" type="presOf" srcId="{CF5C8273-8739-439E-B7CA-F271418B0C57}" destId="{DD6DC60F-998C-0344-909F-D05782780438}" srcOrd="0" destOrd="0" presId="urn:microsoft.com/office/officeart/2005/8/layout/process1"/>
    <dgm:cxn modelId="{CDCEEFE7-5D04-394E-8F41-05B95FA71B25}" type="presOf" srcId="{99C97E90-7DFC-45FB-AE26-07A88B44AC51}" destId="{2DBD436E-97A9-5D41-8D33-66C84ED7977E}" srcOrd="0" destOrd="0" presId="urn:microsoft.com/office/officeart/2005/8/layout/process1"/>
    <dgm:cxn modelId="{4C5DF3B0-6D14-4E40-AD45-8B9C4095B7F0}" type="presOf" srcId="{0D4D1024-EFB2-41A2-BE5C-31A513190E31}" destId="{48B69431-AA9E-A64C-B3D0-B7F02B95E260}" srcOrd="0" destOrd="0" presId="urn:microsoft.com/office/officeart/2005/8/layout/process1"/>
    <dgm:cxn modelId="{E4E35C89-65A4-6140-B64E-494A0B960C21}" type="presOf" srcId="{75014D67-C0E1-4E8D-A0AE-362BB9129A47}" destId="{2DBD436E-97A9-5D41-8D33-66C84ED7977E}" srcOrd="0" destOrd="3" presId="urn:microsoft.com/office/officeart/2005/8/layout/process1"/>
    <dgm:cxn modelId="{6C54F339-849A-4952-8C60-D8F4122BFE34}" srcId="{FEE60859-6420-4F83-AA71-BDFDC10AB3EE}" destId="{99C97E90-7DFC-45FB-AE26-07A88B44AC51}" srcOrd="1" destOrd="0" parTransId="{7480B4B5-B783-4A7D-AF68-3169503F0B97}" sibTransId="{61BA3EFF-5C0A-451C-8C5D-C124D262A613}"/>
    <dgm:cxn modelId="{1FB4C398-ED3B-3F4D-BD13-8971B7D5E5CF}" type="presParOf" srcId="{66690DF1-9FB6-5644-95AD-FE47662EF5DA}" destId="{DD6DC60F-998C-0344-909F-D05782780438}" srcOrd="0" destOrd="0" presId="urn:microsoft.com/office/officeart/2005/8/layout/process1"/>
    <dgm:cxn modelId="{65EE5F3C-8941-8843-B520-ED6B335BD204}" type="presParOf" srcId="{66690DF1-9FB6-5644-95AD-FE47662EF5DA}" destId="{48B69431-AA9E-A64C-B3D0-B7F02B95E260}" srcOrd="1" destOrd="0" presId="urn:microsoft.com/office/officeart/2005/8/layout/process1"/>
    <dgm:cxn modelId="{92F0F264-0415-5043-9437-C1A4238368EC}" type="presParOf" srcId="{48B69431-AA9E-A64C-B3D0-B7F02B95E260}" destId="{0C4BDEF4-8FFA-144E-A0C1-0A125A7C055F}" srcOrd="0" destOrd="0" presId="urn:microsoft.com/office/officeart/2005/8/layout/process1"/>
    <dgm:cxn modelId="{A6DC7A3A-B5CC-4D4C-9311-9610E41CB679}" type="presParOf" srcId="{66690DF1-9FB6-5644-95AD-FE47662EF5DA}" destId="{2DBD436E-97A9-5D41-8D33-66C84ED7977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C0542-9EAA-482A-BE45-6811C04233C6}"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441EC037-EB59-4B1F-ADFE-4C053DF5D04A}">
      <dgm:prSet/>
      <dgm:spPr/>
      <dgm:t>
        <a:bodyPr/>
        <a:lstStyle/>
        <a:p>
          <a:r>
            <a:rPr lang="en-US" dirty="0"/>
            <a:t>Google Classroom – create online class (less sophisticated than Canvas)</a:t>
          </a:r>
        </a:p>
      </dgm:t>
    </dgm:pt>
    <dgm:pt modelId="{A8D03037-5CC7-4F69-96B7-1D09DF094047}" type="parTrans" cxnId="{F7218E53-6290-4C2F-9D36-44E1AA4BD3FC}">
      <dgm:prSet/>
      <dgm:spPr/>
      <dgm:t>
        <a:bodyPr/>
        <a:lstStyle/>
        <a:p>
          <a:endParaRPr lang="en-US"/>
        </a:p>
      </dgm:t>
    </dgm:pt>
    <dgm:pt modelId="{5BAC424D-AAFC-4A0B-9011-6E2E30ED4FCE}" type="sibTrans" cxnId="{F7218E53-6290-4C2F-9D36-44E1AA4BD3FC}">
      <dgm:prSet/>
      <dgm:spPr/>
      <dgm:t>
        <a:bodyPr/>
        <a:lstStyle/>
        <a:p>
          <a:endParaRPr lang="en-US"/>
        </a:p>
      </dgm:t>
    </dgm:pt>
    <dgm:pt modelId="{008B17DB-FE96-43FB-84DE-00E8F7FF5514}">
      <dgm:prSet/>
      <dgm:spPr/>
      <dgm:t>
        <a:bodyPr/>
        <a:lstStyle/>
        <a:p>
          <a:r>
            <a:rPr lang="en-US" dirty="0">
              <a:hlinkClick xmlns:r="http://schemas.openxmlformats.org/officeDocument/2006/relationships" r:id="rId1"/>
            </a:rPr>
            <a:t>Google Drive </a:t>
          </a:r>
          <a:r>
            <a:rPr lang="en-US" dirty="0"/>
            <a:t>– can share files, file folders to students for materials by pasting a link to the location and allowing people to have access to the content</a:t>
          </a:r>
        </a:p>
      </dgm:t>
    </dgm:pt>
    <dgm:pt modelId="{5DE65F1C-7322-48D4-9130-74AC02D022F3}" type="parTrans" cxnId="{47ADEFF6-82ED-4168-94B9-1B2D24E4C3FE}">
      <dgm:prSet/>
      <dgm:spPr/>
      <dgm:t>
        <a:bodyPr/>
        <a:lstStyle/>
        <a:p>
          <a:endParaRPr lang="en-US"/>
        </a:p>
      </dgm:t>
    </dgm:pt>
    <dgm:pt modelId="{5DD0F164-F1F0-4031-8A29-AF6DBA121A13}" type="sibTrans" cxnId="{47ADEFF6-82ED-4168-94B9-1B2D24E4C3FE}">
      <dgm:prSet/>
      <dgm:spPr/>
      <dgm:t>
        <a:bodyPr/>
        <a:lstStyle/>
        <a:p>
          <a:endParaRPr lang="en-US"/>
        </a:p>
      </dgm:t>
    </dgm:pt>
    <dgm:pt modelId="{D9D75596-C2A2-4EC8-8B14-469C88706BE8}">
      <dgm:prSet/>
      <dgm:spPr/>
      <dgm:t>
        <a:bodyPr/>
        <a:lstStyle/>
        <a:p>
          <a:r>
            <a:rPr lang="en-US" dirty="0"/>
            <a:t>Google </a:t>
          </a:r>
          <a:r>
            <a:rPr lang="en-US" dirty="0">
              <a:hlinkClick xmlns:r="http://schemas.openxmlformats.org/officeDocument/2006/relationships" r:id="rId2"/>
            </a:rPr>
            <a:t>Docs</a:t>
          </a:r>
          <a:r>
            <a:rPr lang="en-US" dirty="0"/>
            <a:t> / </a:t>
          </a:r>
          <a:r>
            <a:rPr lang="en-US" dirty="0">
              <a:hlinkClick xmlns:r="http://schemas.openxmlformats.org/officeDocument/2006/relationships" r:id="rId3"/>
            </a:rPr>
            <a:t>Sheet</a:t>
          </a:r>
          <a:r>
            <a:rPr lang="en-US" dirty="0"/>
            <a:t> / </a:t>
          </a:r>
          <a:r>
            <a:rPr lang="en-US" dirty="0">
              <a:hlinkClick xmlns:r="http://schemas.openxmlformats.org/officeDocument/2006/relationships" r:id="rId4"/>
            </a:rPr>
            <a:t>Slides</a:t>
          </a:r>
          <a:r>
            <a:rPr lang="en-US" dirty="0"/>
            <a:t> – similar to Microsoft Word / Excel / PowerPoint,  allows students to collaborate on the document in real-time. Some features are not missing compared to the full Microsoft Office Suite</a:t>
          </a:r>
        </a:p>
      </dgm:t>
    </dgm:pt>
    <dgm:pt modelId="{2B979CA2-1367-4C9B-90FC-BD77DEC377E1}" type="parTrans" cxnId="{9FEE7AEA-BEC6-42C4-89D6-D1D5B91F41A6}">
      <dgm:prSet/>
      <dgm:spPr/>
      <dgm:t>
        <a:bodyPr/>
        <a:lstStyle/>
        <a:p>
          <a:endParaRPr lang="en-US"/>
        </a:p>
      </dgm:t>
    </dgm:pt>
    <dgm:pt modelId="{EC01F737-84B3-4260-9610-C686D15DE192}" type="sibTrans" cxnId="{9FEE7AEA-BEC6-42C4-89D6-D1D5B91F41A6}">
      <dgm:prSet/>
      <dgm:spPr/>
      <dgm:t>
        <a:bodyPr/>
        <a:lstStyle/>
        <a:p>
          <a:endParaRPr lang="en-US"/>
        </a:p>
      </dgm:t>
    </dgm:pt>
    <dgm:pt modelId="{F1D86DF1-88C4-4CE3-9A49-E89FBD309AB7}">
      <dgm:prSet/>
      <dgm:spPr/>
      <dgm:t>
        <a:bodyPr/>
        <a:lstStyle/>
        <a:p>
          <a:r>
            <a:rPr lang="en-US" dirty="0">
              <a:hlinkClick xmlns:r="http://schemas.openxmlformats.org/officeDocument/2006/relationships" r:id="rId5"/>
            </a:rPr>
            <a:t>Google Forms </a:t>
          </a:r>
          <a:r>
            <a:rPr lang="en-US" dirty="0"/>
            <a:t>– can create surveys, exams, evaluations</a:t>
          </a:r>
        </a:p>
      </dgm:t>
    </dgm:pt>
    <dgm:pt modelId="{3AC9E3A3-41C1-45B5-82C7-D6CC067CF4A4}" type="parTrans" cxnId="{1EE70CD1-A1FA-4371-8512-CA6CB27325A7}">
      <dgm:prSet/>
      <dgm:spPr/>
      <dgm:t>
        <a:bodyPr/>
        <a:lstStyle/>
        <a:p>
          <a:endParaRPr lang="en-US"/>
        </a:p>
      </dgm:t>
    </dgm:pt>
    <dgm:pt modelId="{7DF13401-FFF2-46C5-B8A6-2EE605BFF3EF}" type="sibTrans" cxnId="{1EE70CD1-A1FA-4371-8512-CA6CB27325A7}">
      <dgm:prSet/>
      <dgm:spPr/>
      <dgm:t>
        <a:bodyPr/>
        <a:lstStyle/>
        <a:p>
          <a:endParaRPr lang="en-US"/>
        </a:p>
      </dgm:t>
    </dgm:pt>
    <dgm:pt modelId="{748FEFD8-752E-574F-980E-EC4736806D97}" type="pres">
      <dgm:prSet presAssocID="{48BC0542-9EAA-482A-BE45-6811C04233C6}" presName="vert0" presStyleCnt="0">
        <dgm:presLayoutVars>
          <dgm:dir/>
          <dgm:animOne val="branch"/>
          <dgm:animLvl val="lvl"/>
        </dgm:presLayoutVars>
      </dgm:prSet>
      <dgm:spPr/>
      <dgm:t>
        <a:bodyPr/>
        <a:lstStyle/>
        <a:p>
          <a:endParaRPr lang="en-US"/>
        </a:p>
      </dgm:t>
    </dgm:pt>
    <dgm:pt modelId="{A3E5DE93-1BF9-8F40-8CA9-FC9282A22561}" type="pres">
      <dgm:prSet presAssocID="{441EC037-EB59-4B1F-ADFE-4C053DF5D04A}" presName="thickLine" presStyleLbl="alignNode1" presStyleIdx="0" presStyleCnt="4"/>
      <dgm:spPr/>
    </dgm:pt>
    <dgm:pt modelId="{AB449A51-FCEC-4848-87BC-3D94E1D89CC5}" type="pres">
      <dgm:prSet presAssocID="{441EC037-EB59-4B1F-ADFE-4C053DF5D04A}" presName="horz1" presStyleCnt="0"/>
      <dgm:spPr/>
    </dgm:pt>
    <dgm:pt modelId="{625CA90B-216C-0C46-9DEB-85D3E9139E63}" type="pres">
      <dgm:prSet presAssocID="{441EC037-EB59-4B1F-ADFE-4C053DF5D04A}" presName="tx1" presStyleLbl="revTx" presStyleIdx="0" presStyleCnt="4"/>
      <dgm:spPr/>
      <dgm:t>
        <a:bodyPr/>
        <a:lstStyle/>
        <a:p>
          <a:endParaRPr lang="en-US"/>
        </a:p>
      </dgm:t>
    </dgm:pt>
    <dgm:pt modelId="{1746102A-E979-3049-92FC-03ACA00F029C}" type="pres">
      <dgm:prSet presAssocID="{441EC037-EB59-4B1F-ADFE-4C053DF5D04A}" presName="vert1" presStyleCnt="0"/>
      <dgm:spPr/>
    </dgm:pt>
    <dgm:pt modelId="{5F41B42E-0BFA-D642-8C97-7DB0EE84D199}" type="pres">
      <dgm:prSet presAssocID="{008B17DB-FE96-43FB-84DE-00E8F7FF5514}" presName="thickLine" presStyleLbl="alignNode1" presStyleIdx="1" presStyleCnt="4"/>
      <dgm:spPr/>
    </dgm:pt>
    <dgm:pt modelId="{A1F0F6A4-4575-0046-ABB8-73C936711DA6}" type="pres">
      <dgm:prSet presAssocID="{008B17DB-FE96-43FB-84DE-00E8F7FF5514}" presName="horz1" presStyleCnt="0"/>
      <dgm:spPr/>
    </dgm:pt>
    <dgm:pt modelId="{4A55F6F8-CB05-1047-B1F1-8DA0B4021FEB}" type="pres">
      <dgm:prSet presAssocID="{008B17DB-FE96-43FB-84DE-00E8F7FF5514}" presName="tx1" presStyleLbl="revTx" presStyleIdx="1" presStyleCnt="4"/>
      <dgm:spPr/>
      <dgm:t>
        <a:bodyPr/>
        <a:lstStyle/>
        <a:p>
          <a:endParaRPr lang="en-US"/>
        </a:p>
      </dgm:t>
    </dgm:pt>
    <dgm:pt modelId="{2C19961C-14C4-F24B-AA64-41D26FFF673D}" type="pres">
      <dgm:prSet presAssocID="{008B17DB-FE96-43FB-84DE-00E8F7FF5514}" presName="vert1" presStyleCnt="0"/>
      <dgm:spPr/>
    </dgm:pt>
    <dgm:pt modelId="{F21DC46E-80A0-1F42-9356-5ECB71BC5C65}" type="pres">
      <dgm:prSet presAssocID="{D9D75596-C2A2-4EC8-8B14-469C88706BE8}" presName="thickLine" presStyleLbl="alignNode1" presStyleIdx="2" presStyleCnt="4"/>
      <dgm:spPr/>
    </dgm:pt>
    <dgm:pt modelId="{9413A2A3-D7A3-084A-8FD0-605C51E6C86E}" type="pres">
      <dgm:prSet presAssocID="{D9D75596-C2A2-4EC8-8B14-469C88706BE8}" presName="horz1" presStyleCnt="0"/>
      <dgm:spPr/>
    </dgm:pt>
    <dgm:pt modelId="{EDD73D5B-B1F7-DE47-AC0E-60346A971B12}" type="pres">
      <dgm:prSet presAssocID="{D9D75596-C2A2-4EC8-8B14-469C88706BE8}" presName="tx1" presStyleLbl="revTx" presStyleIdx="2" presStyleCnt="4"/>
      <dgm:spPr/>
      <dgm:t>
        <a:bodyPr/>
        <a:lstStyle/>
        <a:p>
          <a:endParaRPr lang="en-US"/>
        </a:p>
      </dgm:t>
    </dgm:pt>
    <dgm:pt modelId="{B44CC59C-0DA4-DA48-ADB5-0150D8AEB150}" type="pres">
      <dgm:prSet presAssocID="{D9D75596-C2A2-4EC8-8B14-469C88706BE8}" presName="vert1" presStyleCnt="0"/>
      <dgm:spPr/>
    </dgm:pt>
    <dgm:pt modelId="{CE99829C-DF25-F544-A4C6-F7EC222FACDB}" type="pres">
      <dgm:prSet presAssocID="{F1D86DF1-88C4-4CE3-9A49-E89FBD309AB7}" presName="thickLine" presStyleLbl="alignNode1" presStyleIdx="3" presStyleCnt="4"/>
      <dgm:spPr/>
    </dgm:pt>
    <dgm:pt modelId="{0CF6D044-039E-B244-B106-C34BFC083FB0}" type="pres">
      <dgm:prSet presAssocID="{F1D86DF1-88C4-4CE3-9A49-E89FBD309AB7}" presName="horz1" presStyleCnt="0"/>
      <dgm:spPr/>
    </dgm:pt>
    <dgm:pt modelId="{EEFD24C8-5F55-4244-965E-96EF3A8520C8}" type="pres">
      <dgm:prSet presAssocID="{F1D86DF1-88C4-4CE3-9A49-E89FBD309AB7}" presName="tx1" presStyleLbl="revTx" presStyleIdx="3" presStyleCnt="4"/>
      <dgm:spPr/>
      <dgm:t>
        <a:bodyPr/>
        <a:lstStyle/>
        <a:p>
          <a:endParaRPr lang="en-US"/>
        </a:p>
      </dgm:t>
    </dgm:pt>
    <dgm:pt modelId="{A40EC90C-D36B-8C47-BAE9-B752CD04C211}" type="pres">
      <dgm:prSet presAssocID="{F1D86DF1-88C4-4CE3-9A49-E89FBD309AB7}" presName="vert1" presStyleCnt="0"/>
      <dgm:spPr/>
    </dgm:pt>
  </dgm:ptLst>
  <dgm:cxnLst>
    <dgm:cxn modelId="{96A65FAF-A0FB-6F4D-A9FA-634763D8AD98}" type="presOf" srcId="{008B17DB-FE96-43FB-84DE-00E8F7FF5514}" destId="{4A55F6F8-CB05-1047-B1F1-8DA0B4021FEB}" srcOrd="0" destOrd="0" presId="urn:microsoft.com/office/officeart/2008/layout/LinedList"/>
    <dgm:cxn modelId="{1EE70CD1-A1FA-4371-8512-CA6CB27325A7}" srcId="{48BC0542-9EAA-482A-BE45-6811C04233C6}" destId="{F1D86DF1-88C4-4CE3-9A49-E89FBD309AB7}" srcOrd="3" destOrd="0" parTransId="{3AC9E3A3-41C1-45B5-82C7-D6CC067CF4A4}" sibTransId="{7DF13401-FFF2-46C5-B8A6-2EE605BFF3EF}"/>
    <dgm:cxn modelId="{D89204D8-36EC-FD46-BBFE-598596F8700C}" type="presOf" srcId="{D9D75596-C2A2-4EC8-8B14-469C88706BE8}" destId="{EDD73D5B-B1F7-DE47-AC0E-60346A971B12}" srcOrd="0" destOrd="0" presId="urn:microsoft.com/office/officeart/2008/layout/LinedList"/>
    <dgm:cxn modelId="{AA4FA912-A052-C143-A57D-D4A11CAF27EB}" type="presOf" srcId="{F1D86DF1-88C4-4CE3-9A49-E89FBD309AB7}" destId="{EEFD24C8-5F55-4244-965E-96EF3A8520C8}" srcOrd="0" destOrd="0" presId="urn:microsoft.com/office/officeart/2008/layout/LinedList"/>
    <dgm:cxn modelId="{9FEE7AEA-BEC6-42C4-89D6-D1D5B91F41A6}" srcId="{48BC0542-9EAA-482A-BE45-6811C04233C6}" destId="{D9D75596-C2A2-4EC8-8B14-469C88706BE8}" srcOrd="2" destOrd="0" parTransId="{2B979CA2-1367-4C9B-90FC-BD77DEC377E1}" sibTransId="{EC01F737-84B3-4260-9610-C686D15DE192}"/>
    <dgm:cxn modelId="{F7ED6BB8-05A9-0A46-A2E8-6A01416EC236}" type="presOf" srcId="{441EC037-EB59-4B1F-ADFE-4C053DF5D04A}" destId="{625CA90B-216C-0C46-9DEB-85D3E9139E63}" srcOrd="0" destOrd="0" presId="urn:microsoft.com/office/officeart/2008/layout/LinedList"/>
    <dgm:cxn modelId="{F7218E53-6290-4C2F-9D36-44E1AA4BD3FC}" srcId="{48BC0542-9EAA-482A-BE45-6811C04233C6}" destId="{441EC037-EB59-4B1F-ADFE-4C053DF5D04A}" srcOrd="0" destOrd="0" parTransId="{A8D03037-5CC7-4F69-96B7-1D09DF094047}" sibTransId="{5BAC424D-AAFC-4A0B-9011-6E2E30ED4FCE}"/>
    <dgm:cxn modelId="{47ADEFF6-82ED-4168-94B9-1B2D24E4C3FE}" srcId="{48BC0542-9EAA-482A-BE45-6811C04233C6}" destId="{008B17DB-FE96-43FB-84DE-00E8F7FF5514}" srcOrd="1" destOrd="0" parTransId="{5DE65F1C-7322-48D4-9130-74AC02D022F3}" sibTransId="{5DD0F164-F1F0-4031-8A29-AF6DBA121A13}"/>
    <dgm:cxn modelId="{3660575A-E50E-1D4F-A7B9-7ECE694D42A3}" type="presOf" srcId="{48BC0542-9EAA-482A-BE45-6811C04233C6}" destId="{748FEFD8-752E-574F-980E-EC4736806D97}" srcOrd="0" destOrd="0" presId="urn:microsoft.com/office/officeart/2008/layout/LinedList"/>
    <dgm:cxn modelId="{E901723D-9748-CC46-B9C3-721CFCE0D4F2}" type="presParOf" srcId="{748FEFD8-752E-574F-980E-EC4736806D97}" destId="{A3E5DE93-1BF9-8F40-8CA9-FC9282A22561}" srcOrd="0" destOrd="0" presId="urn:microsoft.com/office/officeart/2008/layout/LinedList"/>
    <dgm:cxn modelId="{7868E308-3F70-984F-83B0-DB631B225C22}" type="presParOf" srcId="{748FEFD8-752E-574F-980E-EC4736806D97}" destId="{AB449A51-FCEC-4848-87BC-3D94E1D89CC5}" srcOrd="1" destOrd="0" presId="urn:microsoft.com/office/officeart/2008/layout/LinedList"/>
    <dgm:cxn modelId="{2BEC2FB3-09DD-6A48-B622-7955582062C6}" type="presParOf" srcId="{AB449A51-FCEC-4848-87BC-3D94E1D89CC5}" destId="{625CA90B-216C-0C46-9DEB-85D3E9139E63}" srcOrd="0" destOrd="0" presId="urn:microsoft.com/office/officeart/2008/layout/LinedList"/>
    <dgm:cxn modelId="{D992932A-1952-0B4D-8841-CEFC415DC7E1}" type="presParOf" srcId="{AB449A51-FCEC-4848-87BC-3D94E1D89CC5}" destId="{1746102A-E979-3049-92FC-03ACA00F029C}" srcOrd="1" destOrd="0" presId="urn:microsoft.com/office/officeart/2008/layout/LinedList"/>
    <dgm:cxn modelId="{2C4BA88B-3F92-B54F-8070-FB6DDBCC9182}" type="presParOf" srcId="{748FEFD8-752E-574F-980E-EC4736806D97}" destId="{5F41B42E-0BFA-D642-8C97-7DB0EE84D199}" srcOrd="2" destOrd="0" presId="urn:microsoft.com/office/officeart/2008/layout/LinedList"/>
    <dgm:cxn modelId="{F84433EB-374B-2B4E-B3F1-6F05142BDFFD}" type="presParOf" srcId="{748FEFD8-752E-574F-980E-EC4736806D97}" destId="{A1F0F6A4-4575-0046-ABB8-73C936711DA6}" srcOrd="3" destOrd="0" presId="urn:microsoft.com/office/officeart/2008/layout/LinedList"/>
    <dgm:cxn modelId="{C9F02C22-C04A-D440-9002-91BAB35F9738}" type="presParOf" srcId="{A1F0F6A4-4575-0046-ABB8-73C936711DA6}" destId="{4A55F6F8-CB05-1047-B1F1-8DA0B4021FEB}" srcOrd="0" destOrd="0" presId="urn:microsoft.com/office/officeart/2008/layout/LinedList"/>
    <dgm:cxn modelId="{2EA71925-19F8-8142-A689-A299B865EF7B}" type="presParOf" srcId="{A1F0F6A4-4575-0046-ABB8-73C936711DA6}" destId="{2C19961C-14C4-F24B-AA64-41D26FFF673D}" srcOrd="1" destOrd="0" presId="urn:microsoft.com/office/officeart/2008/layout/LinedList"/>
    <dgm:cxn modelId="{3B320596-D8CC-CD4F-8236-6E402CC99612}" type="presParOf" srcId="{748FEFD8-752E-574F-980E-EC4736806D97}" destId="{F21DC46E-80A0-1F42-9356-5ECB71BC5C65}" srcOrd="4" destOrd="0" presId="urn:microsoft.com/office/officeart/2008/layout/LinedList"/>
    <dgm:cxn modelId="{2F696DA0-8B57-7941-B8A6-0BAF32F82A24}" type="presParOf" srcId="{748FEFD8-752E-574F-980E-EC4736806D97}" destId="{9413A2A3-D7A3-084A-8FD0-605C51E6C86E}" srcOrd="5" destOrd="0" presId="urn:microsoft.com/office/officeart/2008/layout/LinedList"/>
    <dgm:cxn modelId="{0EEEC399-C692-8F44-9659-DC6E66AD1BD7}" type="presParOf" srcId="{9413A2A3-D7A3-084A-8FD0-605C51E6C86E}" destId="{EDD73D5B-B1F7-DE47-AC0E-60346A971B12}" srcOrd="0" destOrd="0" presId="urn:microsoft.com/office/officeart/2008/layout/LinedList"/>
    <dgm:cxn modelId="{0A2CD679-6C13-7241-8D71-401ECD12129B}" type="presParOf" srcId="{9413A2A3-D7A3-084A-8FD0-605C51E6C86E}" destId="{B44CC59C-0DA4-DA48-ADB5-0150D8AEB150}" srcOrd="1" destOrd="0" presId="urn:microsoft.com/office/officeart/2008/layout/LinedList"/>
    <dgm:cxn modelId="{20868B1B-F61B-A547-A713-6B3528CD236F}" type="presParOf" srcId="{748FEFD8-752E-574F-980E-EC4736806D97}" destId="{CE99829C-DF25-F544-A4C6-F7EC222FACDB}" srcOrd="6" destOrd="0" presId="urn:microsoft.com/office/officeart/2008/layout/LinedList"/>
    <dgm:cxn modelId="{3EFE9217-0EEA-AA46-B65A-753C4F4A8E90}" type="presParOf" srcId="{748FEFD8-752E-574F-980E-EC4736806D97}" destId="{0CF6D044-039E-B244-B106-C34BFC083FB0}" srcOrd="7" destOrd="0" presId="urn:microsoft.com/office/officeart/2008/layout/LinedList"/>
    <dgm:cxn modelId="{880E8FAE-E925-6848-8B8A-853D606D55CE}" type="presParOf" srcId="{0CF6D044-039E-B244-B106-C34BFC083FB0}" destId="{EEFD24C8-5F55-4244-965E-96EF3A8520C8}" srcOrd="0" destOrd="0" presId="urn:microsoft.com/office/officeart/2008/layout/LinedList"/>
    <dgm:cxn modelId="{62FBDB97-8667-5D4C-BFBD-B4946B8ECD5E}" type="presParOf" srcId="{0CF6D044-039E-B244-B106-C34BFC083FB0}" destId="{A40EC90C-D36B-8C47-BAE9-B752CD04C2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F3A5DF-0ABF-48C1-A999-21A7879F5B68}"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en-US"/>
        </a:p>
      </dgm:t>
    </dgm:pt>
    <dgm:pt modelId="{24BF50E1-0CC5-46A5-B01C-7C62ACB58DFD}">
      <dgm:prSet/>
      <dgm:spPr/>
      <dgm:t>
        <a:bodyPr/>
        <a:lstStyle/>
        <a:p>
          <a:r>
            <a:rPr lang="en-US" dirty="0">
              <a:hlinkClick xmlns:r="http://schemas.openxmlformats.org/officeDocument/2006/relationships" r:id="rId1"/>
            </a:rPr>
            <a:t>Kahoot</a:t>
          </a:r>
          <a:endParaRPr lang="en-US" dirty="0"/>
        </a:p>
      </dgm:t>
    </dgm:pt>
    <dgm:pt modelId="{1D0006A7-2591-48FA-8116-08BFE61F7BBE}" type="parTrans" cxnId="{544241D9-47AF-4144-A1E9-B62DB17F33E6}">
      <dgm:prSet/>
      <dgm:spPr/>
      <dgm:t>
        <a:bodyPr/>
        <a:lstStyle/>
        <a:p>
          <a:endParaRPr lang="en-US"/>
        </a:p>
      </dgm:t>
    </dgm:pt>
    <dgm:pt modelId="{82A16888-CA00-4340-A520-1A6CDAE32DD8}" type="sibTrans" cxnId="{544241D9-47AF-4144-A1E9-B62DB17F33E6}">
      <dgm:prSet/>
      <dgm:spPr/>
      <dgm:t>
        <a:bodyPr/>
        <a:lstStyle/>
        <a:p>
          <a:endParaRPr lang="en-US"/>
        </a:p>
      </dgm:t>
    </dgm:pt>
    <dgm:pt modelId="{A2DB6B55-9D96-42DE-8AC8-0B8CE2515E31}">
      <dgm:prSet/>
      <dgm:spPr/>
      <dgm:t>
        <a:bodyPr/>
        <a:lstStyle/>
        <a:p>
          <a:r>
            <a:rPr lang="en-US" dirty="0">
              <a:hlinkClick xmlns:r="http://schemas.openxmlformats.org/officeDocument/2006/relationships" r:id="rId2"/>
            </a:rPr>
            <a:t>Example</a:t>
          </a:r>
          <a:endParaRPr lang="en-US" dirty="0"/>
        </a:p>
      </dgm:t>
    </dgm:pt>
    <dgm:pt modelId="{A5BCFC1B-A704-4AC2-84A6-26C7312E38F6}" type="parTrans" cxnId="{D20FF451-3DEB-4CFD-A114-3C180B4C9451}">
      <dgm:prSet/>
      <dgm:spPr/>
      <dgm:t>
        <a:bodyPr/>
        <a:lstStyle/>
        <a:p>
          <a:endParaRPr lang="en-US"/>
        </a:p>
      </dgm:t>
    </dgm:pt>
    <dgm:pt modelId="{3885A651-5046-4F01-9048-27ED2D2C028A}" type="sibTrans" cxnId="{D20FF451-3DEB-4CFD-A114-3C180B4C9451}">
      <dgm:prSet/>
      <dgm:spPr/>
      <dgm:t>
        <a:bodyPr/>
        <a:lstStyle/>
        <a:p>
          <a:endParaRPr lang="en-US"/>
        </a:p>
      </dgm:t>
    </dgm:pt>
    <dgm:pt modelId="{358ED3D3-BB3D-482E-A452-F88E81173F8A}">
      <dgm:prSet/>
      <dgm:spPr/>
      <dgm:t>
        <a:bodyPr/>
        <a:lstStyle/>
        <a:p>
          <a:r>
            <a:rPr lang="en-US" dirty="0">
              <a:hlinkClick xmlns:r="http://schemas.openxmlformats.org/officeDocument/2006/relationships" r:id="rId3"/>
            </a:rPr>
            <a:t>Quizlet</a:t>
          </a:r>
          <a:endParaRPr lang="en-US" dirty="0"/>
        </a:p>
      </dgm:t>
    </dgm:pt>
    <dgm:pt modelId="{5BBA366F-E067-4C90-AE02-BDC82ECE7A93}" type="parTrans" cxnId="{0CB586B8-603C-47F6-BAFD-6A2A60E0C5F9}">
      <dgm:prSet/>
      <dgm:spPr/>
      <dgm:t>
        <a:bodyPr/>
        <a:lstStyle/>
        <a:p>
          <a:endParaRPr lang="en-US"/>
        </a:p>
      </dgm:t>
    </dgm:pt>
    <dgm:pt modelId="{7E3D7447-6EFF-4F0D-B816-BEA89FD5EEED}" type="sibTrans" cxnId="{0CB586B8-603C-47F6-BAFD-6A2A60E0C5F9}">
      <dgm:prSet/>
      <dgm:spPr/>
      <dgm:t>
        <a:bodyPr/>
        <a:lstStyle/>
        <a:p>
          <a:endParaRPr lang="en-US"/>
        </a:p>
      </dgm:t>
    </dgm:pt>
    <dgm:pt modelId="{BC5E7A9C-4223-4174-91CF-97E226A7C871}">
      <dgm:prSet/>
      <dgm:spPr/>
      <dgm:t>
        <a:bodyPr/>
        <a:lstStyle/>
        <a:p>
          <a:r>
            <a:rPr lang="en-US" dirty="0">
              <a:hlinkClick xmlns:r="http://schemas.openxmlformats.org/officeDocument/2006/relationships" r:id="rId4"/>
            </a:rPr>
            <a:t>Example</a:t>
          </a:r>
          <a:endParaRPr lang="en-US" dirty="0"/>
        </a:p>
      </dgm:t>
    </dgm:pt>
    <dgm:pt modelId="{1D2C2ABB-4E46-45E9-92E0-826A40D113CC}" type="parTrans" cxnId="{1578D009-2D45-475E-97AA-DEE51C352E20}">
      <dgm:prSet/>
      <dgm:spPr/>
      <dgm:t>
        <a:bodyPr/>
        <a:lstStyle/>
        <a:p>
          <a:endParaRPr lang="en-US"/>
        </a:p>
      </dgm:t>
    </dgm:pt>
    <dgm:pt modelId="{A87EDDFB-50DC-4158-9381-F704333B3FAF}" type="sibTrans" cxnId="{1578D009-2D45-475E-97AA-DEE51C352E20}">
      <dgm:prSet/>
      <dgm:spPr/>
      <dgm:t>
        <a:bodyPr/>
        <a:lstStyle/>
        <a:p>
          <a:endParaRPr lang="en-US"/>
        </a:p>
      </dgm:t>
    </dgm:pt>
    <dgm:pt modelId="{0F049763-33EB-4B44-803D-AE92FE9F5760}" type="pres">
      <dgm:prSet presAssocID="{E2F3A5DF-0ABF-48C1-A999-21A7879F5B68}" presName="hierChild1" presStyleCnt="0">
        <dgm:presLayoutVars>
          <dgm:chPref val="1"/>
          <dgm:dir/>
          <dgm:animOne val="branch"/>
          <dgm:animLvl val="lvl"/>
          <dgm:resizeHandles/>
        </dgm:presLayoutVars>
      </dgm:prSet>
      <dgm:spPr/>
      <dgm:t>
        <a:bodyPr/>
        <a:lstStyle/>
        <a:p>
          <a:endParaRPr lang="en-US"/>
        </a:p>
      </dgm:t>
    </dgm:pt>
    <dgm:pt modelId="{DB3DD38F-6F62-BA42-951E-C1A2F3861EFB}" type="pres">
      <dgm:prSet presAssocID="{24BF50E1-0CC5-46A5-B01C-7C62ACB58DFD}" presName="hierRoot1" presStyleCnt="0"/>
      <dgm:spPr/>
    </dgm:pt>
    <dgm:pt modelId="{9666D0B4-3435-3947-982E-BDA5834D0147}" type="pres">
      <dgm:prSet presAssocID="{24BF50E1-0CC5-46A5-B01C-7C62ACB58DFD}" presName="composite" presStyleCnt="0"/>
      <dgm:spPr/>
    </dgm:pt>
    <dgm:pt modelId="{329F995E-75C9-F041-BC3C-EF2BF856F801}" type="pres">
      <dgm:prSet presAssocID="{24BF50E1-0CC5-46A5-B01C-7C62ACB58DFD}" presName="background" presStyleLbl="node0" presStyleIdx="0" presStyleCnt="2"/>
      <dgm:spPr/>
    </dgm:pt>
    <dgm:pt modelId="{0435D799-B90B-8B4E-97E6-BE83EE31D66B}" type="pres">
      <dgm:prSet presAssocID="{24BF50E1-0CC5-46A5-B01C-7C62ACB58DFD}" presName="text" presStyleLbl="fgAcc0" presStyleIdx="0" presStyleCnt="2">
        <dgm:presLayoutVars>
          <dgm:chPref val="3"/>
        </dgm:presLayoutVars>
      </dgm:prSet>
      <dgm:spPr/>
      <dgm:t>
        <a:bodyPr/>
        <a:lstStyle/>
        <a:p>
          <a:endParaRPr lang="en-US"/>
        </a:p>
      </dgm:t>
    </dgm:pt>
    <dgm:pt modelId="{434002ED-5682-0C4B-81A5-B338C9E508CC}" type="pres">
      <dgm:prSet presAssocID="{24BF50E1-0CC5-46A5-B01C-7C62ACB58DFD}" presName="hierChild2" presStyleCnt="0"/>
      <dgm:spPr/>
    </dgm:pt>
    <dgm:pt modelId="{CCC3E1AE-EF91-FE46-B850-7790CCF148FE}" type="pres">
      <dgm:prSet presAssocID="{A5BCFC1B-A704-4AC2-84A6-26C7312E38F6}" presName="Name10" presStyleLbl="parChTrans1D2" presStyleIdx="0" presStyleCnt="2"/>
      <dgm:spPr/>
      <dgm:t>
        <a:bodyPr/>
        <a:lstStyle/>
        <a:p>
          <a:endParaRPr lang="en-US"/>
        </a:p>
      </dgm:t>
    </dgm:pt>
    <dgm:pt modelId="{E5EAA634-6231-E142-B5C7-E18196318486}" type="pres">
      <dgm:prSet presAssocID="{A2DB6B55-9D96-42DE-8AC8-0B8CE2515E31}" presName="hierRoot2" presStyleCnt="0"/>
      <dgm:spPr/>
    </dgm:pt>
    <dgm:pt modelId="{A2B0BDBB-198E-0E4D-9CBA-76E8FAD364A1}" type="pres">
      <dgm:prSet presAssocID="{A2DB6B55-9D96-42DE-8AC8-0B8CE2515E31}" presName="composite2" presStyleCnt="0"/>
      <dgm:spPr/>
    </dgm:pt>
    <dgm:pt modelId="{86B33C15-676C-664D-81C7-76C036E0CBAE}" type="pres">
      <dgm:prSet presAssocID="{A2DB6B55-9D96-42DE-8AC8-0B8CE2515E31}" presName="background2" presStyleLbl="node2" presStyleIdx="0" presStyleCnt="2"/>
      <dgm:spPr/>
    </dgm:pt>
    <dgm:pt modelId="{485DBC12-E907-F94A-8568-94A8B093A1C2}" type="pres">
      <dgm:prSet presAssocID="{A2DB6B55-9D96-42DE-8AC8-0B8CE2515E31}" presName="text2" presStyleLbl="fgAcc2" presStyleIdx="0" presStyleCnt="2">
        <dgm:presLayoutVars>
          <dgm:chPref val="3"/>
        </dgm:presLayoutVars>
      </dgm:prSet>
      <dgm:spPr/>
      <dgm:t>
        <a:bodyPr/>
        <a:lstStyle/>
        <a:p>
          <a:endParaRPr lang="en-US"/>
        </a:p>
      </dgm:t>
    </dgm:pt>
    <dgm:pt modelId="{0CE13E43-0315-F54B-A958-E4EF807A852D}" type="pres">
      <dgm:prSet presAssocID="{A2DB6B55-9D96-42DE-8AC8-0B8CE2515E31}" presName="hierChild3" presStyleCnt="0"/>
      <dgm:spPr/>
    </dgm:pt>
    <dgm:pt modelId="{03FFAA93-12F9-CE4C-9B0A-CDD8AA6A4F78}" type="pres">
      <dgm:prSet presAssocID="{358ED3D3-BB3D-482E-A452-F88E81173F8A}" presName="hierRoot1" presStyleCnt="0"/>
      <dgm:spPr/>
    </dgm:pt>
    <dgm:pt modelId="{9C274014-50F5-7842-AB6E-947D945F6464}" type="pres">
      <dgm:prSet presAssocID="{358ED3D3-BB3D-482E-A452-F88E81173F8A}" presName="composite" presStyleCnt="0"/>
      <dgm:spPr/>
    </dgm:pt>
    <dgm:pt modelId="{3B716990-8228-3847-B368-1353211C7F36}" type="pres">
      <dgm:prSet presAssocID="{358ED3D3-BB3D-482E-A452-F88E81173F8A}" presName="background" presStyleLbl="node0" presStyleIdx="1" presStyleCnt="2"/>
      <dgm:spPr/>
    </dgm:pt>
    <dgm:pt modelId="{22077709-DF2C-9944-89F6-FFD974378A01}" type="pres">
      <dgm:prSet presAssocID="{358ED3D3-BB3D-482E-A452-F88E81173F8A}" presName="text" presStyleLbl="fgAcc0" presStyleIdx="1" presStyleCnt="2">
        <dgm:presLayoutVars>
          <dgm:chPref val="3"/>
        </dgm:presLayoutVars>
      </dgm:prSet>
      <dgm:spPr/>
      <dgm:t>
        <a:bodyPr/>
        <a:lstStyle/>
        <a:p>
          <a:endParaRPr lang="en-US"/>
        </a:p>
      </dgm:t>
    </dgm:pt>
    <dgm:pt modelId="{8FE546DB-7740-8647-9630-943C386F671B}" type="pres">
      <dgm:prSet presAssocID="{358ED3D3-BB3D-482E-A452-F88E81173F8A}" presName="hierChild2" presStyleCnt="0"/>
      <dgm:spPr/>
    </dgm:pt>
    <dgm:pt modelId="{80BD1BC2-A0B4-D44B-9DD7-717344FB17DD}" type="pres">
      <dgm:prSet presAssocID="{1D2C2ABB-4E46-45E9-92E0-826A40D113CC}" presName="Name10" presStyleLbl="parChTrans1D2" presStyleIdx="1" presStyleCnt="2"/>
      <dgm:spPr/>
      <dgm:t>
        <a:bodyPr/>
        <a:lstStyle/>
        <a:p>
          <a:endParaRPr lang="en-US"/>
        </a:p>
      </dgm:t>
    </dgm:pt>
    <dgm:pt modelId="{135F0FDB-E34F-A643-BBE4-DF12BC3F66EE}" type="pres">
      <dgm:prSet presAssocID="{BC5E7A9C-4223-4174-91CF-97E226A7C871}" presName="hierRoot2" presStyleCnt="0"/>
      <dgm:spPr/>
    </dgm:pt>
    <dgm:pt modelId="{9E7827A5-67A6-544D-96F9-9B61CD588ACE}" type="pres">
      <dgm:prSet presAssocID="{BC5E7A9C-4223-4174-91CF-97E226A7C871}" presName="composite2" presStyleCnt="0"/>
      <dgm:spPr/>
    </dgm:pt>
    <dgm:pt modelId="{8CC7767B-8EB0-5A4B-968A-07790C0DBE8F}" type="pres">
      <dgm:prSet presAssocID="{BC5E7A9C-4223-4174-91CF-97E226A7C871}" presName="background2" presStyleLbl="node2" presStyleIdx="1" presStyleCnt="2"/>
      <dgm:spPr/>
    </dgm:pt>
    <dgm:pt modelId="{ED673DB0-0070-7E48-AECE-3D1DD3A386AC}" type="pres">
      <dgm:prSet presAssocID="{BC5E7A9C-4223-4174-91CF-97E226A7C871}" presName="text2" presStyleLbl="fgAcc2" presStyleIdx="1" presStyleCnt="2">
        <dgm:presLayoutVars>
          <dgm:chPref val="3"/>
        </dgm:presLayoutVars>
      </dgm:prSet>
      <dgm:spPr/>
      <dgm:t>
        <a:bodyPr/>
        <a:lstStyle/>
        <a:p>
          <a:endParaRPr lang="en-US"/>
        </a:p>
      </dgm:t>
    </dgm:pt>
    <dgm:pt modelId="{6A122E2D-BDF7-4942-89C9-C79FE1E92B88}" type="pres">
      <dgm:prSet presAssocID="{BC5E7A9C-4223-4174-91CF-97E226A7C871}" presName="hierChild3" presStyleCnt="0"/>
      <dgm:spPr/>
    </dgm:pt>
  </dgm:ptLst>
  <dgm:cxnLst>
    <dgm:cxn modelId="{425616AC-A345-5548-868F-950EEA3774A2}" type="presOf" srcId="{A2DB6B55-9D96-42DE-8AC8-0B8CE2515E31}" destId="{485DBC12-E907-F94A-8568-94A8B093A1C2}" srcOrd="0" destOrd="0" presId="urn:microsoft.com/office/officeart/2005/8/layout/hierarchy1"/>
    <dgm:cxn modelId="{0CB586B8-603C-47F6-BAFD-6A2A60E0C5F9}" srcId="{E2F3A5DF-0ABF-48C1-A999-21A7879F5B68}" destId="{358ED3D3-BB3D-482E-A452-F88E81173F8A}" srcOrd="1" destOrd="0" parTransId="{5BBA366F-E067-4C90-AE02-BDC82ECE7A93}" sibTransId="{7E3D7447-6EFF-4F0D-B816-BEA89FD5EEED}"/>
    <dgm:cxn modelId="{199605FD-10BD-F447-B42B-0042537FD9B1}" type="presOf" srcId="{24BF50E1-0CC5-46A5-B01C-7C62ACB58DFD}" destId="{0435D799-B90B-8B4E-97E6-BE83EE31D66B}" srcOrd="0" destOrd="0" presId="urn:microsoft.com/office/officeart/2005/8/layout/hierarchy1"/>
    <dgm:cxn modelId="{1578D009-2D45-475E-97AA-DEE51C352E20}" srcId="{358ED3D3-BB3D-482E-A452-F88E81173F8A}" destId="{BC5E7A9C-4223-4174-91CF-97E226A7C871}" srcOrd="0" destOrd="0" parTransId="{1D2C2ABB-4E46-45E9-92E0-826A40D113CC}" sibTransId="{A87EDDFB-50DC-4158-9381-F704333B3FAF}"/>
    <dgm:cxn modelId="{5AEDE74A-7A2E-7E49-BD71-8E5479111F9B}" type="presOf" srcId="{A5BCFC1B-A704-4AC2-84A6-26C7312E38F6}" destId="{CCC3E1AE-EF91-FE46-B850-7790CCF148FE}" srcOrd="0" destOrd="0" presId="urn:microsoft.com/office/officeart/2005/8/layout/hierarchy1"/>
    <dgm:cxn modelId="{544241D9-47AF-4144-A1E9-B62DB17F33E6}" srcId="{E2F3A5DF-0ABF-48C1-A999-21A7879F5B68}" destId="{24BF50E1-0CC5-46A5-B01C-7C62ACB58DFD}" srcOrd="0" destOrd="0" parTransId="{1D0006A7-2591-48FA-8116-08BFE61F7BBE}" sibTransId="{82A16888-CA00-4340-A520-1A6CDAE32DD8}"/>
    <dgm:cxn modelId="{D20FF451-3DEB-4CFD-A114-3C180B4C9451}" srcId="{24BF50E1-0CC5-46A5-B01C-7C62ACB58DFD}" destId="{A2DB6B55-9D96-42DE-8AC8-0B8CE2515E31}" srcOrd="0" destOrd="0" parTransId="{A5BCFC1B-A704-4AC2-84A6-26C7312E38F6}" sibTransId="{3885A651-5046-4F01-9048-27ED2D2C028A}"/>
    <dgm:cxn modelId="{32CD5DCB-5D84-F941-9DC5-C3E5A2BF384F}" type="presOf" srcId="{1D2C2ABB-4E46-45E9-92E0-826A40D113CC}" destId="{80BD1BC2-A0B4-D44B-9DD7-717344FB17DD}" srcOrd="0" destOrd="0" presId="urn:microsoft.com/office/officeart/2005/8/layout/hierarchy1"/>
    <dgm:cxn modelId="{248CA69F-CCBE-E643-9088-82517E955BEA}" type="presOf" srcId="{358ED3D3-BB3D-482E-A452-F88E81173F8A}" destId="{22077709-DF2C-9944-89F6-FFD974378A01}" srcOrd="0" destOrd="0" presId="urn:microsoft.com/office/officeart/2005/8/layout/hierarchy1"/>
    <dgm:cxn modelId="{E5368B1C-A84E-4440-B87D-CA6474A8806C}" type="presOf" srcId="{E2F3A5DF-0ABF-48C1-A999-21A7879F5B68}" destId="{0F049763-33EB-4B44-803D-AE92FE9F5760}" srcOrd="0" destOrd="0" presId="urn:microsoft.com/office/officeart/2005/8/layout/hierarchy1"/>
    <dgm:cxn modelId="{3171C9A6-C8CB-BF40-99E7-8E3D419D557F}" type="presOf" srcId="{BC5E7A9C-4223-4174-91CF-97E226A7C871}" destId="{ED673DB0-0070-7E48-AECE-3D1DD3A386AC}" srcOrd="0" destOrd="0" presId="urn:microsoft.com/office/officeart/2005/8/layout/hierarchy1"/>
    <dgm:cxn modelId="{7FCEE00E-4700-7940-B09B-45C3EAF9A133}" type="presParOf" srcId="{0F049763-33EB-4B44-803D-AE92FE9F5760}" destId="{DB3DD38F-6F62-BA42-951E-C1A2F3861EFB}" srcOrd="0" destOrd="0" presId="urn:microsoft.com/office/officeart/2005/8/layout/hierarchy1"/>
    <dgm:cxn modelId="{C585D2DD-D190-E448-87E2-8DC67BA52E88}" type="presParOf" srcId="{DB3DD38F-6F62-BA42-951E-C1A2F3861EFB}" destId="{9666D0B4-3435-3947-982E-BDA5834D0147}" srcOrd="0" destOrd="0" presId="urn:microsoft.com/office/officeart/2005/8/layout/hierarchy1"/>
    <dgm:cxn modelId="{A0311DA6-D519-2848-9ADE-41C1C3603450}" type="presParOf" srcId="{9666D0B4-3435-3947-982E-BDA5834D0147}" destId="{329F995E-75C9-F041-BC3C-EF2BF856F801}" srcOrd="0" destOrd="0" presId="urn:microsoft.com/office/officeart/2005/8/layout/hierarchy1"/>
    <dgm:cxn modelId="{EC251873-177A-8E48-890B-6D0F8ECD6F43}" type="presParOf" srcId="{9666D0B4-3435-3947-982E-BDA5834D0147}" destId="{0435D799-B90B-8B4E-97E6-BE83EE31D66B}" srcOrd="1" destOrd="0" presId="urn:microsoft.com/office/officeart/2005/8/layout/hierarchy1"/>
    <dgm:cxn modelId="{6B5C739A-B3C9-5C41-8821-01AC284249F2}" type="presParOf" srcId="{DB3DD38F-6F62-BA42-951E-C1A2F3861EFB}" destId="{434002ED-5682-0C4B-81A5-B338C9E508CC}" srcOrd="1" destOrd="0" presId="urn:microsoft.com/office/officeart/2005/8/layout/hierarchy1"/>
    <dgm:cxn modelId="{062C18DB-8988-904E-89F6-190DB936CF6D}" type="presParOf" srcId="{434002ED-5682-0C4B-81A5-B338C9E508CC}" destId="{CCC3E1AE-EF91-FE46-B850-7790CCF148FE}" srcOrd="0" destOrd="0" presId="urn:microsoft.com/office/officeart/2005/8/layout/hierarchy1"/>
    <dgm:cxn modelId="{B693F4DB-56C8-4745-94AD-42C5B6C858F4}" type="presParOf" srcId="{434002ED-5682-0C4B-81A5-B338C9E508CC}" destId="{E5EAA634-6231-E142-B5C7-E18196318486}" srcOrd="1" destOrd="0" presId="urn:microsoft.com/office/officeart/2005/8/layout/hierarchy1"/>
    <dgm:cxn modelId="{4306B204-DDC7-A04E-A9BA-88B119CCE5E4}" type="presParOf" srcId="{E5EAA634-6231-E142-B5C7-E18196318486}" destId="{A2B0BDBB-198E-0E4D-9CBA-76E8FAD364A1}" srcOrd="0" destOrd="0" presId="urn:microsoft.com/office/officeart/2005/8/layout/hierarchy1"/>
    <dgm:cxn modelId="{0A06A729-94B3-424A-85FB-2B4F732F0FA6}" type="presParOf" srcId="{A2B0BDBB-198E-0E4D-9CBA-76E8FAD364A1}" destId="{86B33C15-676C-664D-81C7-76C036E0CBAE}" srcOrd="0" destOrd="0" presId="urn:microsoft.com/office/officeart/2005/8/layout/hierarchy1"/>
    <dgm:cxn modelId="{016BE10D-CDE0-9349-BEC9-5E71E4F1F336}" type="presParOf" srcId="{A2B0BDBB-198E-0E4D-9CBA-76E8FAD364A1}" destId="{485DBC12-E907-F94A-8568-94A8B093A1C2}" srcOrd="1" destOrd="0" presId="urn:microsoft.com/office/officeart/2005/8/layout/hierarchy1"/>
    <dgm:cxn modelId="{E28EEFCA-45B3-3649-93A4-843C20F35040}" type="presParOf" srcId="{E5EAA634-6231-E142-B5C7-E18196318486}" destId="{0CE13E43-0315-F54B-A958-E4EF807A852D}" srcOrd="1" destOrd="0" presId="urn:microsoft.com/office/officeart/2005/8/layout/hierarchy1"/>
    <dgm:cxn modelId="{E157932A-69DD-4243-9607-4B9D1E4AA20A}" type="presParOf" srcId="{0F049763-33EB-4B44-803D-AE92FE9F5760}" destId="{03FFAA93-12F9-CE4C-9B0A-CDD8AA6A4F78}" srcOrd="1" destOrd="0" presId="urn:microsoft.com/office/officeart/2005/8/layout/hierarchy1"/>
    <dgm:cxn modelId="{FB219031-6238-7C4A-B6D5-9E3CFAEA2E1D}" type="presParOf" srcId="{03FFAA93-12F9-CE4C-9B0A-CDD8AA6A4F78}" destId="{9C274014-50F5-7842-AB6E-947D945F6464}" srcOrd="0" destOrd="0" presId="urn:microsoft.com/office/officeart/2005/8/layout/hierarchy1"/>
    <dgm:cxn modelId="{A93B471F-FA0C-0346-A6CE-C334CB7C015B}" type="presParOf" srcId="{9C274014-50F5-7842-AB6E-947D945F6464}" destId="{3B716990-8228-3847-B368-1353211C7F36}" srcOrd="0" destOrd="0" presId="urn:microsoft.com/office/officeart/2005/8/layout/hierarchy1"/>
    <dgm:cxn modelId="{2498D4B1-1B24-B44B-B27B-BB447595E59B}" type="presParOf" srcId="{9C274014-50F5-7842-AB6E-947D945F6464}" destId="{22077709-DF2C-9944-89F6-FFD974378A01}" srcOrd="1" destOrd="0" presId="urn:microsoft.com/office/officeart/2005/8/layout/hierarchy1"/>
    <dgm:cxn modelId="{F84AC5DF-6D26-8843-A3CE-367BAD52841B}" type="presParOf" srcId="{03FFAA93-12F9-CE4C-9B0A-CDD8AA6A4F78}" destId="{8FE546DB-7740-8647-9630-943C386F671B}" srcOrd="1" destOrd="0" presId="urn:microsoft.com/office/officeart/2005/8/layout/hierarchy1"/>
    <dgm:cxn modelId="{D1F64FDA-7C6A-B946-A69C-00F9C464CF1B}" type="presParOf" srcId="{8FE546DB-7740-8647-9630-943C386F671B}" destId="{80BD1BC2-A0B4-D44B-9DD7-717344FB17DD}" srcOrd="0" destOrd="0" presId="urn:microsoft.com/office/officeart/2005/8/layout/hierarchy1"/>
    <dgm:cxn modelId="{9C6BF07A-84EE-C649-BC44-C93AEB6B2502}" type="presParOf" srcId="{8FE546DB-7740-8647-9630-943C386F671B}" destId="{135F0FDB-E34F-A643-BBE4-DF12BC3F66EE}" srcOrd="1" destOrd="0" presId="urn:microsoft.com/office/officeart/2005/8/layout/hierarchy1"/>
    <dgm:cxn modelId="{3E8C15D0-67A0-2B4E-931A-4D3A99BBE3C8}" type="presParOf" srcId="{135F0FDB-E34F-A643-BBE4-DF12BC3F66EE}" destId="{9E7827A5-67A6-544D-96F9-9B61CD588ACE}" srcOrd="0" destOrd="0" presId="urn:microsoft.com/office/officeart/2005/8/layout/hierarchy1"/>
    <dgm:cxn modelId="{C4D7E238-662B-534D-9944-CDEED6A56236}" type="presParOf" srcId="{9E7827A5-67A6-544D-96F9-9B61CD588ACE}" destId="{8CC7767B-8EB0-5A4B-968A-07790C0DBE8F}" srcOrd="0" destOrd="0" presId="urn:microsoft.com/office/officeart/2005/8/layout/hierarchy1"/>
    <dgm:cxn modelId="{AE7862D3-62E2-3349-A79A-33AA846E4F84}" type="presParOf" srcId="{9E7827A5-67A6-544D-96F9-9B61CD588ACE}" destId="{ED673DB0-0070-7E48-AECE-3D1DD3A386AC}" srcOrd="1" destOrd="0" presId="urn:microsoft.com/office/officeart/2005/8/layout/hierarchy1"/>
    <dgm:cxn modelId="{C1F84FDC-1325-5E4E-9320-CE70033748E2}" type="presParOf" srcId="{135F0FDB-E34F-A643-BBE4-DF12BC3F66EE}" destId="{6A122E2D-BDF7-4942-89C9-C79FE1E92B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27E6A-A441-46CD-ABBE-3F7C4B3A354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FBCF79-156E-46B0-B9F5-CEF68E294843}">
      <dgm:prSet/>
      <dgm:spPr/>
      <dgm:t>
        <a:bodyPr/>
        <a:lstStyle/>
        <a:p>
          <a:r>
            <a:rPr lang="en-US" b="1" u="sng" dirty="0">
              <a:hlinkClick xmlns:r="http://schemas.openxmlformats.org/officeDocument/2006/relationships" r:id="rId1"/>
            </a:rPr>
            <a:t>Cube Creator</a:t>
          </a:r>
          <a:r>
            <a:rPr lang="en-US" b="1" u="sng" dirty="0"/>
            <a:t> </a:t>
          </a:r>
          <a:r>
            <a:rPr lang="en-US" dirty="0"/>
            <a:t> is a story creation/review app where students create a cube (die) with vocabulary or facts about a topic. This is an online version of a popular game called Story Cubes.</a:t>
          </a:r>
        </a:p>
      </dgm:t>
    </dgm:pt>
    <dgm:pt modelId="{EEA0C990-60AF-4D47-A603-0E5D56FC26F4}" type="parTrans" cxnId="{800C4745-CD1A-454E-9544-85782064129C}">
      <dgm:prSet/>
      <dgm:spPr/>
      <dgm:t>
        <a:bodyPr/>
        <a:lstStyle/>
        <a:p>
          <a:endParaRPr lang="en-US"/>
        </a:p>
      </dgm:t>
    </dgm:pt>
    <dgm:pt modelId="{D22C89CA-C224-469E-8EFE-49441BD0AE85}" type="sibTrans" cxnId="{800C4745-CD1A-454E-9544-85782064129C}">
      <dgm:prSet/>
      <dgm:spPr/>
      <dgm:t>
        <a:bodyPr/>
        <a:lstStyle/>
        <a:p>
          <a:endParaRPr lang="en-US"/>
        </a:p>
      </dgm:t>
    </dgm:pt>
    <dgm:pt modelId="{193313CB-3519-4957-9D53-512EDE926323}">
      <dgm:prSet/>
      <dgm:spPr/>
      <dgm:t>
        <a:bodyPr/>
        <a:lstStyle/>
        <a:p>
          <a:r>
            <a:rPr lang="en-US" b="1" u="sng" dirty="0">
              <a:hlinkClick xmlns:r="http://schemas.openxmlformats.org/officeDocument/2006/relationships" r:id="rId2"/>
            </a:rPr>
            <a:t>Super Teacher Tools</a:t>
          </a:r>
          <a:r>
            <a:rPr lang="en-US" b="1" u="sng" dirty="0"/>
            <a:t> </a:t>
          </a:r>
          <a:r>
            <a:rPr lang="en-US" dirty="0"/>
            <a:t>is a great website that has a wide range of online games based on popular TV shows like </a:t>
          </a:r>
          <a:r>
            <a:rPr lang="en-US" b="1" dirty="0"/>
            <a:t>Jeopardy, Who Wants to Be A Millionaire, etc.</a:t>
          </a:r>
          <a:r>
            <a:rPr lang="en-US" dirty="0"/>
            <a:t>. The </a:t>
          </a:r>
          <a:r>
            <a:rPr lang="en-US" b="1" dirty="0"/>
            <a:t>Jeopardy </a:t>
          </a:r>
          <a:r>
            <a:rPr lang="en-US" dirty="0"/>
            <a:t>game in particular is a great ice-breaker/warm-up activity -- particularly if you have prizes for winning!</a:t>
          </a:r>
        </a:p>
      </dgm:t>
    </dgm:pt>
    <dgm:pt modelId="{78FB1D11-94E4-49B1-A03F-C27DA50D4FE2}" type="parTrans" cxnId="{441C41F1-3393-44C7-A3F7-1A2CC833EBB5}">
      <dgm:prSet/>
      <dgm:spPr/>
      <dgm:t>
        <a:bodyPr/>
        <a:lstStyle/>
        <a:p>
          <a:endParaRPr lang="en-US"/>
        </a:p>
      </dgm:t>
    </dgm:pt>
    <dgm:pt modelId="{32FAC743-E188-4D26-96BA-DC375A369E3E}" type="sibTrans" cxnId="{441C41F1-3393-44C7-A3F7-1A2CC833EBB5}">
      <dgm:prSet/>
      <dgm:spPr/>
      <dgm:t>
        <a:bodyPr/>
        <a:lstStyle/>
        <a:p>
          <a:endParaRPr lang="en-US"/>
        </a:p>
      </dgm:t>
    </dgm:pt>
    <dgm:pt modelId="{52B49028-D34A-4064-B640-164C1B88E895}">
      <dgm:prSet/>
      <dgm:spPr/>
      <dgm:t>
        <a:bodyPr/>
        <a:lstStyle/>
        <a:p>
          <a:r>
            <a:rPr lang="en-US" b="1" u="sng" dirty="0">
              <a:hlinkClick xmlns:r="http://schemas.openxmlformats.org/officeDocument/2006/relationships" r:id="rId3"/>
            </a:rPr>
            <a:t>Trading Cards</a:t>
          </a:r>
          <a:r>
            <a:rPr lang="en-US" b="1" dirty="0"/>
            <a:t> </a:t>
          </a:r>
          <a:r>
            <a:rPr lang="en-US" dirty="0"/>
            <a:t>is another app that makes it easy to review facts or vocabulary. You can either create cards for students or have students create cards for each other. There are online and mobile versions of this. </a:t>
          </a:r>
        </a:p>
      </dgm:t>
    </dgm:pt>
    <dgm:pt modelId="{E90B9395-7EE8-41F8-B832-4FD4B1DAAF77}" type="parTrans" cxnId="{85A2F291-8FAD-4E1C-B31C-64991C007682}">
      <dgm:prSet/>
      <dgm:spPr/>
      <dgm:t>
        <a:bodyPr/>
        <a:lstStyle/>
        <a:p>
          <a:endParaRPr lang="en-US"/>
        </a:p>
      </dgm:t>
    </dgm:pt>
    <dgm:pt modelId="{2F3AC70F-2F6D-4A58-9480-D747CE069EAE}" type="sibTrans" cxnId="{85A2F291-8FAD-4E1C-B31C-64991C007682}">
      <dgm:prSet/>
      <dgm:spPr/>
      <dgm:t>
        <a:bodyPr/>
        <a:lstStyle/>
        <a:p>
          <a:endParaRPr lang="en-US"/>
        </a:p>
      </dgm:t>
    </dgm:pt>
    <dgm:pt modelId="{4E9E6B1A-13DF-41B3-87DB-2E87CAAB5528}">
      <dgm:prSet/>
      <dgm:spPr/>
      <dgm:t>
        <a:bodyPr/>
        <a:lstStyle/>
        <a:p>
          <a:r>
            <a:rPr lang="en-US" b="1" u="sng" dirty="0">
              <a:hlinkClick xmlns:r="http://schemas.openxmlformats.org/officeDocument/2006/relationships" r:id="rId4"/>
            </a:rPr>
            <a:t>My Free Bingo Cards</a:t>
          </a:r>
          <a:r>
            <a:rPr lang="en-US" b="1" u="sng" dirty="0"/>
            <a:t> </a:t>
          </a:r>
          <a:r>
            <a:rPr lang="en-US" dirty="0"/>
            <a:t>is a fun tool for generating bingo cards. You can download the cards to print (up to 30 versions of the same content) for free or you can have students go online/use their mobile devices to play.</a:t>
          </a:r>
        </a:p>
      </dgm:t>
    </dgm:pt>
    <dgm:pt modelId="{0DADB33C-4CA9-4943-8152-447A281F0983}" type="parTrans" cxnId="{0A05DED5-5D47-42B1-8EB7-31171B62B7BC}">
      <dgm:prSet/>
      <dgm:spPr/>
      <dgm:t>
        <a:bodyPr/>
        <a:lstStyle/>
        <a:p>
          <a:endParaRPr lang="en-US"/>
        </a:p>
      </dgm:t>
    </dgm:pt>
    <dgm:pt modelId="{69794947-8358-4625-BB34-D0CF5E383DBF}" type="sibTrans" cxnId="{0A05DED5-5D47-42B1-8EB7-31171B62B7BC}">
      <dgm:prSet/>
      <dgm:spPr/>
      <dgm:t>
        <a:bodyPr/>
        <a:lstStyle/>
        <a:p>
          <a:endParaRPr lang="en-US"/>
        </a:p>
      </dgm:t>
    </dgm:pt>
    <dgm:pt modelId="{D59AF152-3F0E-8541-8146-2FB0107E6B9F}" type="pres">
      <dgm:prSet presAssocID="{FC127E6A-A441-46CD-ABBE-3F7C4B3A3548}" presName="vert0" presStyleCnt="0">
        <dgm:presLayoutVars>
          <dgm:dir/>
          <dgm:animOne val="branch"/>
          <dgm:animLvl val="lvl"/>
        </dgm:presLayoutVars>
      </dgm:prSet>
      <dgm:spPr/>
      <dgm:t>
        <a:bodyPr/>
        <a:lstStyle/>
        <a:p>
          <a:endParaRPr lang="en-US"/>
        </a:p>
      </dgm:t>
    </dgm:pt>
    <dgm:pt modelId="{09952391-E8C7-4F40-B2C0-496F045BABCA}" type="pres">
      <dgm:prSet presAssocID="{3DFBCF79-156E-46B0-B9F5-CEF68E294843}" presName="thickLine" presStyleLbl="alignNode1" presStyleIdx="0" presStyleCnt="4"/>
      <dgm:spPr/>
    </dgm:pt>
    <dgm:pt modelId="{5B65FA7E-B808-D744-B31B-A235D121EA47}" type="pres">
      <dgm:prSet presAssocID="{3DFBCF79-156E-46B0-B9F5-CEF68E294843}" presName="horz1" presStyleCnt="0"/>
      <dgm:spPr/>
    </dgm:pt>
    <dgm:pt modelId="{BEF828DD-F8AD-914D-8878-BE8260DD44B4}" type="pres">
      <dgm:prSet presAssocID="{3DFBCF79-156E-46B0-B9F5-CEF68E294843}" presName="tx1" presStyleLbl="revTx" presStyleIdx="0" presStyleCnt="4"/>
      <dgm:spPr/>
      <dgm:t>
        <a:bodyPr/>
        <a:lstStyle/>
        <a:p>
          <a:endParaRPr lang="en-US"/>
        </a:p>
      </dgm:t>
    </dgm:pt>
    <dgm:pt modelId="{3B5C873A-2C23-D748-B353-9EEAA91E878E}" type="pres">
      <dgm:prSet presAssocID="{3DFBCF79-156E-46B0-B9F5-CEF68E294843}" presName="vert1" presStyleCnt="0"/>
      <dgm:spPr/>
    </dgm:pt>
    <dgm:pt modelId="{CD8483FB-F432-D54C-A6A7-39949CB82F20}" type="pres">
      <dgm:prSet presAssocID="{193313CB-3519-4957-9D53-512EDE926323}" presName="thickLine" presStyleLbl="alignNode1" presStyleIdx="1" presStyleCnt="4"/>
      <dgm:spPr/>
    </dgm:pt>
    <dgm:pt modelId="{DC80D0B0-C9F7-F349-AAAD-8628C569D524}" type="pres">
      <dgm:prSet presAssocID="{193313CB-3519-4957-9D53-512EDE926323}" presName="horz1" presStyleCnt="0"/>
      <dgm:spPr/>
    </dgm:pt>
    <dgm:pt modelId="{0D05D9D5-38BD-824E-98CC-F98F5428737B}" type="pres">
      <dgm:prSet presAssocID="{193313CB-3519-4957-9D53-512EDE926323}" presName="tx1" presStyleLbl="revTx" presStyleIdx="1" presStyleCnt="4"/>
      <dgm:spPr/>
      <dgm:t>
        <a:bodyPr/>
        <a:lstStyle/>
        <a:p>
          <a:endParaRPr lang="en-US"/>
        </a:p>
      </dgm:t>
    </dgm:pt>
    <dgm:pt modelId="{030F3C87-B577-E941-BAC6-B39B0D88129D}" type="pres">
      <dgm:prSet presAssocID="{193313CB-3519-4957-9D53-512EDE926323}" presName="vert1" presStyleCnt="0"/>
      <dgm:spPr/>
    </dgm:pt>
    <dgm:pt modelId="{70798F55-5AE0-4449-9686-AE66B5C990A7}" type="pres">
      <dgm:prSet presAssocID="{52B49028-D34A-4064-B640-164C1B88E895}" presName="thickLine" presStyleLbl="alignNode1" presStyleIdx="2" presStyleCnt="4"/>
      <dgm:spPr/>
    </dgm:pt>
    <dgm:pt modelId="{698F39B9-F4CD-2048-886A-17B3F5412123}" type="pres">
      <dgm:prSet presAssocID="{52B49028-D34A-4064-B640-164C1B88E895}" presName="horz1" presStyleCnt="0"/>
      <dgm:spPr/>
    </dgm:pt>
    <dgm:pt modelId="{8F1FB461-35EF-F542-BEC5-E79FA3E98208}" type="pres">
      <dgm:prSet presAssocID="{52B49028-D34A-4064-B640-164C1B88E895}" presName="tx1" presStyleLbl="revTx" presStyleIdx="2" presStyleCnt="4"/>
      <dgm:spPr/>
      <dgm:t>
        <a:bodyPr/>
        <a:lstStyle/>
        <a:p>
          <a:endParaRPr lang="en-US"/>
        </a:p>
      </dgm:t>
    </dgm:pt>
    <dgm:pt modelId="{B91FCD34-6EFC-D141-9713-027F8DFA2CA5}" type="pres">
      <dgm:prSet presAssocID="{52B49028-D34A-4064-B640-164C1B88E895}" presName="vert1" presStyleCnt="0"/>
      <dgm:spPr/>
    </dgm:pt>
    <dgm:pt modelId="{621ABCCA-190D-404A-83B9-4C02D02EFDF8}" type="pres">
      <dgm:prSet presAssocID="{4E9E6B1A-13DF-41B3-87DB-2E87CAAB5528}" presName="thickLine" presStyleLbl="alignNode1" presStyleIdx="3" presStyleCnt="4"/>
      <dgm:spPr/>
    </dgm:pt>
    <dgm:pt modelId="{07A0D596-5FD0-9540-BFFC-B50A8970CF3E}" type="pres">
      <dgm:prSet presAssocID="{4E9E6B1A-13DF-41B3-87DB-2E87CAAB5528}" presName="horz1" presStyleCnt="0"/>
      <dgm:spPr/>
    </dgm:pt>
    <dgm:pt modelId="{CA19BB1F-BC79-0440-8894-19C54D1E167B}" type="pres">
      <dgm:prSet presAssocID="{4E9E6B1A-13DF-41B3-87DB-2E87CAAB5528}" presName="tx1" presStyleLbl="revTx" presStyleIdx="3" presStyleCnt="4"/>
      <dgm:spPr/>
      <dgm:t>
        <a:bodyPr/>
        <a:lstStyle/>
        <a:p>
          <a:endParaRPr lang="en-US"/>
        </a:p>
      </dgm:t>
    </dgm:pt>
    <dgm:pt modelId="{4B0B805A-A2DD-484B-AE51-2ED8CF1C072F}" type="pres">
      <dgm:prSet presAssocID="{4E9E6B1A-13DF-41B3-87DB-2E87CAAB5528}" presName="vert1" presStyleCnt="0"/>
      <dgm:spPr/>
    </dgm:pt>
  </dgm:ptLst>
  <dgm:cxnLst>
    <dgm:cxn modelId="{F2CB8209-2695-DE4A-B32E-A44151A4D314}" type="presOf" srcId="{52B49028-D34A-4064-B640-164C1B88E895}" destId="{8F1FB461-35EF-F542-BEC5-E79FA3E98208}" srcOrd="0" destOrd="0" presId="urn:microsoft.com/office/officeart/2008/layout/LinedList"/>
    <dgm:cxn modelId="{0A05DED5-5D47-42B1-8EB7-31171B62B7BC}" srcId="{FC127E6A-A441-46CD-ABBE-3F7C4B3A3548}" destId="{4E9E6B1A-13DF-41B3-87DB-2E87CAAB5528}" srcOrd="3" destOrd="0" parTransId="{0DADB33C-4CA9-4943-8152-447A281F0983}" sibTransId="{69794947-8358-4625-BB34-D0CF5E383DBF}"/>
    <dgm:cxn modelId="{E7697076-262F-784F-A1C7-EEF75EA85479}" type="presOf" srcId="{4E9E6B1A-13DF-41B3-87DB-2E87CAAB5528}" destId="{CA19BB1F-BC79-0440-8894-19C54D1E167B}" srcOrd="0" destOrd="0" presId="urn:microsoft.com/office/officeart/2008/layout/LinedList"/>
    <dgm:cxn modelId="{CB416E5F-AB32-2646-94B4-48A959272DFE}" type="presOf" srcId="{3DFBCF79-156E-46B0-B9F5-CEF68E294843}" destId="{BEF828DD-F8AD-914D-8878-BE8260DD44B4}" srcOrd="0" destOrd="0" presId="urn:microsoft.com/office/officeart/2008/layout/LinedList"/>
    <dgm:cxn modelId="{85A2F291-8FAD-4E1C-B31C-64991C007682}" srcId="{FC127E6A-A441-46CD-ABBE-3F7C4B3A3548}" destId="{52B49028-D34A-4064-B640-164C1B88E895}" srcOrd="2" destOrd="0" parTransId="{E90B9395-7EE8-41F8-B832-4FD4B1DAAF77}" sibTransId="{2F3AC70F-2F6D-4A58-9480-D747CE069EAE}"/>
    <dgm:cxn modelId="{441C41F1-3393-44C7-A3F7-1A2CC833EBB5}" srcId="{FC127E6A-A441-46CD-ABBE-3F7C4B3A3548}" destId="{193313CB-3519-4957-9D53-512EDE926323}" srcOrd="1" destOrd="0" parTransId="{78FB1D11-94E4-49B1-A03F-C27DA50D4FE2}" sibTransId="{32FAC743-E188-4D26-96BA-DC375A369E3E}"/>
    <dgm:cxn modelId="{BFD5FA52-AA87-CD41-857F-71AC8977A8D7}" type="presOf" srcId="{193313CB-3519-4957-9D53-512EDE926323}" destId="{0D05D9D5-38BD-824E-98CC-F98F5428737B}" srcOrd="0" destOrd="0" presId="urn:microsoft.com/office/officeart/2008/layout/LinedList"/>
    <dgm:cxn modelId="{EAE1FD29-09E7-2F45-A352-7F567CDE8E97}" type="presOf" srcId="{FC127E6A-A441-46CD-ABBE-3F7C4B3A3548}" destId="{D59AF152-3F0E-8541-8146-2FB0107E6B9F}" srcOrd="0" destOrd="0" presId="urn:microsoft.com/office/officeart/2008/layout/LinedList"/>
    <dgm:cxn modelId="{800C4745-CD1A-454E-9544-85782064129C}" srcId="{FC127E6A-A441-46CD-ABBE-3F7C4B3A3548}" destId="{3DFBCF79-156E-46B0-B9F5-CEF68E294843}" srcOrd="0" destOrd="0" parTransId="{EEA0C990-60AF-4D47-A603-0E5D56FC26F4}" sibTransId="{D22C89CA-C224-469E-8EFE-49441BD0AE85}"/>
    <dgm:cxn modelId="{C85113CF-04AA-BD47-9E1B-3FFE30E82A80}" type="presParOf" srcId="{D59AF152-3F0E-8541-8146-2FB0107E6B9F}" destId="{09952391-E8C7-4F40-B2C0-496F045BABCA}" srcOrd="0" destOrd="0" presId="urn:microsoft.com/office/officeart/2008/layout/LinedList"/>
    <dgm:cxn modelId="{F6974BBA-CF76-D149-986D-E95AD311AC0A}" type="presParOf" srcId="{D59AF152-3F0E-8541-8146-2FB0107E6B9F}" destId="{5B65FA7E-B808-D744-B31B-A235D121EA47}" srcOrd="1" destOrd="0" presId="urn:microsoft.com/office/officeart/2008/layout/LinedList"/>
    <dgm:cxn modelId="{C30A225E-7C0F-0341-8BA9-AB8FBE552CF1}" type="presParOf" srcId="{5B65FA7E-B808-D744-B31B-A235D121EA47}" destId="{BEF828DD-F8AD-914D-8878-BE8260DD44B4}" srcOrd="0" destOrd="0" presId="urn:microsoft.com/office/officeart/2008/layout/LinedList"/>
    <dgm:cxn modelId="{098F8185-F284-5148-94CD-CA9E1C8038EF}" type="presParOf" srcId="{5B65FA7E-B808-D744-B31B-A235D121EA47}" destId="{3B5C873A-2C23-D748-B353-9EEAA91E878E}" srcOrd="1" destOrd="0" presId="urn:microsoft.com/office/officeart/2008/layout/LinedList"/>
    <dgm:cxn modelId="{26B1F21A-1744-A34A-AEA1-0E0C2000D3C2}" type="presParOf" srcId="{D59AF152-3F0E-8541-8146-2FB0107E6B9F}" destId="{CD8483FB-F432-D54C-A6A7-39949CB82F20}" srcOrd="2" destOrd="0" presId="urn:microsoft.com/office/officeart/2008/layout/LinedList"/>
    <dgm:cxn modelId="{2C798373-782C-EF4D-9EE0-4DF246B7BA00}" type="presParOf" srcId="{D59AF152-3F0E-8541-8146-2FB0107E6B9F}" destId="{DC80D0B0-C9F7-F349-AAAD-8628C569D524}" srcOrd="3" destOrd="0" presId="urn:microsoft.com/office/officeart/2008/layout/LinedList"/>
    <dgm:cxn modelId="{2DF526C3-B8C0-8641-8887-008127C56976}" type="presParOf" srcId="{DC80D0B0-C9F7-F349-AAAD-8628C569D524}" destId="{0D05D9D5-38BD-824E-98CC-F98F5428737B}" srcOrd="0" destOrd="0" presId="urn:microsoft.com/office/officeart/2008/layout/LinedList"/>
    <dgm:cxn modelId="{70494C2C-756A-B444-B508-0D88344BBD3F}" type="presParOf" srcId="{DC80D0B0-C9F7-F349-AAAD-8628C569D524}" destId="{030F3C87-B577-E941-BAC6-B39B0D88129D}" srcOrd="1" destOrd="0" presId="urn:microsoft.com/office/officeart/2008/layout/LinedList"/>
    <dgm:cxn modelId="{27AC5C92-D07E-024A-9377-7CACF9581357}" type="presParOf" srcId="{D59AF152-3F0E-8541-8146-2FB0107E6B9F}" destId="{70798F55-5AE0-4449-9686-AE66B5C990A7}" srcOrd="4" destOrd="0" presId="urn:microsoft.com/office/officeart/2008/layout/LinedList"/>
    <dgm:cxn modelId="{60B40917-3EFC-CF49-8F4F-9F63B08C7FA5}" type="presParOf" srcId="{D59AF152-3F0E-8541-8146-2FB0107E6B9F}" destId="{698F39B9-F4CD-2048-886A-17B3F5412123}" srcOrd="5" destOrd="0" presId="urn:microsoft.com/office/officeart/2008/layout/LinedList"/>
    <dgm:cxn modelId="{21E4EC24-BAD3-284A-A57C-C736BF7E752C}" type="presParOf" srcId="{698F39B9-F4CD-2048-886A-17B3F5412123}" destId="{8F1FB461-35EF-F542-BEC5-E79FA3E98208}" srcOrd="0" destOrd="0" presId="urn:microsoft.com/office/officeart/2008/layout/LinedList"/>
    <dgm:cxn modelId="{B67393D2-219E-0C4D-BC34-684A47F0B161}" type="presParOf" srcId="{698F39B9-F4CD-2048-886A-17B3F5412123}" destId="{B91FCD34-6EFC-D141-9713-027F8DFA2CA5}" srcOrd="1" destOrd="0" presId="urn:microsoft.com/office/officeart/2008/layout/LinedList"/>
    <dgm:cxn modelId="{C8C5B89A-4065-4D41-A228-BBE4012C9C26}" type="presParOf" srcId="{D59AF152-3F0E-8541-8146-2FB0107E6B9F}" destId="{621ABCCA-190D-404A-83B9-4C02D02EFDF8}" srcOrd="6" destOrd="0" presId="urn:microsoft.com/office/officeart/2008/layout/LinedList"/>
    <dgm:cxn modelId="{749A4419-B15A-974F-A1A9-97851315B101}" type="presParOf" srcId="{D59AF152-3F0E-8541-8146-2FB0107E6B9F}" destId="{07A0D596-5FD0-9540-BFFC-B50A8970CF3E}" srcOrd="7" destOrd="0" presId="urn:microsoft.com/office/officeart/2008/layout/LinedList"/>
    <dgm:cxn modelId="{9728AAE8-BF34-8340-9386-4D6DAFC6C606}" type="presParOf" srcId="{07A0D596-5FD0-9540-BFFC-B50A8970CF3E}" destId="{CA19BB1F-BC79-0440-8894-19C54D1E167B}" srcOrd="0" destOrd="0" presId="urn:microsoft.com/office/officeart/2008/layout/LinedList"/>
    <dgm:cxn modelId="{01C270FE-E5D5-534F-BCB2-7024B5E2DE03}" type="presParOf" srcId="{07A0D596-5FD0-9540-BFFC-B50A8970CF3E}" destId="{4B0B805A-A2DD-484B-AE51-2ED8CF1C07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5D40FC-DF20-4849-9B95-4861EE0A4BD4}"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F90BB072-D5EB-44AF-A5BD-048D2FABE003}">
      <dgm:prSet/>
      <dgm:spPr/>
      <dgm:t>
        <a:bodyPr/>
        <a:lstStyle/>
        <a:p>
          <a:r>
            <a:rPr lang="en-US" dirty="0"/>
            <a:t>Communicating with Each Other</a:t>
          </a:r>
        </a:p>
      </dgm:t>
    </dgm:pt>
    <dgm:pt modelId="{4342AB26-27B6-4A87-83B6-0F90C0CC9A13}" type="parTrans" cxnId="{7534B50D-D1A5-4CEF-9DA5-53745A384716}">
      <dgm:prSet/>
      <dgm:spPr/>
      <dgm:t>
        <a:bodyPr/>
        <a:lstStyle/>
        <a:p>
          <a:endParaRPr lang="en-US"/>
        </a:p>
      </dgm:t>
    </dgm:pt>
    <dgm:pt modelId="{6EFC936C-5A2D-4FEA-ADCD-22B10C8C7993}" type="sibTrans" cxnId="{7534B50D-D1A5-4CEF-9DA5-53745A384716}">
      <dgm:prSet/>
      <dgm:spPr/>
      <dgm:t>
        <a:bodyPr/>
        <a:lstStyle/>
        <a:p>
          <a:endParaRPr lang="en-US"/>
        </a:p>
      </dgm:t>
    </dgm:pt>
    <dgm:pt modelId="{5A4350B8-5E11-4D97-8AD2-87615408A4A0}">
      <dgm:prSet/>
      <dgm:spPr/>
      <dgm:t>
        <a:bodyPr/>
        <a:lstStyle/>
        <a:p>
          <a:r>
            <a:rPr lang="en-US" u="sng" dirty="0">
              <a:hlinkClick xmlns:r="http://schemas.openxmlformats.org/officeDocument/2006/relationships" r:id="rId1"/>
            </a:rPr>
            <a:t>Flipgrid</a:t>
          </a:r>
          <a:r>
            <a:rPr lang="en-US" dirty="0"/>
            <a:t>: Social learning with online video</a:t>
          </a:r>
        </a:p>
      </dgm:t>
    </dgm:pt>
    <dgm:pt modelId="{6FDFA16B-F030-496A-9818-B5A83F11D0E6}" type="parTrans" cxnId="{641F7986-44B0-4F78-A4E1-77A408CE3680}">
      <dgm:prSet/>
      <dgm:spPr/>
      <dgm:t>
        <a:bodyPr/>
        <a:lstStyle/>
        <a:p>
          <a:endParaRPr lang="en-US"/>
        </a:p>
      </dgm:t>
    </dgm:pt>
    <dgm:pt modelId="{FD7A60AE-9765-4D84-9450-37D86E16E525}" type="sibTrans" cxnId="{641F7986-44B0-4F78-A4E1-77A408CE3680}">
      <dgm:prSet/>
      <dgm:spPr/>
      <dgm:t>
        <a:bodyPr/>
        <a:lstStyle/>
        <a:p>
          <a:endParaRPr lang="en-US"/>
        </a:p>
      </dgm:t>
    </dgm:pt>
    <dgm:pt modelId="{FA0E0A95-801C-4E62-989A-66A864F51968}">
      <dgm:prSet/>
      <dgm:spPr/>
      <dgm:t>
        <a:bodyPr/>
        <a:lstStyle/>
        <a:p>
          <a:r>
            <a:rPr lang="en-US" dirty="0"/>
            <a:t>Online personality test (especially one with a flavor like the </a:t>
          </a:r>
          <a:r>
            <a:rPr lang="en-US" u="sng" dirty="0">
              <a:hlinkClick xmlns:r="http://schemas.openxmlformats.org/officeDocument/2006/relationships" r:id="rId2"/>
            </a:rPr>
            <a:t>Kingdomality</a:t>
          </a:r>
          <a:r>
            <a:rPr lang="en-US" dirty="0"/>
            <a:t> medieval test)</a:t>
          </a:r>
        </a:p>
      </dgm:t>
    </dgm:pt>
    <dgm:pt modelId="{95B1CB9E-6AF0-4F3C-A0AC-C486C03117E8}" type="parTrans" cxnId="{752EC6B8-730F-4A05-9316-7E4357E0CA36}">
      <dgm:prSet/>
      <dgm:spPr/>
      <dgm:t>
        <a:bodyPr/>
        <a:lstStyle/>
        <a:p>
          <a:endParaRPr lang="en-US"/>
        </a:p>
      </dgm:t>
    </dgm:pt>
    <dgm:pt modelId="{CE4335AD-92DE-401D-9F6E-1387EE926897}" type="sibTrans" cxnId="{752EC6B8-730F-4A05-9316-7E4357E0CA36}">
      <dgm:prSet/>
      <dgm:spPr/>
      <dgm:t>
        <a:bodyPr/>
        <a:lstStyle/>
        <a:p>
          <a:endParaRPr lang="en-US"/>
        </a:p>
      </dgm:t>
    </dgm:pt>
    <dgm:pt modelId="{DC4CBF99-5C5B-414C-972B-37616F8FF980}">
      <dgm:prSet/>
      <dgm:spPr/>
      <dgm:t>
        <a:bodyPr/>
        <a:lstStyle/>
        <a:p>
          <a:r>
            <a:rPr lang="en-US" dirty="0"/>
            <a:t>General (All Disciplines)</a:t>
          </a:r>
        </a:p>
      </dgm:t>
    </dgm:pt>
    <dgm:pt modelId="{9E4AC569-C53D-4277-AAE9-BA46E7BBB6F4}" type="parTrans" cxnId="{A603505E-AECC-4EBD-886F-E6E932B69512}">
      <dgm:prSet/>
      <dgm:spPr/>
      <dgm:t>
        <a:bodyPr/>
        <a:lstStyle/>
        <a:p>
          <a:endParaRPr lang="en-US"/>
        </a:p>
      </dgm:t>
    </dgm:pt>
    <dgm:pt modelId="{B16CE078-1ED8-43EF-A34F-1CD94D26EB25}" type="sibTrans" cxnId="{A603505E-AECC-4EBD-886F-E6E932B69512}">
      <dgm:prSet/>
      <dgm:spPr/>
      <dgm:t>
        <a:bodyPr/>
        <a:lstStyle/>
        <a:p>
          <a:endParaRPr lang="en-US"/>
        </a:p>
      </dgm:t>
    </dgm:pt>
    <dgm:pt modelId="{51BDF493-275D-4AAC-9CBE-1AAF1B7A4AFE}">
      <dgm:prSet/>
      <dgm:spPr/>
      <dgm:t>
        <a:bodyPr/>
        <a:lstStyle/>
        <a:p>
          <a:r>
            <a:rPr lang="en-US" dirty="0"/>
            <a:t>Purdue Online Writing Lab (OWL) </a:t>
          </a:r>
          <a:r>
            <a:rPr lang="en-US" u="sng" dirty="0">
              <a:hlinkClick xmlns:r="http://schemas.openxmlformats.org/officeDocument/2006/relationships" r:id="rId3"/>
            </a:rPr>
            <a:t>MLA guide</a:t>
          </a:r>
          <a:r>
            <a:rPr lang="en-US" dirty="0"/>
            <a:t> &amp; </a:t>
          </a:r>
          <a:r>
            <a:rPr lang="en-US" u="sng" dirty="0">
              <a:hlinkClick xmlns:r="http://schemas.openxmlformats.org/officeDocument/2006/relationships" r:id="rId4"/>
            </a:rPr>
            <a:t>APA guide</a:t>
          </a:r>
          <a:endParaRPr lang="en-US" dirty="0"/>
        </a:p>
      </dgm:t>
    </dgm:pt>
    <dgm:pt modelId="{91DE8213-8931-4647-8C2B-C11045CB8E95}" type="parTrans" cxnId="{50C8CE18-973E-45CE-B054-FA6AF2581932}">
      <dgm:prSet/>
      <dgm:spPr/>
      <dgm:t>
        <a:bodyPr/>
        <a:lstStyle/>
        <a:p>
          <a:endParaRPr lang="en-US"/>
        </a:p>
      </dgm:t>
    </dgm:pt>
    <dgm:pt modelId="{76CA894E-4E88-48F7-9EE1-5E96FCF10D45}" type="sibTrans" cxnId="{50C8CE18-973E-45CE-B054-FA6AF2581932}">
      <dgm:prSet/>
      <dgm:spPr/>
      <dgm:t>
        <a:bodyPr/>
        <a:lstStyle/>
        <a:p>
          <a:endParaRPr lang="en-US"/>
        </a:p>
      </dgm:t>
    </dgm:pt>
    <dgm:pt modelId="{A4CB6797-E1DA-4F04-BB6D-89DAB37D466C}">
      <dgm:prSet/>
      <dgm:spPr/>
      <dgm:t>
        <a:bodyPr/>
        <a:lstStyle/>
        <a:p>
          <a:r>
            <a:rPr lang="en-US" u="sng" dirty="0">
              <a:hlinkClick xmlns:r="http://schemas.openxmlformats.org/officeDocument/2006/relationships" r:id="rId5"/>
            </a:rPr>
            <a:t>Zotero</a:t>
          </a:r>
          <a:r>
            <a:rPr lang="en-US" dirty="0"/>
            <a:t>: Free tool to help collect, organize, cite, and share research.</a:t>
          </a:r>
        </a:p>
      </dgm:t>
    </dgm:pt>
    <dgm:pt modelId="{3265B7AF-CA42-4563-AE72-21793C61A5B8}" type="parTrans" cxnId="{632CDAC9-D8E4-4144-997B-226843541A64}">
      <dgm:prSet/>
      <dgm:spPr/>
      <dgm:t>
        <a:bodyPr/>
        <a:lstStyle/>
        <a:p>
          <a:endParaRPr lang="en-US"/>
        </a:p>
      </dgm:t>
    </dgm:pt>
    <dgm:pt modelId="{A682C7F6-6C29-40D4-904B-43EA10FB9F05}" type="sibTrans" cxnId="{632CDAC9-D8E4-4144-997B-226843541A64}">
      <dgm:prSet/>
      <dgm:spPr/>
      <dgm:t>
        <a:bodyPr/>
        <a:lstStyle/>
        <a:p>
          <a:endParaRPr lang="en-US"/>
        </a:p>
      </dgm:t>
    </dgm:pt>
    <dgm:pt modelId="{D61C40F7-DD3B-4CF8-B90A-374E6F021458}">
      <dgm:prSet/>
      <dgm:spPr/>
      <dgm:t>
        <a:bodyPr/>
        <a:lstStyle/>
        <a:p>
          <a:r>
            <a:rPr lang="en-US" u="sng" dirty="0">
              <a:hlinkClick xmlns:r="http://schemas.openxmlformats.org/officeDocument/2006/relationships" r:id="rId6"/>
            </a:rPr>
            <a:t>OpenStax</a:t>
          </a:r>
          <a:r>
            <a:rPr lang="en-US" dirty="0"/>
            <a:t>: Free openly-licensed textbooks (OER)</a:t>
          </a:r>
        </a:p>
      </dgm:t>
    </dgm:pt>
    <dgm:pt modelId="{27F3E809-9ED4-4A43-9E5E-CB67D7487332}" type="parTrans" cxnId="{454463A3-1239-43B5-A5F2-8F0215C6F749}">
      <dgm:prSet/>
      <dgm:spPr/>
      <dgm:t>
        <a:bodyPr/>
        <a:lstStyle/>
        <a:p>
          <a:endParaRPr lang="en-US"/>
        </a:p>
      </dgm:t>
    </dgm:pt>
    <dgm:pt modelId="{54972B41-6C7A-4BD7-95F4-5EEC6B56A5B9}" type="sibTrans" cxnId="{454463A3-1239-43B5-A5F2-8F0215C6F749}">
      <dgm:prSet/>
      <dgm:spPr/>
      <dgm:t>
        <a:bodyPr/>
        <a:lstStyle/>
        <a:p>
          <a:endParaRPr lang="en-US"/>
        </a:p>
      </dgm:t>
    </dgm:pt>
    <dgm:pt modelId="{FA6E90B8-5942-4C89-9A85-CC5AEAA443D3}">
      <dgm:prSet/>
      <dgm:spPr/>
      <dgm:t>
        <a:bodyPr/>
        <a:lstStyle/>
        <a:p>
          <a:r>
            <a:rPr lang="en-US" u="sng" dirty="0">
              <a:hlinkClick xmlns:r="http://schemas.openxmlformats.org/officeDocument/2006/relationships" r:id="rId7"/>
            </a:rPr>
            <a:t>HippoCampus</a:t>
          </a:r>
          <a:r>
            <a:rPr lang="en-US" dirty="0"/>
            <a:t>: Free openly-licensed multimedia instructional content (videos, animations, simulations)</a:t>
          </a:r>
        </a:p>
      </dgm:t>
    </dgm:pt>
    <dgm:pt modelId="{12C92D47-7B3E-4B13-B8BD-65CF8DC8DABC}" type="parTrans" cxnId="{063BF127-25BE-4144-85AB-4D5BAD6D1C25}">
      <dgm:prSet/>
      <dgm:spPr/>
      <dgm:t>
        <a:bodyPr/>
        <a:lstStyle/>
        <a:p>
          <a:endParaRPr lang="en-US"/>
        </a:p>
      </dgm:t>
    </dgm:pt>
    <dgm:pt modelId="{08C96525-B11C-4369-B960-2BBAD6299DD3}" type="sibTrans" cxnId="{063BF127-25BE-4144-85AB-4D5BAD6D1C25}">
      <dgm:prSet/>
      <dgm:spPr/>
      <dgm:t>
        <a:bodyPr/>
        <a:lstStyle/>
        <a:p>
          <a:endParaRPr lang="en-US"/>
        </a:p>
      </dgm:t>
    </dgm:pt>
    <dgm:pt modelId="{74DF5091-3893-46AC-A9EA-D719A9D933C6}">
      <dgm:prSet/>
      <dgm:spPr/>
      <dgm:t>
        <a:bodyPr/>
        <a:lstStyle/>
        <a:p>
          <a:r>
            <a:rPr lang="en-US" u="sng" dirty="0">
              <a:hlinkClick xmlns:r="http://schemas.openxmlformats.org/officeDocument/2006/relationships" r:id="rId8"/>
            </a:rPr>
            <a:t>Project Gutenberg</a:t>
          </a:r>
          <a:r>
            <a:rPr lang="en-US" dirty="0"/>
            <a:t>: 57,000 free eBooks (focus is on literature in the public domain)</a:t>
          </a:r>
        </a:p>
      </dgm:t>
    </dgm:pt>
    <dgm:pt modelId="{A33B1F6D-64B6-4A01-9EEC-6869E8E902CD}" type="parTrans" cxnId="{359432D8-567F-4FEF-98C1-801A4C27D824}">
      <dgm:prSet/>
      <dgm:spPr/>
      <dgm:t>
        <a:bodyPr/>
        <a:lstStyle/>
        <a:p>
          <a:endParaRPr lang="en-US"/>
        </a:p>
      </dgm:t>
    </dgm:pt>
    <dgm:pt modelId="{C1EE0EB0-92D3-4D5B-B287-9FD12429D467}" type="sibTrans" cxnId="{359432D8-567F-4FEF-98C1-801A4C27D824}">
      <dgm:prSet/>
      <dgm:spPr/>
      <dgm:t>
        <a:bodyPr/>
        <a:lstStyle/>
        <a:p>
          <a:endParaRPr lang="en-US"/>
        </a:p>
      </dgm:t>
    </dgm:pt>
    <dgm:pt modelId="{DAA2BCA4-AF46-41E1-BB48-E715A143B724}">
      <dgm:prSet/>
      <dgm:spPr/>
      <dgm:t>
        <a:bodyPr/>
        <a:lstStyle/>
        <a:p>
          <a:r>
            <a:rPr lang="en-US" u="sng" dirty="0">
              <a:hlinkClick xmlns:r="http://schemas.openxmlformats.org/officeDocument/2006/relationships" r:id="rId9"/>
            </a:rPr>
            <a:t>Free Rice</a:t>
          </a:r>
          <a:r>
            <a:rPr lang="en-US" dirty="0"/>
            <a:t>:100% non-profit website that is owned by and supports the United Nations World Food Programme. Offers quizzes on a variety of subjects, and each time you get an answer correct, 10 grains of rice are donated.</a:t>
          </a:r>
        </a:p>
      </dgm:t>
    </dgm:pt>
    <dgm:pt modelId="{FDF8AB51-40D3-4D51-8554-1761CA7B5A25}" type="parTrans" cxnId="{1D31D92A-338A-44E5-A519-837905CFFDFE}">
      <dgm:prSet/>
      <dgm:spPr/>
      <dgm:t>
        <a:bodyPr/>
        <a:lstStyle/>
        <a:p>
          <a:endParaRPr lang="en-US"/>
        </a:p>
      </dgm:t>
    </dgm:pt>
    <dgm:pt modelId="{E491F42D-9BEC-45C4-8EFF-B92FCE7E86E2}" type="sibTrans" cxnId="{1D31D92A-338A-44E5-A519-837905CFFDFE}">
      <dgm:prSet/>
      <dgm:spPr/>
      <dgm:t>
        <a:bodyPr/>
        <a:lstStyle/>
        <a:p>
          <a:endParaRPr lang="en-US"/>
        </a:p>
      </dgm:t>
    </dgm:pt>
    <dgm:pt modelId="{4C8B0EB1-0F99-4BAE-9D64-E0AB1E02E39F}">
      <dgm:prSet/>
      <dgm:spPr/>
      <dgm:t>
        <a:bodyPr/>
        <a:lstStyle/>
        <a:p>
          <a:r>
            <a:rPr lang="en-US" dirty="0"/>
            <a:t>Humanities &amp; Social Sciences</a:t>
          </a:r>
        </a:p>
      </dgm:t>
    </dgm:pt>
    <dgm:pt modelId="{5086A0EF-1C0F-404F-A012-62EF02AC3F32}" type="parTrans" cxnId="{3646609A-43E6-4C7B-9D2D-3258BFD452A3}">
      <dgm:prSet/>
      <dgm:spPr/>
      <dgm:t>
        <a:bodyPr/>
        <a:lstStyle/>
        <a:p>
          <a:endParaRPr lang="en-US"/>
        </a:p>
      </dgm:t>
    </dgm:pt>
    <dgm:pt modelId="{5F9082FE-9363-40A1-8B9D-A7CDDCEA95EC}" type="sibTrans" cxnId="{3646609A-43E6-4C7B-9D2D-3258BFD452A3}">
      <dgm:prSet/>
      <dgm:spPr/>
      <dgm:t>
        <a:bodyPr/>
        <a:lstStyle/>
        <a:p>
          <a:endParaRPr lang="en-US"/>
        </a:p>
      </dgm:t>
    </dgm:pt>
    <dgm:pt modelId="{7AE444D3-4B97-496E-9D67-83DC58706904}">
      <dgm:prSet/>
      <dgm:spPr/>
      <dgm:t>
        <a:bodyPr/>
        <a:lstStyle/>
        <a:p>
          <a:r>
            <a:rPr lang="en-US" u="sng" dirty="0">
              <a:hlinkClick xmlns:r="http://schemas.openxmlformats.org/officeDocument/2006/relationships" r:id="rId10"/>
            </a:rPr>
            <a:t>University of North Carolina Writing Center Tips &amp; Tools</a:t>
          </a:r>
          <a:endParaRPr lang="en-US" dirty="0"/>
        </a:p>
      </dgm:t>
    </dgm:pt>
    <dgm:pt modelId="{852B4AC8-D5DC-4F51-89FF-BA351FB673DF}" type="parTrans" cxnId="{FA4BB94B-C947-44F9-B8AB-B1ED6A484DB6}">
      <dgm:prSet/>
      <dgm:spPr/>
      <dgm:t>
        <a:bodyPr/>
        <a:lstStyle/>
        <a:p>
          <a:endParaRPr lang="en-US"/>
        </a:p>
      </dgm:t>
    </dgm:pt>
    <dgm:pt modelId="{5A988C2D-F3E2-48A6-8EB5-610EF62D3C34}" type="sibTrans" cxnId="{FA4BB94B-C947-44F9-B8AB-B1ED6A484DB6}">
      <dgm:prSet/>
      <dgm:spPr/>
      <dgm:t>
        <a:bodyPr/>
        <a:lstStyle/>
        <a:p>
          <a:endParaRPr lang="en-US"/>
        </a:p>
      </dgm:t>
    </dgm:pt>
    <dgm:pt modelId="{1538E68D-0CD3-4FC4-8693-1A590F8E84CD}">
      <dgm:prSet/>
      <dgm:spPr/>
      <dgm:t>
        <a:bodyPr/>
        <a:lstStyle/>
        <a:p>
          <a:r>
            <a:rPr lang="en-US" u="sng" dirty="0">
              <a:hlinkClick xmlns:r="http://schemas.openxmlformats.org/officeDocument/2006/relationships" r:id="rId11"/>
            </a:rPr>
            <a:t>MLA Style Center</a:t>
          </a:r>
          <a:endParaRPr lang="en-US" dirty="0"/>
        </a:p>
      </dgm:t>
    </dgm:pt>
    <dgm:pt modelId="{65DF9A09-E885-4541-839E-CF5198F31A33}" type="parTrans" cxnId="{451D22B8-DF1D-4E6A-B272-A60C6DB554A1}">
      <dgm:prSet/>
      <dgm:spPr/>
      <dgm:t>
        <a:bodyPr/>
        <a:lstStyle/>
        <a:p>
          <a:endParaRPr lang="en-US"/>
        </a:p>
      </dgm:t>
    </dgm:pt>
    <dgm:pt modelId="{9215CF74-E125-499B-8CFF-287F4D9B7D55}" type="sibTrans" cxnId="{451D22B8-DF1D-4E6A-B272-A60C6DB554A1}">
      <dgm:prSet/>
      <dgm:spPr/>
      <dgm:t>
        <a:bodyPr/>
        <a:lstStyle/>
        <a:p>
          <a:endParaRPr lang="en-US"/>
        </a:p>
      </dgm:t>
    </dgm:pt>
    <dgm:pt modelId="{D1D09A7B-40FD-4E07-8C6E-54CCF4549C48}">
      <dgm:prSet/>
      <dgm:spPr/>
      <dgm:t>
        <a:bodyPr/>
        <a:lstStyle/>
        <a:p>
          <a:r>
            <a:rPr lang="en-US" u="sng" dirty="0">
              <a:hlinkClick xmlns:r="http://schemas.openxmlformats.org/officeDocument/2006/relationships" r:id="rId12"/>
            </a:rPr>
            <a:t>Writing Commons</a:t>
          </a:r>
          <a:r>
            <a:rPr lang="en-US" dirty="0"/>
            <a:t>: A free, comprehensive, peer-reviewed, openly-licensed resource for students and faculty in college-level courses that require writing and research.</a:t>
          </a:r>
        </a:p>
      </dgm:t>
    </dgm:pt>
    <dgm:pt modelId="{C4C8F55D-3F97-448C-8356-E772D8EBB52A}" type="parTrans" cxnId="{4606812E-C3BC-48B9-BA25-BBB023AC480C}">
      <dgm:prSet/>
      <dgm:spPr/>
      <dgm:t>
        <a:bodyPr/>
        <a:lstStyle/>
        <a:p>
          <a:endParaRPr lang="en-US"/>
        </a:p>
      </dgm:t>
    </dgm:pt>
    <dgm:pt modelId="{E958BD05-BE4E-4F09-A9DE-CD91995A572C}" type="sibTrans" cxnId="{4606812E-C3BC-48B9-BA25-BBB023AC480C}">
      <dgm:prSet/>
      <dgm:spPr/>
      <dgm:t>
        <a:bodyPr/>
        <a:lstStyle/>
        <a:p>
          <a:endParaRPr lang="en-US"/>
        </a:p>
      </dgm:t>
    </dgm:pt>
    <dgm:pt modelId="{1A4E7455-395C-4F38-8A2C-9F4AEC3A852D}">
      <dgm:prSet/>
      <dgm:spPr/>
      <dgm:t>
        <a:bodyPr/>
        <a:lstStyle/>
        <a:p>
          <a:r>
            <a:rPr lang="en-US" u="sng" dirty="0">
              <a:hlinkClick xmlns:r="http://schemas.openxmlformats.org/officeDocument/2006/relationships" r:id="rId13"/>
            </a:rPr>
            <a:t>Wi-Phi: Open Access Philosophy</a:t>
          </a:r>
          <a:r>
            <a:rPr lang="en-US" dirty="0"/>
            <a:t>: Free philosophy videos that are “entertaining, interesting and accessible to people with no background in the subject.”</a:t>
          </a:r>
        </a:p>
      </dgm:t>
    </dgm:pt>
    <dgm:pt modelId="{D665607B-C683-4057-9437-486C4ABF91E4}" type="parTrans" cxnId="{23573607-1058-4906-AF6E-6EBB03FAE5DE}">
      <dgm:prSet/>
      <dgm:spPr/>
      <dgm:t>
        <a:bodyPr/>
        <a:lstStyle/>
        <a:p>
          <a:endParaRPr lang="en-US"/>
        </a:p>
      </dgm:t>
    </dgm:pt>
    <dgm:pt modelId="{1E02A18D-A9FE-4E54-991F-BFE309C68ECB}" type="sibTrans" cxnId="{23573607-1058-4906-AF6E-6EBB03FAE5DE}">
      <dgm:prSet/>
      <dgm:spPr/>
      <dgm:t>
        <a:bodyPr/>
        <a:lstStyle/>
        <a:p>
          <a:endParaRPr lang="en-US"/>
        </a:p>
      </dgm:t>
    </dgm:pt>
    <dgm:pt modelId="{093107D6-5065-496A-9EAD-FF73E49BC2CF}">
      <dgm:prSet/>
      <dgm:spPr/>
      <dgm:t>
        <a:bodyPr/>
        <a:lstStyle/>
        <a:p>
          <a:r>
            <a:rPr lang="en-US" u="sng" dirty="0">
              <a:hlinkClick xmlns:r="http://schemas.openxmlformats.org/officeDocument/2006/relationships" r:id="rId14"/>
            </a:rPr>
            <a:t>StoryCorps</a:t>
          </a:r>
          <a:r>
            <a:rPr lang="en-US"/>
            <a:t>: Collection of short, recorded stories and interviews from people across America, on a variety of subjects.</a:t>
          </a:r>
        </a:p>
      </dgm:t>
    </dgm:pt>
    <dgm:pt modelId="{C2AD85B4-4509-43EB-9822-24C1E826AD95}" type="parTrans" cxnId="{8521565E-020E-4101-BDEB-ACE445E0F81E}">
      <dgm:prSet/>
      <dgm:spPr/>
      <dgm:t>
        <a:bodyPr/>
        <a:lstStyle/>
        <a:p>
          <a:endParaRPr lang="en-US"/>
        </a:p>
      </dgm:t>
    </dgm:pt>
    <dgm:pt modelId="{395D0F95-BF4D-44B2-AE60-93E8EA6905DD}" type="sibTrans" cxnId="{8521565E-020E-4101-BDEB-ACE445E0F81E}">
      <dgm:prSet/>
      <dgm:spPr/>
      <dgm:t>
        <a:bodyPr/>
        <a:lstStyle/>
        <a:p>
          <a:endParaRPr lang="en-US"/>
        </a:p>
      </dgm:t>
    </dgm:pt>
    <dgm:pt modelId="{D0E65357-E5B1-4260-9452-2E543075BB67}">
      <dgm:prSet/>
      <dgm:spPr/>
      <dgm:t>
        <a:bodyPr/>
        <a:lstStyle/>
        <a:p>
          <a:r>
            <a:rPr lang="en-US" u="sng" dirty="0">
              <a:hlinkClick xmlns:r="http://schemas.openxmlformats.org/officeDocument/2006/relationships" r:id="rId15"/>
            </a:rPr>
            <a:t>Understanding Evolution</a:t>
          </a:r>
          <a:r>
            <a:rPr lang="en-US" dirty="0"/>
            <a:t>: Website created by the Department of Anthropology at UC Berkeley. Includes basic overviews of evolution, teaching materials that are broken up by grade level, and a library materials page.</a:t>
          </a:r>
        </a:p>
      </dgm:t>
    </dgm:pt>
    <dgm:pt modelId="{FC74D944-40DD-4E66-8A0F-A9DDC2FFF137}" type="parTrans" cxnId="{BC655E38-DB73-4772-BC62-028C1D930BA6}">
      <dgm:prSet/>
      <dgm:spPr/>
      <dgm:t>
        <a:bodyPr/>
        <a:lstStyle/>
        <a:p>
          <a:endParaRPr lang="en-US"/>
        </a:p>
      </dgm:t>
    </dgm:pt>
    <dgm:pt modelId="{6729487C-2D0D-4CBE-863E-1CFAE55D3975}" type="sibTrans" cxnId="{BC655E38-DB73-4772-BC62-028C1D930BA6}">
      <dgm:prSet/>
      <dgm:spPr/>
      <dgm:t>
        <a:bodyPr/>
        <a:lstStyle/>
        <a:p>
          <a:endParaRPr lang="en-US"/>
        </a:p>
      </dgm:t>
    </dgm:pt>
    <dgm:pt modelId="{15D6F80F-925F-4BF2-A34D-19DD9112012B}">
      <dgm:prSet/>
      <dgm:spPr/>
      <dgm:t>
        <a:bodyPr/>
        <a:lstStyle/>
        <a:p>
          <a:r>
            <a:rPr lang="en-US" u="sng" dirty="0">
              <a:hlinkClick xmlns:r="http://schemas.openxmlformats.org/officeDocument/2006/relationships" r:id="rId16"/>
            </a:rPr>
            <a:t>The American Yawp</a:t>
          </a:r>
          <a:r>
            <a:rPr lang="en-US" dirty="0"/>
            <a:t>: A free and online, collaboratively built American history textbook </a:t>
          </a:r>
        </a:p>
      </dgm:t>
    </dgm:pt>
    <dgm:pt modelId="{01A40D9B-DBB4-466D-BE39-64E820DA8233}" type="parTrans" cxnId="{4CD2C476-EFDD-4FED-A7A5-98628AF01799}">
      <dgm:prSet/>
      <dgm:spPr/>
      <dgm:t>
        <a:bodyPr/>
        <a:lstStyle/>
        <a:p>
          <a:endParaRPr lang="en-US"/>
        </a:p>
      </dgm:t>
    </dgm:pt>
    <dgm:pt modelId="{80C11C89-51E0-4C07-991B-D2D54C43AA3C}" type="sibTrans" cxnId="{4CD2C476-EFDD-4FED-A7A5-98628AF01799}">
      <dgm:prSet/>
      <dgm:spPr/>
      <dgm:t>
        <a:bodyPr/>
        <a:lstStyle/>
        <a:p>
          <a:endParaRPr lang="en-US"/>
        </a:p>
      </dgm:t>
    </dgm:pt>
    <dgm:pt modelId="{16BB2342-D126-B548-A60E-4EEF72A2D7D4}" type="pres">
      <dgm:prSet presAssocID="{C75D40FC-DF20-4849-9B95-4861EE0A4BD4}" presName="diagram" presStyleCnt="0">
        <dgm:presLayoutVars>
          <dgm:dir/>
          <dgm:resizeHandles val="exact"/>
        </dgm:presLayoutVars>
      </dgm:prSet>
      <dgm:spPr/>
      <dgm:t>
        <a:bodyPr/>
        <a:lstStyle/>
        <a:p>
          <a:endParaRPr lang="en-US"/>
        </a:p>
      </dgm:t>
    </dgm:pt>
    <dgm:pt modelId="{E3FD783C-34CE-704C-97F4-238D1F7CED91}" type="pres">
      <dgm:prSet presAssocID="{F90BB072-D5EB-44AF-A5BD-048D2FABE003}" presName="node" presStyleLbl="node1" presStyleIdx="0" presStyleCnt="3" custScaleY="189349">
        <dgm:presLayoutVars>
          <dgm:bulletEnabled val="1"/>
        </dgm:presLayoutVars>
      </dgm:prSet>
      <dgm:spPr/>
      <dgm:t>
        <a:bodyPr/>
        <a:lstStyle/>
        <a:p>
          <a:endParaRPr lang="en-US"/>
        </a:p>
      </dgm:t>
    </dgm:pt>
    <dgm:pt modelId="{3E1F354C-C6CB-314B-BCD4-94828E2EA4E3}" type="pres">
      <dgm:prSet presAssocID="{6EFC936C-5A2D-4FEA-ADCD-22B10C8C7993}" presName="sibTrans" presStyleCnt="0"/>
      <dgm:spPr/>
    </dgm:pt>
    <dgm:pt modelId="{1B0C92D6-1EFC-FD44-8F62-DBB1C6989EFE}" type="pres">
      <dgm:prSet presAssocID="{DC4CBF99-5C5B-414C-972B-37616F8FF980}" presName="node" presStyleLbl="node1" presStyleIdx="1" presStyleCnt="3" custScaleY="187219">
        <dgm:presLayoutVars>
          <dgm:bulletEnabled val="1"/>
        </dgm:presLayoutVars>
      </dgm:prSet>
      <dgm:spPr/>
      <dgm:t>
        <a:bodyPr/>
        <a:lstStyle/>
        <a:p>
          <a:endParaRPr lang="en-US"/>
        </a:p>
      </dgm:t>
    </dgm:pt>
    <dgm:pt modelId="{A58D0854-1087-4043-99C5-56A92719662F}" type="pres">
      <dgm:prSet presAssocID="{B16CE078-1ED8-43EF-A34F-1CD94D26EB25}" presName="sibTrans" presStyleCnt="0"/>
      <dgm:spPr/>
    </dgm:pt>
    <dgm:pt modelId="{63345EAB-880C-7449-B815-77838A63CA25}" type="pres">
      <dgm:prSet presAssocID="{4C8B0EB1-0F99-4BAE-9D64-E0AB1E02E39F}" presName="node" presStyleLbl="node1" presStyleIdx="2" presStyleCnt="3" custScaleY="188608">
        <dgm:presLayoutVars>
          <dgm:bulletEnabled val="1"/>
        </dgm:presLayoutVars>
      </dgm:prSet>
      <dgm:spPr/>
      <dgm:t>
        <a:bodyPr/>
        <a:lstStyle/>
        <a:p>
          <a:endParaRPr lang="en-US"/>
        </a:p>
      </dgm:t>
    </dgm:pt>
  </dgm:ptLst>
  <dgm:cxnLst>
    <dgm:cxn modelId="{4CD2C476-EFDD-4FED-A7A5-98628AF01799}" srcId="{4C8B0EB1-0F99-4BAE-9D64-E0AB1E02E39F}" destId="{15D6F80F-925F-4BF2-A34D-19DD9112012B}" srcOrd="6" destOrd="0" parTransId="{01A40D9B-DBB4-466D-BE39-64E820DA8233}" sibTransId="{80C11C89-51E0-4C07-991B-D2D54C43AA3C}"/>
    <dgm:cxn modelId="{2833CB07-A54B-9F4F-A2BB-CE213B9FB6F7}" type="presOf" srcId="{FA6E90B8-5942-4C89-9A85-CC5AEAA443D3}" destId="{1B0C92D6-1EFC-FD44-8F62-DBB1C6989EFE}" srcOrd="0" destOrd="4" presId="urn:microsoft.com/office/officeart/2005/8/layout/default"/>
    <dgm:cxn modelId="{1D31D92A-338A-44E5-A519-837905CFFDFE}" srcId="{DC4CBF99-5C5B-414C-972B-37616F8FF980}" destId="{DAA2BCA4-AF46-41E1-BB48-E715A143B724}" srcOrd="5" destOrd="0" parTransId="{FDF8AB51-40D3-4D51-8554-1761CA7B5A25}" sibTransId="{E491F42D-9BEC-45C4-8EFF-B92FCE7E86E2}"/>
    <dgm:cxn modelId="{063BF127-25BE-4144-85AB-4D5BAD6D1C25}" srcId="{DC4CBF99-5C5B-414C-972B-37616F8FF980}" destId="{FA6E90B8-5942-4C89-9A85-CC5AEAA443D3}" srcOrd="3" destOrd="0" parTransId="{12C92D47-7B3E-4B13-B8BD-65CF8DC8DABC}" sibTransId="{08C96525-B11C-4369-B960-2BBAD6299DD3}"/>
    <dgm:cxn modelId="{E3223DD8-E440-7146-99D3-8B2E8B0AADF5}" type="presOf" srcId="{D1D09A7B-40FD-4E07-8C6E-54CCF4549C48}" destId="{63345EAB-880C-7449-B815-77838A63CA25}" srcOrd="0" destOrd="3" presId="urn:microsoft.com/office/officeart/2005/8/layout/default"/>
    <dgm:cxn modelId="{632CDAC9-D8E4-4144-997B-226843541A64}" srcId="{DC4CBF99-5C5B-414C-972B-37616F8FF980}" destId="{A4CB6797-E1DA-4F04-BB6D-89DAB37D466C}" srcOrd="1" destOrd="0" parTransId="{3265B7AF-CA42-4563-AE72-21793C61A5B8}" sibTransId="{A682C7F6-6C29-40D4-904B-43EA10FB9F05}"/>
    <dgm:cxn modelId="{D24F3A1C-BE81-F344-8D7E-9A54079365F1}" type="presOf" srcId="{F90BB072-D5EB-44AF-A5BD-048D2FABE003}" destId="{E3FD783C-34CE-704C-97F4-238D1F7CED91}" srcOrd="0" destOrd="0" presId="urn:microsoft.com/office/officeart/2005/8/layout/default"/>
    <dgm:cxn modelId="{23573607-1058-4906-AF6E-6EBB03FAE5DE}" srcId="{4C8B0EB1-0F99-4BAE-9D64-E0AB1E02E39F}" destId="{1A4E7455-395C-4F38-8A2C-9F4AEC3A852D}" srcOrd="3" destOrd="0" parTransId="{D665607B-C683-4057-9437-486C4ABF91E4}" sibTransId="{1E02A18D-A9FE-4E54-991F-BFE309C68ECB}"/>
    <dgm:cxn modelId="{8F205956-170F-414D-BDEB-C134E5CE006B}" type="presOf" srcId="{C75D40FC-DF20-4849-9B95-4861EE0A4BD4}" destId="{16BB2342-D126-B548-A60E-4EEF72A2D7D4}" srcOrd="0" destOrd="0" presId="urn:microsoft.com/office/officeart/2005/8/layout/default"/>
    <dgm:cxn modelId="{F9A5751D-B67B-1441-B8B7-014E335AB522}" type="presOf" srcId="{51BDF493-275D-4AAC-9CBE-1AAF1B7A4AFE}" destId="{1B0C92D6-1EFC-FD44-8F62-DBB1C6989EFE}" srcOrd="0" destOrd="1" presId="urn:microsoft.com/office/officeart/2005/8/layout/default"/>
    <dgm:cxn modelId="{E21A17AB-F1B7-9D41-92A4-080EFE031216}" type="presOf" srcId="{A4CB6797-E1DA-4F04-BB6D-89DAB37D466C}" destId="{1B0C92D6-1EFC-FD44-8F62-DBB1C6989EFE}" srcOrd="0" destOrd="2" presId="urn:microsoft.com/office/officeart/2005/8/layout/default"/>
    <dgm:cxn modelId="{E080DDE6-BA57-3A4E-ABB3-7B1BF59D3F9D}" type="presOf" srcId="{DAA2BCA4-AF46-41E1-BB48-E715A143B724}" destId="{1B0C92D6-1EFC-FD44-8F62-DBB1C6989EFE}" srcOrd="0" destOrd="6" presId="urn:microsoft.com/office/officeart/2005/8/layout/default"/>
    <dgm:cxn modelId="{FCDFAF46-2409-984C-A69C-C751B5B297E9}" type="presOf" srcId="{DC4CBF99-5C5B-414C-972B-37616F8FF980}" destId="{1B0C92D6-1EFC-FD44-8F62-DBB1C6989EFE}" srcOrd="0" destOrd="0" presId="urn:microsoft.com/office/officeart/2005/8/layout/default"/>
    <dgm:cxn modelId="{BC655E38-DB73-4772-BC62-028C1D930BA6}" srcId="{4C8B0EB1-0F99-4BAE-9D64-E0AB1E02E39F}" destId="{D0E65357-E5B1-4260-9452-2E543075BB67}" srcOrd="5" destOrd="0" parTransId="{FC74D944-40DD-4E66-8A0F-A9DDC2FFF137}" sibTransId="{6729487C-2D0D-4CBE-863E-1CFAE55D3975}"/>
    <dgm:cxn modelId="{3CB2F38E-F302-4C4A-ABF2-4EF7727B7375}" type="presOf" srcId="{093107D6-5065-496A-9EAD-FF73E49BC2CF}" destId="{63345EAB-880C-7449-B815-77838A63CA25}" srcOrd="0" destOrd="5" presId="urn:microsoft.com/office/officeart/2005/8/layout/default"/>
    <dgm:cxn modelId="{30390D48-953D-5740-A9DB-648D7FD89293}" type="presOf" srcId="{D0E65357-E5B1-4260-9452-2E543075BB67}" destId="{63345EAB-880C-7449-B815-77838A63CA25}" srcOrd="0" destOrd="6" presId="urn:microsoft.com/office/officeart/2005/8/layout/default"/>
    <dgm:cxn modelId="{541B80EE-8375-2141-AEDB-FACEE810D85A}" type="presOf" srcId="{1538E68D-0CD3-4FC4-8693-1A590F8E84CD}" destId="{63345EAB-880C-7449-B815-77838A63CA25}" srcOrd="0" destOrd="2" presId="urn:microsoft.com/office/officeart/2005/8/layout/default"/>
    <dgm:cxn modelId="{317B8815-5943-784A-8EA2-5134C2BA641C}" type="presOf" srcId="{FA0E0A95-801C-4E62-989A-66A864F51968}" destId="{E3FD783C-34CE-704C-97F4-238D1F7CED91}" srcOrd="0" destOrd="2" presId="urn:microsoft.com/office/officeart/2005/8/layout/default"/>
    <dgm:cxn modelId="{8521565E-020E-4101-BDEB-ACE445E0F81E}" srcId="{4C8B0EB1-0F99-4BAE-9D64-E0AB1E02E39F}" destId="{093107D6-5065-496A-9EAD-FF73E49BC2CF}" srcOrd="4" destOrd="0" parTransId="{C2AD85B4-4509-43EB-9822-24C1E826AD95}" sibTransId="{395D0F95-BF4D-44B2-AE60-93E8EA6905DD}"/>
    <dgm:cxn modelId="{4DB842FA-C83F-E945-8FFF-577B9A32FCA1}" type="presOf" srcId="{7AE444D3-4B97-496E-9D67-83DC58706904}" destId="{63345EAB-880C-7449-B815-77838A63CA25}" srcOrd="0" destOrd="1" presId="urn:microsoft.com/office/officeart/2005/8/layout/default"/>
    <dgm:cxn modelId="{451D22B8-DF1D-4E6A-B272-A60C6DB554A1}" srcId="{4C8B0EB1-0F99-4BAE-9D64-E0AB1E02E39F}" destId="{1538E68D-0CD3-4FC4-8693-1A590F8E84CD}" srcOrd="1" destOrd="0" parTransId="{65DF9A09-E885-4541-839E-CF5198F31A33}" sibTransId="{9215CF74-E125-499B-8CFF-287F4D9B7D55}"/>
    <dgm:cxn modelId="{3646609A-43E6-4C7B-9D2D-3258BFD452A3}" srcId="{C75D40FC-DF20-4849-9B95-4861EE0A4BD4}" destId="{4C8B0EB1-0F99-4BAE-9D64-E0AB1E02E39F}" srcOrd="2" destOrd="0" parTransId="{5086A0EF-1C0F-404F-A012-62EF02AC3F32}" sibTransId="{5F9082FE-9363-40A1-8B9D-A7CDDCEA95EC}"/>
    <dgm:cxn modelId="{752EC6B8-730F-4A05-9316-7E4357E0CA36}" srcId="{F90BB072-D5EB-44AF-A5BD-048D2FABE003}" destId="{FA0E0A95-801C-4E62-989A-66A864F51968}" srcOrd="1" destOrd="0" parTransId="{95B1CB9E-6AF0-4F3C-A0AC-C486C03117E8}" sibTransId="{CE4335AD-92DE-401D-9F6E-1387EE926897}"/>
    <dgm:cxn modelId="{4606812E-C3BC-48B9-BA25-BBB023AC480C}" srcId="{4C8B0EB1-0F99-4BAE-9D64-E0AB1E02E39F}" destId="{D1D09A7B-40FD-4E07-8C6E-54CCF4549C48}" srcOrd="2" destOrd="0" parTransId="{C4C8F55D-3F97-448C-8356-E772D8EBB52A}" sibTransId="{E958BD05-BE4E-4F09-A9DE-CD91995A572C}"/>
    <dgm:cxn modelId="{FA4BB94B-C947-44F9-B8AB-B1ED6A484DB6}" srcId="{4C8B0EB1-0F99-4BAE-9D64-E0AB1E02E39F}" destId="{7AE444D3-4B97-496E-9D67-83DC58706904}" srcOrd="0" destOrd="0" parTransId="{852B4AC8-D5DC-4F51-89FF-BA351FB673DF}" sibTransId="{5A988C2D-F3E2-48A6-8EB5-610EF62D3C34}"/>
    <dgm:cxn modelId="{359432D8-567F-4FEF-98C1-801A4C27D824}" srcId="{DC4CBF99-5C5B-414C-972B-37616F8FF980}" destId="{74DF5091-3893-46AC-A9EA-D719A9D933C6}" srcOrd="4" destOrd="0" parTransId="{A33B1F6D-64B6-4A01-9EEC-6869E8E902CD}" sibTransId="{C1EE0EB0-92D3-4D5B-B287-9FD12429D467}"/>
    <dgm:cxn modelId="{60D9662D-8F95-C140-A8D7-C54F67A5C5A0}" type="presOf" srcId="{D61C40F7-DD3B-4CF8-B90A-374E6F021458}" destId="{1B0C92D6-1EFC-FD44-8F62-DBB1C6989EFE}" srcOrd="0" destOrd="3" presId="urn:microsoft.com/office/officeart/2005/8/layout/default"/>
    <dgm:cxn modelId="{454463A3-1239-43B5-A5F2-8F0215C6F749}" srcId="{DC4CBF99-5C5B-414C-972B-37616F8FF980}" destId="{D61C40F7-DD3B-4CF8-B90A-374E6F021458}" srcOrd="2" destOrd="0" parTransId="{27F3E809-9ED4-4A43-9E5E-CB67D7487332}" sibTransId="{54972B41-6C7A-4BD7-95F4-5EEC6B56A5B9}"/>
    <dgm:cxn modelId="{50C8CE18-973E-45CE-B054-FA6AF2581932}" srcId="{DC4CBF99-5C5B-414C-972B-37616F8FF980}" destId="{51BDF493-275D-4AAC-9CBE-1AAF1B7A4AFE}" srcOrd="0" destOrd="0" parTransId="{91DE8213-8931-4647-8C2B-C11045CB8E95}" sibTransId="{76CA894E-4E88-48F7-9EE1-5E96FCF10D45}"/>
    <dgm:cxn modelId="{BACEBC52-6899-E04D-B7F9-EDD1243D6BD4}" type="presOf" srcId="{74DF5091-3893-46AC-A9EA-D719A9D933C6}" destId="{1B0C92D6-1EFC-FD44-8F62-DBB1C6989EFE}" srcOrd="0" destOrd="5" presId="urn:microsoft.com/office/officeart/2005/8/layout/default"/>
    <dgm:cxn modelId="{641F7986-44B0-4F78-A4E1-77A408CE3680}" srcId="{F90BB072-D5EB-44AF-A5BD-048D2FABE003}" destId="{5A4350B8-5E11-4D97-8AD2-87615408A4A0}" srcOrd="0" destOrd="0" parTransId="{6FDFA16B-F030-496A-9818-B5A83F11D0E6}" sibTransId="{FD7A60AE-9765-4D84-9450-37D86E16E525}"/>
    <dgm:cxn modelId="{6A995A14-F209-224C-AA45-EA1DA46D25AB}" type="presOf" srcId="{15D6F80F-925F-4BF2-A34D-19DD9112012B}" destId="{63345EAB-880C-7449-B815-77838A63CA25}" srcOrd="0" destOrd="7" presId="urn:microsoft.com/office/officeart/2005/8/layout/default"/>
    <dgm:cxn modelId="{B6620F62-AE26-BC49-A0D3-B8869FBDE24D}" type="presOf" srcId="{5A4350B8-5E11-4D97-8AD2-87615408A4A0}" destId="{E3FD783C-34CE-704C-97F4-238D1F7CED91}" srcOrd="0" destOrd="1" presId="urn:microsoft.com/office/officeart/2005/8/layout/default"/>
    <dgm:cxn modelId="{5960AD97-C29B-CA4E-A2D4-381C75746DA6}" type="presOf" srcId="{1A4E7455-395C-4F38-8A2C-9F4AEC3A852D}" destId="{63345EAB-880C-7449-B815-77838A63CA25}" srcOrd="0" destOrd="4" presId="urn:microsoft.com/office/officeart/2005/8/layout/default"/>
    <dgm:cxn modelId="{5D220E47-47C9-9342-A80C-838DDDA211CE}" type="presOf" srcId="{4C8B0EB1-0F99-4BAE-9D64-E0AB1E02E39F}" destId="{63345EAB-880C-7449-B815-77838A63CA25}" srcOrd="0" destOrd="0" presId="urn:microsoft.com/office/officeart/2005/8/layout/default"/>
    <dgm:cxn modelId="{A603505E-AECC-4EBD-886F-E6E932B69512}" srcId="{C75D40FC-DF20-4849-9B95-4861EE0A4BD4}" destId="{DC4CBF99-5C5B-414C-972B-37616F8FF980}" srcOrd="1" destOrd="0" parTransId="{9E4AC569-C53D-4277-AAE9-BA46E7BBB6F4}" sibTransId="{B16CE078-1ED8-43EF-A34F-1CD94D26EB25}"/>
    <dgm:cxn modelId="{7534B50D-D1A5-4CEF-9DA5-53745A384716}" srcId="{C75D40FC-DF20-4849-9B95-4861EE0A4BD4}" destId="{F90BB072-D5EB-44AF-A5BD-048D2FABE003}" srcOrd="0" destOrd="0" parTransId="{4342AB26-27B6-4A87-83B6-0F90C0CC9A13}" sibTransId="{6EFC936C-5A2D-4FEA-ADCD-22B10C8C7993}"/>
    <dgm:cxn modelId="{1725542F-95B4-FB44-813F-D8F7A199E7DB}" type="presParOf" srcId="{16BB2342-D126-B548-A60E-4EEF72A2D7D4}" destId="{E3FD783C-34CE-704C-97F4-238D1F7CED91}" srcOrd="0" destOrd="0" presId="urn:microsoft.com/office/officeart/2005/8/layout/default"/>
    <dgm:cxn modelId="{26663337-637E-4049-8456-07AD19FDE377}" type="presParOf" srcId="{16BB2342-D126-B548-A60E-4EEF72A2D7D4}" destId="{3E1F354C-C6CB-314B-BCD4-94828E2EA4E3}" srcOrd="1" destOrd="0" presId="urn:microsoft.com/office/officeart/2005/8/layout/default"/>
    <dgm:cxn modelId="{B8BA0999-13F3-5E4A-9498-EDFE6FDFB518}" type="presParOf" srcId="{16BB2342-D126-B548-A60E-4EEF72A2D7D4}" destId="{1B0C92D6-1EFC-FD44-8F62-DBB1C6989EFE}" srcOrd="2" destOrd="0" presId="urn:microsoft.com/office/officeart/2005/8/layout/default"/>
    <dgm:cxn modelId="{832F9E82-76E4-314A-9F27-CDE2969F8A49}" type="presParOf" srcId="{16BB2342-D126-B548-A60E-4EEF72A2D7D4}" destId="{A58D0854-1087-4043-99C5-56A92719662F}" srcOrd="3" destOrd="0" presId="urn:microsoft.com/office/officeart/2005/8/layout/default"/>
    <dgm:cxn modelId="{773154C8-55E5-564F-887D-7E03588EFDF9}" type="presParOf" srcId="{16BB2342-D126-B548-A60E-4EEF72A2D7D4}" destId="{63345EAB-880C-7449-B815-77838A63CA2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5D40FC-DF20-4849-9B95-4861EE0A4BD4}"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F90BB072-D5EB-44AF-A5BD-048D2FABE003}">
      <dgm:prSet/>
      <dgm:spPr/>
      <dgm:t>
        <a:bodyPr/>
        <a:lstStyle/>
        <a:p>
          <a:r>
            <a:rPr lang="en-US" dirty="0"/>
            <a:t>STEM</a:t>
          </a:r>
        </a:p>
      </dgm:t>
    </dgm:pt>
    <dgm:pt modelId="{4342AB26-27B6-4A87-83B6-0F90C0CC9A13}" type="parTrans" cxnId="{7534B50D-D1A5-4CEF-9DA5-53745A384716}">
      <dgm:prSet/>
      <dgm:spPr/>
      <dgm:t>
        <a:bodyPr/>
        <a:lstStyle/>
        <a:p>
          <a:endParaRPr lang="en-US"/>
        </a:p>
      </dgm:t>
    </dgm:pt>
    <dgm:pt modelId="{6EFC936C-5A2D-4FEA-ADCD-22B10C8C7993}" type="sibTrans" cxnId="{7534B50D-D1A5-4CEF-9DA5-53745A384716}">
      <dgm:prSet/>
      <dgm:spPr/>
      <dgm:t>
        <a:bodyPr/>
        <a:lstStyle/>
        <a:p>
          <a:endParaRPr lang="en-US"/>
        </a:p>
      </dgm:t>
    </dgm:pt>
    <dgm:pt modelId="{5A4350B8-5E11-4D97-8AD2-87615408A4A0}">
      <dgm:prSet/>
      <dgm:spPr/>
      <dgm:t>
        <a:bodyPr/>
        <a:lstStyle/>
        <a:p>
          <a:r>
            <a:rPr lang="en-US" u="sng" dirty="0">
              <a:hlinkClick xmlns:r="http://schemas.openxmlformats.org/officeDocument/2006/relationships" r:id="rId1"/>
            </a:rPr>
            <a:t>Engineering Technology Open Courseware: Basic Math Topics</a:t>
          </a:r>
          <a:r>
            <a:rPr lang="en-US" dirty="0"/>
            <a:t>: Openly-licensed (CC BY 4.0) Math videos and Math tutor course.</a:t>
          </a:r>
        </a:p>
      </dgm:t>
    </dgm:pt>
    <dgm:pt modelId="{6FDFA16B-F030-496A-9818-B5A83F11D0E6}" type="parTrans" cxnId="{641F7986-44B0-4F78-A4E1-77A408CE3680}">
      <dgm:prSet/>
      <dgm:spPr/>
      <dgm:t>
        <a:bodyPr/>
        <a:lstStyle/>
        <a:p>
          <a:endParaRPr lang="en-US"/>
        </a:p>
      </dgm:t>
    </dgm:pt>
    <dgm:pt modelId="{FD7A60AE-9765-4D84-9450-37D86E16E525}" type="sibTrans" cxnId="{641F7986-44B0-4F78-A4E1-77A408CE3680}">
      <dgm:prSet/>
      <dgm:spPr/>
      <dgm:t>
        <a:bodyPr/>
        <a:lstStyle/>
        <a:p>
          <a:endParaRPr lang="en-US"/>
        </a:p>
      </dgm:t>
    </dgm:pt>
    <dgm:pt modelId="{DC4CBF99-5C5B-414C-972B-37616F8FF980}">
      <dgm:prSet/>
      <dgm:spPr/>
      <dgm:t>
        <a:bodyPr/>
        <a:lstStyle/>
        <a:p>
          <a:r>
            <a:rPr lang="en-US" dirty="0"/>
            <a:t>CTE</a:t>
          </a:r>
        </a:p>
      </dgm:t>
    </dgm:pt>
    <dgm:pt modelId="{9E4AC569-C53D-4277-AAE9-BA46E7BBB6F4}" type="parTrans" cxnId="{A603505E-AECC-4EBD-886F-E6E932B69512}">
      <dgm:prSet/>
      <dgm:spPr/>
      <dgm:t>
        <a:bodyPr/>
        <a:lstStyle/>
        <a:p>
          <a:endParaRPr lang="en-US"/>
        </a:p>
      </dgm:t>
    </dgm:pt>
    <dgm:pt modelId="{B16CE078-1ED8-43EF-A34F-1CD94D26EB25}" type="sibTrans" cxnId="{A603505E-AECC-4EBD-886F-E6E932B69512}">
      <dgm:prSet/>
      <dgm:spPr/>
      <dgm:t>
        <a:bodyPr/>
        <a:lstStyle/>
        <a:p>
          <a:endParaRPr lang="en-US"/>
        </a:p>
      </dgm:t>
    </dgm:pt>
    <dgm:pt modelId="{51BDF493-275D-4AAC-9CBE-1AAF1B7A4AFE}">
      <dgm:prSet/>
      <dgm:spPr/>
      <dgm:t>
        <a:bodyPr/>
        <a:lstStyle/>
        <a:p>
          <a:r>
            <a:rPr lang="en-US" u="sng" dirty="0">
              <a:hlinkClick xmlns:r="http://schemas.openxmlformats.org/officeDocument/2006/relationships" r:id="rId2"/>
            </a:rPr>
            <a:t>GCFLearnFree</a:t>
          </a:r>
          <a:r>
            <a:rPr lang="en-US" dirty="0"/>
            <a:t>: “From Microsoft Office and email to reading, math, and more, GCFLearnFree.org offers more than 180 topics, including more than 2,000 lessons, 800+ videos, and 55+ interactives and games, completely free.”</a:t>
          </a:r>
        </a:p>
      </dgm:t>
    </dgm:pt>
    <dgm:pt modelId="{91DE8213-8931-4647-8C2B-C11045CB8E95}" type="parTrans" cxnId="{50C8CE18-973E-45CE-B054-FA6AF2581932}">
      <dgm:prSet/>
      <dgm:spPr/>
      <dgm:t>
        <a:bodyPr/>
        <a:lstStyle/>
        <a:p>
          <a:endParaRPr lang="en-US"/>
        </a:p>
      </dgm:t>
    </dgm:pt>
    <dgm:pt modelId="{76CA894E-4E88-48F7-9EE1-5E96FCF10D45}" type="sibTrans" cxnId="{50C8CE18-973E-45CE-B054-FA6AF2581932}">
      <dgm:prSet/>
      <dgm:spPr/>
      <dgm:t>
        <a:bodyPr/>
        <a:lstStyle/>
        <a:p>
          <a:endParaRPr lang="en-US"/>
        </a:p>
      </dgm:t>
    </dgm:pt>
    <dgm:pt modelId="{4C8B0EB1-0F99-4BAE-9D64-E0AB1E02E39F}">
      <dgm:prSet/>
      <dgm:spPr/>
      <dgm:t>
        <a:bodyPr/>
        <a:lstStyle/>
        <a:p>
          <a:r>
            <a:rPr lang="en-US" dirty="0"/>
            <a:t>Language</a:t>
          </a:r>
        </a:p>
      </dgm:t>
    </dgm:pt>
    <dgm:pt modelId="{5086A0EF-1C0F-404F-A012-62EF02AC3F32}" type="parTrans" cxnId="{3646609A-43E6-4C7B-9D2D-3258BFD452A3}">
      <dgm:prSet/>
      <dgm:spPr/>
      <dgm:t>
        <a:bodyPr/>
        <a:lstStyle/>
        <a:p>
          <a:endParaRPr lang="en-US"/>
        </a:p>
      </dgm:t>
    </dgm:pt>
    <dgm:pt modelId="{5F9082FE-9363-40A1-8B9D-A7CDDCEA95EC}" type="sibTrans" cxnId="{3646609A-43E6-4C7B-9D2D-3258BFD452A3}">
      <dgm:prSet/>
      <dgm:spPr/>
      <dgm:t>
        <a:bodyPr/>
        <a:lstStyle/>
        <a:p>
          <a:endParaRPr lang="en-US"/>
        </a:p>
      </dgm:t>
    </dgm:pt>
    <dgm:pt modelId="{7AE444D3-4B97-496E-9D67-83DC58706904}">
      <dgm:prSet/>
      <dgm:spPr/>
      <dgm:t>
        <a:bodyPr/>
        <a:lstStyle/>
        <a:p>
          <a:r>
            <a:rPr lang="en-US" u="sng" dirty="0">
              <a:hlinkClick xmlns:r="http://schemas.openxmlformats.org/officeDocument/2006/relationships" r:id="rId3"/>
            </a:rPr>
            <a:t>Duolingo</a:t>
          </a:r>
          <a:r>
            <a:rPr lang="en-US" dirty="0"/>
            <a:t>: Free language-learning platform.</a:t>
          </a:r>
        </a:p>
      </dgm:t>
    </dgm:pt>
    <dgm:pt modelId="{852B4AC8-D5DC-4F51-89FF-BA351FB673DF}" type="parTrans" cxnId="{FA4BB94B-C947-44F9-B8AB-B1ED6A484DB6}">
      <dgm:prSet/>
      <dgm:spPr/>
      <dgm:t>
        <a:bodyPr/>
        <a:lstStyle/>
        <a:p>
          <a:endParaRPr lang="en-US"/>
        </a:p>
      </dgm:t>
    </dgm:pt>
    <dgm:pt modelId="{5A988C2D-F3E2-48A6-8EB5-610EF62D3C34}" type="sibTrans" cxnId="{FA4BB94B-C947-44F9-B8AB-B1ED6A484DB6}">
      <dgm:prSet/>
      <dgm:spPr/>
      <dgm:t>
        <a:bodyPr/>
        <a:lstStyle/>
        <a:p>
          <a:endParaRPr lang="en-US"/>
        </a:p>
      </dgm:t>
    </dgm:pt>
    <dgm:pt modelId="{603E5B9B-1E98-C742-9A45-B0EBDB773D86}">
      <dgm:prSet/>
      <dgm:spPr/>
      <dgm:t>
        <a:bodyPr/>
        <a:lstStyle/>
        <a:p>
          <a:r>
            <a:rPr lang="en-US" u="sng" dirty="0">
              <a:hlinkClick xmlns:r="http://schemas.openxmlformats.org/officeDocument/2006/relationships" r:id="rId4"/>
            </a:rPr>
            <a:t>National Center for Case Study Teaching in Science</a:t>
          </a:r>
          <a:r>
            <a:rPr lang="en-US" dirty="0"/>
            <a:t>: Award-winning collection of free, peer-reviewed case studies. Access to teaching notes and answer keys available with $25 annual subscription fee.</a:t>
          </a:r>
        </a:p>
      </dgm:t>
    </dgm:pt>
    <dgm:pt modelId="{59BDA0AB-2C09-8E4F-B007-4CB4493611FC}" type="parTrans" cxnId="{A21D5146-E45E-FE4A-9A36-080A006A1BE2}">
      <dgm:prSet/>
      <dgm:spPr/>
      <dgm:t>
        <a:bodyPr/>
        <a:lstStyle/>
        <a:p>
          <a:endParaRPr lang="en-US"/>
        </a:p>
      </dgm:t>
    </dgm:pt>
    <dgm:pt modelId="{B005E73A-2837-184D-8590-57E78847372B}" type="sibTrans" cxnId="{A21D5146-E45E-FE4A-9A36-080A006A1BE2}">
      <dgm:prSet/>
      <dgm:spPr/>
      <dgm:t>
        <a:bodyPr/>
        <a:lstStyle/>
        <a:p>
          <a:endParaRPr lang="en-US"/>
        </a:p>
      </dgm:t>
    </dgm:pt>
    <dgm:pt modelId="{6C293F3D-B87D-BB4E-AAAA-135F4708BAF0}">
      <dgm:prSet/>
      <dgm:spPr/>
      <dgm:t>
        <a:bodyPr/>
        <a:lstStyle/>
        <a:p>
          <a:r>
            <a:rPr lang="en-US" dirty="0"/>
            <a:t>Arts</a:t>
          </a:r>
        </a:p>
      </dgm:t>
    </dgm:pt>
    <dgm:pt modelId="{B0CDB333-2296-544A-912D-59B429B38237}" type="parTrans" cxnId="{11EDB98D-41F4-7847-9DCD-EA6122FAFF8F}">
      <dgm:prSet/>
      <dgm:spPr/>
      <dgm:t>
        <a:bodyPr/>
        <a:lstStyle/>
        <a:p>
          <a:endParaRPr lang="en-US"/>
        </a:p>
      </dgm:t>
    </dgm:pt>
    <dgm:pt modelId="{BD426B00-28D5-284E-B6C6-35F99A78E7AA}" type="sibTrans" cxnId="{11EDB98D-41F4-7847-9DCD-EA6122FAFF8F}">
      <dgm:prSet/>
      <dgm:spPr/>
      <dgm:t>
        <a:bodyPr/>
        <a:lstStyle/>
        <a:p>
          <a:endParaRPr lang="en-US"/>
        </a:p>
      </dgm:t>
    </dgm:pt>
    <dgm:pt modelId="{6BAD430E-D132-5B42-B5F5-0613F456CC4D}">
      <dgm:prSet/>
      <dgm:spPr/>
      <dgm:t>
        <a:bodyPr/>
        <a:lstStyle/>
        <a:p>
          <a:r>
            <a:rPr lang="en-US" u="sng" dirty="0">
              <a:hlinkClick xmlns:r="http://schemas.openxmlformats.org/officeDocument/2006/relationships" r:id="rId5"/>
            </a:rPr>
            <a:t>The Met’s Timeline of Art History</a:t>
          </a:r>
          <a:endParaRPr lang="en-US" dirty="0"/>
        </a:p>
      </dgm:t>
    </dgm:pt>
    <dgm:pt modelId="{37D578FD-7A42-294C-9C38-6ADBAB0C1A40}" type="parTrans" cxnId="{7FD80C86-8016-F249-B8D3-3002C22CD86E}">
      <dgm:prSet/>
      <dgm:spPr/>
      <dgm:t>
        <a:bodyPr/>
        <a:lstStyle/>
        <a:p>
          <a:endParaRPr lang="en-US"/>
        </a:p>
      </dgm:t>
    </dgm:pt>
    <dgm:pt modelId="{27AA2283-DC25-2643-B6BB-51CD8EE921ED}" type="sibTrans" cxnId="{7FD80C86-8016-F249-B8D3-3002C22CD86E}">
      <dgm:prSet/>
      <dgm:spPr/>
      <dgm:t>
        <a:bodyPr/>
        <a:lstStyle/>
        <a:p>
          <a:endParaRPr lang="en-US"/>
        </a:p>
      </dgm:t>
    </dgm:pt>
    <dgm:pt modelId="{CCD794FA-71D1-634F-A2C8-A1EFC6A08FB2}">
      <dgm:prSet/>
      <dgm:spPr/>
      <dgm:t>
        <a:bodyPr/>
        <a:lstStyle/>
        <a:p>
          <a:r>
            <a:rPr lang="en-US" u="sng" dirty="0">
              <a:hlinkClick xmlns:r="http://schemas.openxmlformats.org/officeDocument/2006/relationships" r:id="rId6"/>
            </a:rPr>
            <a:t>The Met’s Connections</a:t>
          </a:r>
          <a:r>
            <a:rPr lang="en-US" dirty="0"/>
            <a:t>: The Metropolitan Museum of Art’s staff narrate stories while sharing pieces from the museum’s collection. It demonstrates how art - no matter how old - can hold relevance to our lives today. It’s an interesting intersection of storytelling, art history, and perspective.</a:t>
          </a:r>
        </a:p>
      </dgm:t>
    </dgm:pt>
    <dgm:pt modelId="{377620CC-8B36-C34E-BEB0-6CB9567E12DA}" type="parTrans" cxnId="{4ADAC966-2847-8A45-8F69-A6E216F763AD}">
      <dgm:prSet/>
      <dgm:spPr/>
      <dgm:t>
        <a:bodyPr/>
        <a:lstStyle/>
        <a:p>
          <a:endParaRPr lang="en-US"/>
        </a:p>
      </dgm:t>
    </dgm:pt>
    <dgm:pt modelId="{6D92BF52-01A5-1648-AA42-56524FDA205E}" type="sibTrans" cxnId="{4ADAC966-2847-8A45-8F69-A6E216F763AD}">
      <dgm:prSet/>
      <dgm:spPr/>
      <dgm:t>
        <a:bodyPr/>
        <a:lstStyle/>
        <a:p>
          <a:endParaRPr lang="en-US"/>
        </a:p>
      </dgm:t>
    </dgm:pt>
    <dgm:pt modelId="{B352F75F-6BE3-D043-930C-7306AC90E36E}">
      <dgm:prSet/>
      <dgm:spPr/>
      <dgm:t>
        <a:bodyPr/>
        <a:lstStyle/>
        <a:p>
          <a:r>
            <a:rPr lang="en-US" u="sng" dirty="0">
              <a:hlinkClick xmlns:r="http://schemas.openxmlformats.org/officeDocument/2006/relationships" r:id="rId7"/>
            </a:rPr>
            <a:t>Library of Congress Free to Use and Reuse Sets</a:t>
          </a:r>
          <a:r>
            <a:rPr lang="en-US" dirty="0"/>
            <a:t>: Content (i.e. prints, photos, maps, musical scores, films, sound recordings) from the Library's digital collections that is either in the public domain, has no known copyright, or has been cleared by the copyright owner for public use. Each set of content is based on a theme.</a:t>
          </a:r>
        </a:p>
      </dgm:t>
    </dgm:pt>
    <dgm:pt modelId="{E505E15F-1AE2-A94A-AD90-9B324A9D9580}" type="parTrans" cxnId="{D131F34C-46D4-9F4E-992B-81E472998E0E}">
      <dgm:prSet/>
      <dgm:spPr/>
      <dgm:t>
        <a:bodyPr/>
        <a:lstStyle/>
        <a:p>
          <a:endParaRPr lang="en-US"/>
        </a:p>
      </dgm:t>
    </dgm:pt>
    <dgm:pt modelId="{23A92451-1F96-C742-90B8-F792A4B4D0B3}" type="sibTrans" cxnId="{D131F34C-46D4-9F4E-992B-81E472998E0E}">
      <dgm:prSet/>
      <dgm:spPr/>
      <dgm:t>
        <a:bodyPr/>
        <a:lstStyle/>
        <a:p>
          <a:endParaRPr lang="en-US"/>
        </a:p>
      </dgm:t>
    </dgm:pt>
    <dgm:pt modelId="{C7620CD8-BDC9-2A42-B2BB-BB08A5540D53}">
      <dgm:prSet/>
      <dgm:spPr/>
      <dgm:t>
        <a:bodyPr/>
        <a:lstStyle/>
        <a:p>
          <a:r>
            <a:rPr lang="en-US" u="sng" dirty="0">
              <a:hlinkClick xmlns:r="http://schemas.openxmlformats.org/officeDocument/2006/relationships" r:id="rId8"/>
            </a:rPr>
            <a:t>Spanish Language and Culture with Barbara Kuczun Nelson</a:t>
          </a:r>
          <a:r>
            <a:rPr lang="en-US" dirty="0"/>
            <a:t>: Free Spanish study modules and activities.</a:t>
          </a:r>
        </a:p>
      </dgm:t>
    </dgm:pt>
    <dgm:pt modelId="{58479AB9-6FBE-F847-BCD5-C5EA2AA16AA3}" type="parTrans" cxnId="{31C9A41A-5887-4041-B404-328AFA6AA32E}">
      <dgm:prSet/>
      <dgm:spPr/>
      <dgm:t>
        <a:bodyPr/>
        <a:lstStyle/>
        <a:p>
          <a:endParaRPr lang="en-US"/>
        </a:p>
      </dgm:t>
    </dgm:pt>
    <dgm:pt modelId="{2F74FB88-A8BB-794D-978B-5297E8EAB478}" type="sibTrans" cxnId="{31C9A41A-5887-4041-B404-328AFA6AA32E}">
      <dgm:prSet/>
      <dgm:spPr/>
      <dgm:t>
        <a:bodyPr/>
        <a:lstStyle/>
        <a:p>
          <a:endParaRPr lang="en-US"/>
        </a:p>
      </dgm:t>
    </dgm:pt>
    <dgm:pt modelId="{1E2C99EC-6C72-9149-A582-A9A73172CC11}">
      <dgm:prSet/>
      <dgm:spPr/>
      <dgm:t>
        <a:bodyPr/>
        <a:lstStyle/>
        <a:p>
          <a:r>
            <a:rPr lang="en-US" u="sng" dirty="0">
              <a:hlinkClick xmlns:r="http://schemas.openxmlformats.org/officeDocument/2006/relationships" r:id="rId9"/>
            </a:rPr>
            <a:t>Mi Vida Loca</a:t>
          </a:r>
          <a:r>
            <a:rPr lang="en-US" dirty="0"/>
            <a:t>: Interactive mystery series for Spanish learners created by the BBC.</a:t>
          </a:r>
        </a:p>
      </dgm:t>
    </dgm:pt>
    <dgm:pt modelId="{80236BA4-7AF0-9E41-A683-D38D04ABA4CE}" type="parTrans" cxnId="{8D1BD91B-E742-C941-B92F-1F5DCB2664FE}">
      <dgm:prSet/>
      <dgm:spPr/>
      <dgm:t>
        <a:bodyPr/>
        <a:lstStyle/>
        <a:p>
          <a:endParaRPr lang="en-US"/>
        </a:p>
      </dgm:t>
    </dgm:pt>
    <dgm:pt modelId="{6246F6BC-DFAC-374B-A891-99AF2636BC92}" type="sibTrans" cxnId="{8D1BD91B-E742-C941-B92F-1F5DCB2664FE}">
      <dgm:prSet/>
      <dgm:spPr/>
      <dgm:t>
        <a:bodyPr/>
        <a:lstStyle/>
        <a:p>
          <a:endParaRPr lang="en-US"/>
        </a:p>
      </dgm:t>
    </dgm:pt>
    <dgm:pt modelId="{B88A58CD-8B61-7A44-A45B-67702C7922E3}">
      <dgm:prSet/>
      <dgm:spPr/>
      <dgm:t>
        <a:bodyPr/>
        <a:lstStyle/>
        <a:p>
          <a:r>
            <a:rPr lang="en-US" u="sng" dirty="0">
              <a:hlinkClick xmlns:r="http://schemas.openxmlformats.org/officeDocument/2006/relationships" r:id="rId10"/>
            </a:rPr>
            <a:t>MARUGOTO Japanese Learning</a:t>
          </a:r>
          <a:r>
            <a:rPr lang="en-US" dirty="0"/>
            <a:t>: </a:t>
          </a:r>
        </a:p>
      </dgm:t>
    </dgm:pt>
    <dgm:pt modelId="{2E5F6A6D-36D2-954D-99FD-407C4AE1A941}" type="parTrans" cxnId="{5454519C-58C2-AF46-9DAF-0B6E5533610B}">
      <dgm:prSet/>
      <dgm:spPr/>
      <dgm:t>
        <a:bodyPr/>
        <a:lstStyle/>
        <a:p>
          <a:endParaRPr lang="en-US"/>
        </a:p>
      </dgm:t>
    </dgm:pt>
    <dgm:pt modelId="{D38015E4-74CB-F543-BF5D-BB3F20E84002}" type="sibTrans" cxnId="{5454519C-58C2-AF46-9DAF-0B6E5533610B}">
      <dgm:prSet/>
      <dgm:spPr/>
      <dgm:t>
        <a:bodyPr/>
        <a:lstStyle/>
        <a:p>
          <a:endParaRPr lang="en-US"/>
        </a:p>
      </dgm:t>
    </dgm:pt>
    <dgm:pt modelId="{C2212615-A8EA-3D46-BC30-67A0B9FF59FF}">
      <dgm:prSet/>
      <dgm:spPr/>
      <dgm:t>
        <a:bodyPr/>
        <a:lstStyle/>
        <a:p>
          <a:r>
            <a:rPr lang="en-US" u="sng" dirty="0">
              <a:hlinkClick xmlns:r="http://schemas.openxmlformats.org/officeDocument/2006/relationships" r:id="rId11"/>
            </a:rPr>
            <a:t>Japanese Language Module</a:t>
          </a:r>
          <a:r>
            <a:rPr lang="en-US" b="1" i="1" dirty="0"/>
            <a:t> via MERLOT</a:t>
          </a:r>
        </a:p>
      </dgm:t>
    </dgm:pt>
    <dgm:pt modelId="{1A54D832-19BB-C740-9784-A6F638B368F4}" type="parTrans" cxnId="{A8C08E37-FC56-244A-AC84-3D40F2B1FB12}">
      <dgm:prSet/>
      <dgm:spPr/>
      <dgm:t>
        <a:bodyPr/>
        <a:lstStyle/>
        <a:p>
          <a:endParaRPr lang="en-US"/>
        </a:p>
      </dgm:t>
    </dgm:pt>
    <dgm:pt modelId="{1791AD8F-DB56-C440-9AB8-48CA208C69E3}" type="sibTrans" cxnId="{A8C08E37-FC56-244A-AC84-3D40F2B1FB12}">
      <dgm:prSet/>
      <dgm:spPr/>
      <dgm:t>
        <a:bodyPr/>
        <a:lstStyle/>
        <a:p>
          <a:endParaRPr lang="en-US"/>
        </a:p>
      </dgm:t>
    </dgm:pt>
    <dgm:pt modelId="{16BB2342-D126-B548-A60E-4EEF72A2D7D4}" type="pres">
      <dgm:prSet presAssocID="{C75D40FC-DF20-4849-9B95-4861EE0A4BD4}" presName="diagram" presStyleCnt="0">
        <dgm:presLayoutVars>
          <dgm:dir/>
          <dgm:resizeHandles val="exact"/>
        </dgm:presLayoutVars>
      </dgm:prSet>
      <dgm:spPr/>
      <dgm:t>
        <a:bodyPr/>
        <a:lstStyle/>
        <a:p>
          <a:endParaRPr lang="en-US"/>
        </a:p>
      </dgm:t>
    </dgm:pt>
    <dgm:pt modelId="{E3FD783C-34CE-704C-97F4-238D1F7CED91}" type="pres">
      <dgm:prSet presAssocID="{F90BB072-D5EB-44AF-A5BD-048D2FABE003}" presName="node" presStyleLbl="node1" presStyleIdx="0" presStyleCnt="4" custScaleY="286860">
        <dgm:presLayoutVars>
          <dgm:bulletEnabled val="1"/>
        </dgm:presLayoutVars>
      </dgm:prSet>
      <dgm:spPr/>
      <dgm:t>
        <a:bodyPr/>
        <a:lstStyle/>
        <a:p>
          <a:endParaRPr lang="en-US"/>
        </a:p>
      </dgm:t>
    </dgm:pt>
    <dgm:pt modelId="{3E1F354C-C6CB-314B-BCD4-94828E2EA4E3}" type="pres">
      <dgm:prSet presAssocID="{6EFC936C-5A2D-4FEA-ADCD-22B10C8C7993}" presName="sibTrans" presStyleCnt="0"/>
      <dgm:spPr/>
    </dgm:pt>
    <dgm:pt modelId="{1B0C92D6-1EFC-FD44-8F62-DBB1C6989EFE}" type="pres">
      <dgm:prSet presAssocID="{DC4CBF99-5C5B-414C-972B-37616F8FF980}" presName="node" presStyleLbl="node1" presStyleIdx="1" presStyleCnt="4" custScaleY="288392">
        <dgm:presLayoutVars>
          <dgm:bulletEnabled val="1"/>
        </dgm:presLayoutVars>
      </dgm:prSet>
      <dgm:spPr/>
      <dgm:t>
        <a:bodyPr/>
        <a:lstStyle/>
        <a:p>
          <a:endParaRPr lang="en-US"/>
        </a:p>
      </dgm:t>
    </dgm:pt>
    <dgm:pt modelId="{A58D0854-1087-4043-99C5-56A92719662F}" type="pres">
      <dgm:prSet presAssocID="{B16CE078-1ED8-43EF-A34F-1CD94D26EB25}" presName="sibTrans" presStyleCnt="0"/>
      <dgm:spPr/>
    </dgm:pt>
    <dgm:pt modelId="{8D5DEF08-C53C-E342-B024-49E221F03479}" type="pres">
      <dgm:prSet presAssocID="{6C293F3D-B87D-BB4E-AAAA-135F4708BAF0}" presName="node" presStyleLbl="node1" presStyleIdx="2" presStyleCnt="4" custScaleY="289924">
        <dgm:presLayoutVars>
          <dgm:bulletEnabled val="1"/>
        </dgm:presLayoutVars>
      </dgm:prSet>
      <dgm:spPr/>
      <dgm:t>
        <a:bodyPr/>
        <a:lstStyle/>
        <a:p>
          <a:endParaRPr lang="en-US"/>
        </a:p>
      </dgm:t>
    </dgm:pt>
    <dgm:pt modelId="{DBB9AB56-850F-EA47-91AF-04CB16870662}" type="pres">
      <dgm:prSet presAssocID="{BD426B00-28D5-284E-B6C6-35F99A78E7AA}" presName="sibTrans" presStyleCnt="0"/>
      <dgm:spPr/>
    </dgm:pt>
    <dgm:pt modelId="{63345EAB-880C-7449-B815-77838A63CA25}" type="pres">
      <dgm:prSet presAssocID="{4C8B0EB1-0F99-4BAE-9D64-E0AB1E02E39F}" presName="node" presStyleLbl="node1" presStyleIdx="3" presStyleCnt="4" custScaleY="286860">
        <dgm:presLayoutVars>
          <dgm:bulletEnabled val="1"/>
        </dgm:presLayoutVars>
      </dgm:prSet>
      <dgm:spPr/>
      <dgm:t>
        <a:bodyPr/>
        <a:lstStyle/>
        <a:p>
          <a:endParaRPr lang="en-US"/>
        </a:p>
      </dgm:t>
    </dgm:pt>
  </dgm:ptLst>
  <dgm:cxnLst>
    <dgm:cxn modelId="{7FD80C86-8016-F249-B8D3-3002C22CD86E}" srcId="{6C293F3D-B87D-BB4E-AAAA-135F4708BAF0}" destId="{6BAD430E-D132-5B42-B5F5-0613F456CC4D}" srcOrd="0" destOrd="0" parTransId="{37D578FD-7A42-294C-9C38-6ADBAB0C1A40}" sibTransId="{27AA2283-DC25-2643-B6BB-51CD8EE921ED}"/>
    <dgm:cxn modelId="{9D88C21B-0987-524A-B64E-0D7736AB5731}" type="presOf" srcId="{6BAD430E-D132-5B42-B5F5-0613F456CC4D}" destId="{8D5DEF08-C53C-E342-B024-49E221F03479}" srcOrd="0" destOrd="1" presId="urn:microsoft.com/office/officeart/2005/8/layout/default"/>
    <dgm:cxn modelId="{5454519C-58C2-AF46-9DAF-0B6E5533610B}" srcId="{4C8B0EB1-0F99-4BAE-9D64-E0AB1E02E39F}" destId="{B88A58CD-8B61-7A44-A45B-67702C7922E3}" srcOrd="3" destOrd="0" parTransId="{2E5F6A6D-36D2-954D-99FD-407C4AE1A941}" sibTransId="{D38015E4-74CB-F543-BF5D-BB3F20E84002}"/>
    <dgm:cxn modelId="{D131F34C-46D4-9F4E-992B-81E472998E0E}" srcId="{6C293F3D-B87D-BB4E-AAAA-135F4708BAF0}" destId="{B352F75F-6BE3-D043-930C-7306AC90E36E}" srcOrd="2" destOrd="0" parTransId="{E505E15F-1AE2-A94A-AD90-9B324A9D9580}" sibTransId="{23A92451-1F96-C742-90B8-F792A4B4D0B3}"/>
    <dgm:cxn modelId="{8F205956-170F-414D-BDEB-C134E5CE006B}" type="presOf" srcId="{C75D40FC-DF20-4849-9B95-4861EE0A4BD4}" destId="{16BB2342-D126-B548-A60E-4EEF72A2D7D4}" srcOrd="0" destOrd="0" presId="urn:microsoft.com/office/officeart/2005/8/layout/default"/>
    <dgm:cxn modelId="{D24F3A1C-BE81-F344-8D7E-9A54079365F1}" type="presOf" srcId="{F90BB072-D5EB-44AF-A5BD-048D2FABE003}" destId="{E3FD783C-34CE-704C-97F4-238D1F7CED91}" srcOrd="0" destOrd="0" presId="urn:microsoft.com/office/officeart/2005/8/layout/default"/>
    <dgm:cxn modelId="{F9A5751D-B67B-1441-B8B7-014E335AB522}" type="presOf" srcId="{51BDF493-275D-4AAC-9CBE-1AAF1B7A4AFE}" destId="{1B0C92D6-1EFC-FD44-8F62-DBB1C6989EFE}" srcOrd="0" destOrd="1" presId="urn:microsoft.com/office/officeart/2005/8/layout/default"/>
    <dgm:cxn modelId="{8434CF1B-E622-DC4C-BA9E-E6EF11A951B8}" type="presOf" srcId="{C7620CD8-BDC9-2A42-B2BB-BB08A5540D53}" destId="{63345EAB-880C-7449-B815-77838A63CA25}" srcOrd="0" destOrd="2" presId="urn:microsoft.com/office/officeart/2005/8/layout/default"/>
    <dgm:cxn modelId="{A8C08E37-FC56-244A-AC84-3D40F2B1FB12}" srcId="{4C8B0EB1-0F99-4BAE-9D64-E0AB1E02E39F}" destId="{C2212615-A8EA-3D46-BC30-67A0B9FF59FF}" srcOrd="4" destOrd="0" parTransId="{1A54D832-19BB-C740-9784-A6F638B368F4}" sibTransId="{1791AD8F-DB56-C440-9AB8-48CA208C69E3}"/>
    <dgm:cxn modelId="{FCDFAF46-2409-984C-A69C-C751B5B297E9}" type="presOf" srcId="{DC4CBF99-5C5B-414C-972B-37616F8FF980}" destId="{1B0C92D6-1EFC-FD44-8F62-DBB1C6989EFE}" srcOrd="0" destOrd="0" presId="urn:microsoft.com/office/officeart/2005/8/layout/default"/>
    <dgm:cxn modelId="{32E41BCB-CC28-CB42-8278-88F8CAD00C54}" type="presOf" srcId="{603E5B9B-1E98-C742-9A45-B0EBDB773D86}" destId="{E3FD783C-34CE-704C-97F4-238D1F7CED91}" srcOrd="0" destOrd="2" presId="urn:microsoft.com/office/officeart/2005/8/layout/default"/>
    <dgm:cxn modelId="{8AC40D93-16A2-BC41-B8C4-C8736BB88687}" type="presOf" srcId="{B352F75F-6BE3-D043-930C-7306AC90E36E}" destId="{8D5DEF08-C53C-E342-B024-49E221F03479}" srcOrd="0" destOrd="3" presId="urn:microsoft.com/office/officeart/2005/8/layout/default"/>
    <dgm:cxn modelId="{A21D5146-E45E-FE4A-9A36-080A006A1BE2}" srcId="{F90BB072-D5EB-44AF-A5BD-048D2FABE003}" destId="{603E5B9B-1E98-C742-9A45-B0EBDB773D86}" srcOrd="1" destOrd="0" parTransId="{59BDA0AB-2C09-8E4F-B007-4CB4493611FC}" sibTransId="{B005E73A-2837-184D-8590-57E78847372B}"/>
    <dgm:cxn modelId="{4ADAC966-2847-8A45-8F69-A6E216F763AD}" srcId="{6C293F3D-B87D-BB4E-AAAA-135F4708BAF0}" destId="{CCD794FA-71D1-634F-A2C8-A1EFC6A08FB2}" srcOrd="1" destOrd="0" parTransId="{377620CC-8B36-C34E-BEB0-6CB9567E12DA}" sibTransId="{6D92BF52-01A5-1648-AA42-56524FDA205E}"/>
    <dgm:cxn modelId="{4DB842FA-C83F-E945-8FFF-577B9A32FCA1}" type="presOf" srcId="{7AE444D3-4B97-496E-9D67-83DC58706904}" destId="{63345EAB-880C-7449-B815-77838A63CA25}" srcOrd="0" destOrd="1" presId="urn:microsoft.com/office/officeart/2005/8/layout/default"/>
    <dgm:cxn modelId="{31C9A41A-5887-4041-B404-328AFA6AA32E}" srcId="{4C8B0EB1-0F99-4BAE-9D64-E0AB1E02E39F}" destId="{C7620CD8-BDC9-2A42-B2BB-BB08A5540D53}" srcOrd="1" destOrd="0" parTransId="{58479AB9-6FBE-F847-BCD5-C5EA2AA16AA3}" sibTransId="{2F74FB88-A8BB-794D-978B-5297E8EAB478}"/>
    <dgm:cxn modelId="{11EDB98D-41F4-7847-9DCD-EA6122FAFF8F}" srcId="{C75D40FC-DF20-4849-9B95-4861EE0A4BD4}" destId="{6C293F3D-B87D-BB4E-AAAA-135F4708BAF0}" srcOrd="2" destOrd="0" parTransId="{B0CDB333-2296-544A-912D-59B429B38237}" sibTransId="{BD426B00-28D5-284E-B6C6-35F99A78E7AA}"/>
    <dgm:cxn modelId="{3646609A-43E6-4C7B-9D2D-3258BFD452A3}" srcId="{C75D40FC-DF20-4849-9B95-4861EE0A4BD4}" destId="{4C8B0EB1-0F99-4BAE-9D64-E0AB1E02E39F}" srcOrd="3" destOrd="0" parTransId="{5086A0EF-1C0F-404F-A012-62EF02AC3F32}" sibTransId="{5F9082FE-9363-40A1-8B9D-A7CDDCEA95EC}"/>
    <dgm:cxn modelId="{C2090B10-30FF-E342-AEA6-64F95E058C44}" type="presOf" srcId="{C2212615-A8EA-3D46-BC30-67A0B9FF59FF}" destId="{63345EAB-880C-7449-B815-77838A63CA25}" srcOrd="0" destOrd="5" presId="urn:microsoft.com/office/officeart/2005/8/layout/default"/>
    <dgm:cxn modelId="{D7489626-855A-1644-96ED-B4ED507815F7}" type="presOf" srcId="{B88A58CD-8B61-7A44-A45B-67702C7922E3}" destId="{63345EAB-880C-7449-B815-77838A63CA25}" srcOrd="0" destOrd="4" presId="urn:microsoft.com/office/officeart/2005/8/layout/default"/>
    <dgm:cxn modelId="{FA4BB94B-C947-44F9-B8AB-B1ED6A484DB6}" srcId="{4C8B0EB1-0F99-4BAE-9D64-E0AB1E02E39F}" destId="{7AE444D3-4B97-496E-9D67-83DC58706904}" srcOrd="0" destOrd="0" parTransId="{852B4AC8-D5DC-4F51-89FF-BA351FB673DF}" sibTransId="{5A988C2D-F3E2-48A6-8EB5-610EF62D3C34}"/>
    <dgm:cxn modelId="{EFF33179-B60D-0049-981E-7F69446D5113}" type="presOf" srcId="{1E2C99EC-6C72-9149-A582-A9A73172CC11}" destId="{63345EAB-880C-7449-B815-77838A63CA25}" srcOrd="0" destOrd="3" presId="urn:microsoft.com/office/officeart/2005/8/layout/default"/>
    <dgm:cxn modelId="{50C8CE18-973E-45CE-B054-FA6AF2581932}" srcId="{DC4CBF99-5C5B-414C-972B-37616F8FF980}" destId="{51BDF493-275D-4AAC-9CBE-1AAF1B7A4AFE}" srcOrd="0" destOrd="0" parTransId="{91DE8213-8931-4647-8C2B-C11045CB8E95}" sibTransId="{76CA894E-4E88-48F7-9EE1-5E96FCF10D45}"/>
    <dgm:cxn modelId="{E1B5CA86-03E0-AD44-A63B-4E732610FCA0}" type="presOf" srcId="{CCD794FA-71D1-634F-A2C8-A1EFC6A08FB2}" destId="{8D5DEF08-C53C-E342-B024-49E221F03479}" srcOrd="0" destOrd="2" presId="urn:microsoft.com/office/officeart/2005/8/layout/default"/>
    <dgm:cxn modelId="{641F7986-44B0-4F78-A4E1-77A408CE3680}" srcId="{F90BB072-D5EB-44AF-A5BD-048D2FABE003}" destId="{5A4350B8-5E11-4D97-8AD2-87615408A4A0}" srcOrd="0" destOrd="0" parTransId="{6FDFA16B-F030-496A-9818-B5A83F11D0E6}" sibTransId="{FD7A60AE-9765-4D84-9450-37D86E16E525}"/>
    <dgm:cxn modelId="{8D1BD91B-E742-C941-B92F-1F5DCB2664FE}" srcId="{4C8B0EB1-0F99-4BAE-9D64-E0AB1E02E39F}" destId="{1E2C99EC-6C72-9149-A582-A9A73172CC11}" srcOrd="2" destOrd="0" parTransId="{80236BA4-7AF0-9E41-A683-D38D04ABA4CE}" sibTransId="{6246F6BC-DFAC-374B-A891-99AF2636BC92}"/>
    <dgm:cxn modelId="{B6620F62-AE26-BC49-A0D3-B8869FBDE24D}" type="presOf" srcId="{5A4350B8-5E11-4D97-8AD2-87615408A4A0}" destId="{E3FD783C-34CE-704C-97F4-238D1F7CED91}" srcOrd="0" destOrd="1" presId="urn:microsoft.com/office/officeart/2005/8/layout/default"/>
    <dgm:cxn modelId="{5D220E47-47C9-9342-A80C-838DDDA211CE}" type="presOf" srcId="{4C8B0EB1-0F99-4BAE-9D64-E0AB1E02E39F}" destId="{63345EAB-880C-7449-B815-77838A63CA25}" srcOrd="0" destOrd="0" presId="urn:microsoft.com/office/officeart/2005/8/layout/default"/>
    <dgm:cxn modelId="{A603505E-AECC-4EBD-886F-E6E932B69512}" srcId="{C75D40FC-DF20-4849-9B95-4861EE0A4BD4}" destId="{DC4CBF99-5C5B-414C-972B-37616F8FF980}" srcOrd="1" destOrd="0" parTransId="{9E4AC569-C53D-4277-AAE9-BA46E7BBB6F4}" sibTransId="{B16CE078-1ED8-43EF-A34F-1CD94D26EB25}"/>
    <dgm:cxn modelId="{9476BC0A-8B65-0543-AD9A-03D0D07371AD}" type="presOf" srcId="{6C293F3D-B87D-BB4E-AAAA-135F4708BAF0}" destId="{8D5DEF08-C53C-E342-B024-49E221F03479}" srcOrd="0" destOrd="0" presId="urn:microsoft.com/office/officeart/2005/8/layout/default"/>
    <dgm:cxn modelId="{7534B50D-D1A5-4CEF-9DA5-53745A384716}" srcId="{C75D40FC-DF20-4849-9B95-4861EE0A4BD4}" destId="{F90BB072-D5EB-44AF-A5BD-048D2FABE003}" srcOrd="0" destOrd="0" parTransId="{4342AB26-27B6-4A87-83B6-0F90C0CC9A13}" sibTransId="{6EFC936C-5A2D-4FEA-ADCD-22B10C8C7993}"/>
    <dgm:cxn modelId="{1725542F-95B4-FB44-813F-D8F7A199E7DB}" type="presParOf" srcId="{16BB2342-D126-B548-A60E-4EEF72A2D7D4}" destId="{E3FD783C-34CE-704C-97F4-238D1F7CED91}" srcOrd="0" destOrd="0" presId="urn:microsoft.com/office/officeart/2005/8/layout/default"/>
    <dgm:cxn modelId="{26663337-637E-4049-8456-07AD19FDE377}" type="presParOf" srcId="{16BB2342-D126-B548-A60E-4EEF72A2D7D4}" destId="{3E1F354C-C6CB-314B-BCD4-94828E2EA4E3}" srcOrd="1" destOrd="0" presId="urn:microsoft.com/office/officeart/2005/8/layout/default"/>
    <dgm:cxn modelId="{B8BA0999-13F3-5E4A-9498-EDFE6FDFB518}" type="presParOf" srcId="{16BB2342-D126-B548-A60E-4EEF72A2D7D4}" destId="{1B0C92D6-1EFC-FD44-8F62-DBB1C6989EFE}" srcOrd="2" destOrd="0" presId="urn:microsoft.com/office/officeart/2005/8/layout/default"/>
    <dgm:cxn modelId="{832F9E82-76E4-314A-9F27-CDE2969F8A49}" type="presParOf" srcId="{16BB2342-D126-B548-A60E-4EEF72A2D7D4}" destId="{A58D0854-1087-4043-99C5-56A92719662F}" srcOrd="3" destOrd="0" presId="urn:microsoft.com/office/officeart/2005/8/layout/default"/>
    <dgm:cxn modelId="{E11816B3-90B1-784A-AD45-5659805FC6D0}" type="presParOf" srcId="{16BB2342-D126-B548-A60E-4EEF72A2D7D4}" destId="{8D5DEF08-C53C-E342-B024-49E221F03479}" srcOrd="4" destOrd="0" presId="urn:microsoft.com/office/officeart/2005/8/layout/default"/>
    <dgm:cxn modelId="{33A86405-D298-1D4E-BCDD-F064107E676A}" type="presParOf" srcId="{16BB2342-D126-B548-A60E-4EEF72A2D7D4}" destId="{DBB9AB56-850F-EA47-91AF-04CB16870662}" srcOrd="5" destOrd="0" presId="urn:microsoft.com/office/officeart/2005/8/layout/default"/>
    <dgm:cxn modelId="{773154C8-55E5-564F-887D-7E03588EFDF9}" type="presParOf" srcId="{16BB2342-D126-B548-A60E-4EEF72A2D7D4}" destId="{63345EAB-880C-7449-B815-77838A63CA2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DC60F-998C-0344-909F-D05782780438}">
      <dsp:nvSpPr>
        <dsp:cNvPr id="0" name=""/>
        <dsp:cNvSpPr/>
      </dsp:nvSpPr>
      <dsp:spPr>
        <a:xfrm>
          <a:off x="2053" y="861732"/>
          <a:ext cx="4379788" cy="262787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Using a revised Bloom’s taxonomy, a flipped classroom means that students are doing the lower levels of cognitive work (gaining knowledge and comprehension) outside of class, and focusing on the higher forms of cognitive work (application, analysis, synthesis, and/or evaluation) in class (Anderson &amp; Krathwohl, 2001).</a:t>
          </a:r>
        </a:p>
      </dsp:txBody>
      <dsp:txXfrm>
        <a:off x="79021" y="938700"/>
        <a:ext cx="4225852" cy="2473937"/>
      </dsp:txXfrm>
    </dsp:sp>
    <dsp:sp modelId="{48B69431-AA9E-A64C-B3D0-B7F02B95E260}">
      <dsp:nvSpPr>
        <dsp:cNvPr id="0" name=""/>
        <dsp:cNvSpPr/>
      </dsp:nvSpPr>
      <dsp:spPr>
        <a:xfrm>
          <a:off x="4819821" y="1632575"/>
          <a:ext cx="928515" cy="1086187"/>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819821" y="1849812"/>
        <a:ext cx="649961" cy="651713"/>
      </dsp:txXfrm>
    </dsp:sp>
    <dsp:sp modelId="{2DBD436E-97A9-5D41-8D33-66C84ED7977E}">
      <dsp:nvSpPr>
        <dsp:cNvPr id="0" name=""/>
        <dsp:cNvSpPr/>
      </dsp:nvSpPr>
      <dsp:spPr>
        <a:xfrm>
          <a:off x="6133757" y="861732"/>
          <a:ext cx="4379788" cy="262787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Key Elements (Brame, 2013):</a:t>
          </a:r>
        </a:p>
        <a:p>
          <a:pPr marL="114300" lvl="1" indent="-114300" algn="l" defTabSz="622300">
            <a:lnSpc>
              <a:spcPct val="90000"/>
            </a:lnSpc>
            <a:spcBef>
              <a:spcPct val="0"/>
            </a:spcBef>
            <a:spcAft>
              <a:spcPct val="15000"/>
            </a:spcAft>
            <a:buChar char="••"/>
          </a:pPr>
          <a:r>
            <a:rPr lang="en-US" sz="1400" kern="1200" dirty="0"/>
            <a:t>Provide an opportunity for students to gain first exposure prior to class.</a:t>
          </a:r>
        </a:p>
        <a:p>
          <a:pPr marL="114300" lvl="1" indent="-114300" algn="l" defTabSz="622300">
            <a:lnSpc>
              <a:spcPct val="90000"/>
            </a:lnSpc>
            <a:spcBef>
              <a:spcPct val="0"/>
            </a:spcBef>
            <a:spcAft>
              <a:spcPct val="15000"/>
            </a:spcAft>
            <a:buChar char="••"/>
          </a:pPr>
          <a:r>
            <a:rPr lang="en-US" sz="1400" kern="1200" dirty="0"/>
            <a:t>Provide an incentive for students to prepare for class.</a:t>
          </a:r>
        </a:p>
        <a:p>
          <a:pPr marL="114300" lvl="1" indent="-114300" algn="l" defTabSz="622300">
            <a:lnSpc>
              <a:spcPct val="90000"/>
            </a:lnSpc>
            <a:spcBef>
              <a:spcPct val="0"/>
            </a:spcBef>
            <a:spcAft>
              <a:spcPct val="15000"/>
            </a:spcAft>
            <a:buChar char="••"/>
          </a:pPr>
          <a:r>
            <a:rPr lang="en-US" sz="1400" kern="1200" dirty="0"/>
            <a:t>Provide a mechanism to assess student understanding.</a:t>
          </a:r>
        </a:p>
        <a:p>
          <a:pPr marL="114300" lvl="1" indent="-114300" algn="l" defTabSz="622300">
            <a:lnSpc>
              <a:spcPct val="90000"/>
            </a:lnSpc>
            <a:spcBef>
              <a:spcPct val="0"/>
            </a:spcBef>
            <a:spcAft>
              <a:spcPct val="15000"/>
            </a:spcAft>
            <a:buChar char="••"/>
          </a:pPr>
          <a:r>
            <a:rPr lang="en-US" sz="1400" kern="1200" dirty="0"/>
            <a:t>Provide in-class activities that focus on higher level cognitive activities.</a:t>
          </a:r>
          <a:br>
            <a:rPr lang="en-US" sz="1400" kern="1200" dirty="0"/>
          </a:br>
          <a:endParaRPr lang="en-US" sz="1400" kern="1200" dirty="0"/>
        </a:p>
      </dsp:txBody>
      <dsp:txXfrm>
        <a:off x="6210725" y="938700"/>
        <a:ext cx="4225852" cy="2473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5DE93-1BF9-8F40-8CA9-FC9282A22561}">
      <dsp:nvSpPr>
        <dsp:cNvPr id="0" name=""/>
        <dsp:cNvSpPr/>
      </dsp:nvSpPr>
      <dsp:spPr>
        <a:xfrm>
          <a:off x="0" y="0"/>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25CA90B-216C-0C46-9DEB-85D3E9139E63}">
      <dsp:nvSpPr>
        <dsp:cNvPr id="0" name=""/>
        <dsp:cNvSpPr/>
      </dsp:nvSpPr>
      <dsp:spPr>
        <a:xfrm>
          <a:off x="0" y="0"/>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Google Classroom – create online class (less sophisticated than Canvas)</a:t>
          </a:r>
        </a:p>
      </dsp:txBody>
      <dsp:txXfrm>
        <a:off x="0" y="0"/>
        <a:ext cx="6089650" cy="1393031"/>
      </dsp:txXfrm>
    </dsp:sp>
    <dsp:sp modelId="{5F41B42E-0BFA-D642-8C97-7DB0EE84D199}">
      <dsp:nvSpPr>
        <dsp:cNvPr id="0" name=""/>
        <dsp:cNvSpPr/>
      </dsp:nvSpPr>
      <dsp:spPr>
        <a:xfrm>
          <a:off x="0" y="1393031"/>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55F6F8-CB05-1047-B1F1-8DA0B4021FEB}">
      <dsp:nvSpPr>
        <dsp:cNvPr id="0" name=""/>
        <dsp:cNvSpPr/>
      </dsp:nvSpPr>
      <dsp:spPr>
        <a:xfrm>
          <a:off x="0" y="1393031"/>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hlinkClick xmlns:r="http://schemas.openxmlformats.org/officeDocument/2006/relationships" r:id="rId1"/>
            </a:rPr>
            <a:t>Google Drive </a:t>
          </a:r>
          <a:r>
            <a:rPr lang="en-US" sz="2000" kern="1200" dirty="0"/>
            <a:t>– can share files, file folders to students for materials by pasting a link to the location and allowing people to have access to the content</a:t>
          </a:r>
        </a:p>
      </dsp:txBody>
      <dsp:txXfrm>
        <a:off x="0" y="1393031"/>
        <a:ext cx="6089650" cy="1393031"/>
      </dsp:txXfrm>
    </dsp:sp>
    <dsp:sp modelId="{F21DC46E-80A0-1F42-9356-5ECB71BC5C65}">
      <dsp:nvSpPr>
        <dsp:cNvPr id="0" name=""/>
        <dsp:cNvSpPr/>
      </dsp:nvSpPr>
      <dsp:spPr>
        <a:xfrm>
          <a:off x="0" y="2786062"/>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DD73D5B-B1F7-DE47-AC0E-60346A971B12}">
      <dsp:nvSpPr>
        <dsp:cNvPr id="0" name=""/>
        <dsp:cNvSpPr/>
      </dsp:nvSpPr>
      <dsp:spPr>
        <a:xfrm>
          <a:off x="0" y="2786062"/>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Google </a:t>
          </a:r>
          <a:r>
            <a:rPr lang="en-US" sz="2000" kern="1200" dirty="0">
              <a:hlinkClick xmlns:r="http://schemas.openxmlformats.org/officeDocument/2006/relationships" r:id="rId2"/>
            </a:rPr>
            <a:t>Docs</a:t>
          </a:r>
          <a:r>
            <a:rPr lang="en-US" sz="2000" kern="1200" dirty="0"/>
            <a:t> / </a:t>
          </a:r>
          <a:r>
            <a:rPr lang="en-US" sz="2000" kern="1200" dirty="0">
              <a:hlinkClick xmlns:r="http://schemas.openxmlformats.org/officeDocument/2006/relationships" r:id="rId3"/>
            </a:rPr>
            <a:t>Sheet</a:t>
          </a:r>
          <a:r>
            <a:rPr lang="en-US" sz="2000" kern="1200" dirty="0"/>
            <a:t> / </a:t>
          </a:r>
          <a:r>
            <a:rPr lang="en-US" sz="2000" kern="1200" dirty="0">
              <a:hlinkClick xmlns:r="http://schemas.openxmlformats.org/officeDocument/2006/relationships" r:id="rId4"/>
            </a:rPr>
            <a:t>Slides</a:t>
          </a:r>
          <a:r>
            <a:rPr lang="en-US" sz="2000" kern="1200" dirty="0"/>
            <a:t> – similar to Microsoft Word / Excel / PowerPoint,  allows students to collaborate on the document in real-time. Some features are not missing compared to the full Microsoft Office Suite</a:t>
          </a:r>
        </a:p>
      </dsp:txBody>
      <dsp:txXfrm>
        <a:off x="0" y="2786062"/>
        <a:ext cx="6089650" cy="1393031"/>
      </dsp:txXfrm>
    </dsp:sp>
    <dsp:sp modelId="{CE99829C-DF25-F544-A4C6-F7EC222FACDB}">
      <dsp:nvSpPr>
        <dsp:cNvPr id="0" name=""/>
        <dsp:cNvSpPr/>
      </dsp:nvSpPr>
      <dsp:spPr>
        <a:xfrm>
          <a:off x="0" y="4179093"/>
          <a:ext cx="608965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FD24C8-5F55-4244-965E-96EF3A8520C8}">
      <dsp:nvSpPr>
        <dsp:cNvPr id="0" name=""/>
        <dsp:cNvSpPr/>
      </dsp:nvSpPr>
      <dsp:spPr>
        <a:xfrm>
          <a:off x="0" y="4179093"/>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hlinkClick xmlns:r="http://schemas.openxmlformats.org/officeDocument/2006/relationships" r:id="rId5"/>
            </a:rPr>
            <a:t>Google Forms </a:t>
          </a:r>
          <a:r>
            <a:rPr lang="en-US" sz="2000" kern="1200" dirty="0"/>
            <a:t>– can create surveys, exams, evaluations</a:t>
          </a:r>
        </a:p>
      </dsp:txBody>
      <dsp:txXfrm>
        <a:off x="0" y="4179093"/>
        <a:ext cx="6089650"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D1BC2-A0B4-D44B-9DD7-717344FB17DD}">
      <dsp:nvSpPr>
        <dsp:cNvPr id="0" name=""/>
        <dsp:cNvSpPr/>
      </dsp:nvSpPr>
      <dsp:spPr>
        <a:xfrm>
          <a:off x="5936563" y="1246986"/>
          <a:ext cx="91440" cy="570825"/>
        </a:xfrm>
        <a:custGeom>
          <a:avLst/>
          <a:gdLst/>
          <a:ahLst/>
          <a:cxnLst/>
          <a:rect l="0" t="0" r="0" b="0"/>
          <a:pathLst>
            <a:path>
              <a:moveTo>
                <a:pt x="45720" y="0"/>
              </a:moveTo>
              <a:lnTo>
                <a:pt x="45720" y="5708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C3E1AE-EF91-FE46-B850-7790CCF148FE}">
      <dsp:nvSpPr>
        <dsp:cNvPr id="0" name=""/>
        <dsp:cNvSpPr/>
      </dsp:nvSpPr>
      <dsp:spPr>
        <a:xfrm>
          <a:off x="3537678" y="1246986"/>
          <a:ext cx="91440" cy="570825"/>
        </a:xfrm>
        <a:custGeom>
          <a:avLst/>
          <a:gdLst/>
          <a:ahLst/>
          <a:cxnLst/>
          <a:rect l="0" t="0" r="0" b="0"/>
          <a:pathLst>
            <a:path>
              <a:moveTo>
                <a:pt x="45720" y="0"/>
              </a:moveTo>
              <a:lnTo>
                <a:pt x="45720" y="5708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9F995E-75C9-F041-BC3C-EF2BF856F801}">
      <dsp:nvSpPr>
        <dsp:cNvPr id="0" name=""/>
        <dsp:cNvSpPr/>
      </dsp:nvSpPr>
      <dsp:spPr>
        <a:xfrm>
          <a:off x="2602036" y="657"/>
          <a:ext cx="1962724" cy="12463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35D799-B90B-8B4E-97E6-BE83EE31D66B}">
      <dsp:nvSpPr>
        <dsp:cNvPr id="0" name=""/>
        <dsp:cNvSpPr/>
      </dsp:nvSpPr>
      <dsp:spPr>
        <a:xfrm>
          <a:off x="2820117" y="207833"/>
          <a:ext cx="1962724" cy="12463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hlinkClick xmlns:r="http://schemas.openxmlformats.org/officeDocument/2006/relationships" r:id="rId1"/>
            </a:rPr>
            <a:t>Kahoot</a:t>
          </a:r>
          <a:endParaRPr lang="en-US" sz="3600" kern="1200" dirty="0"/>
        </a:p>
      </dsp:txBody>
      <dsp:txXfrm>
        <a:off x="2856621" y="244337"/>
        <a:ext cx="1889716" cy="1173321"/>
      </dsp:txXfrm>
    </dsp:sp>
    <dsp:sp modelId="{86B33C15-676C-664D-81C7-76C036E0CBAE}">
      <dsp:nvSpPr>
        <dsp:cNvPr id="0" name=""/>
        <dsp:cNvSpPr/>
      </dsp:nvSpPr>
      <dsp:spPr>
        <a:xfrm>
          <a:off x="2602036" y="1817812"/>
          <a:ext cx="1962724" cy="12463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5DBC12-E907-F94A-8568-94A8B093A1C2}">
      <dsp:nvSpPr>
        <dsp:cNvPr id="0" name=""/>
        <dsp:cNvSpPr/>
      </dsp:nvSpPr>
      <dsp:spPr>
        <a:xfrm>
          <a:off x="2820117" y="2024989"/>
          <a:ext cx="1962724" cy="124632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hlinkClick xmlns:r="http://schemas.openxmlformats.org/officeDocument/2006/relationships" r:id="rId2"/>
            </a:rPr>
            <a:t>Example</a:t>
          </a:r>
          <a:endParaRPr lang="en-US" sz="3600" kern="1200" dirty="0"/>
        </a:p>
      </dsp:txBody>
      <dsp:txXfrm>
        <a:off x="2856621" y="2061493"/>
        <a:ext cx="1889716" cy="1173321"/>
      </dsp:txXfrm>
    </dsp:sp>
    <dsp:sp modelId="{3B716990-8228-3847-B368-1353211C7F36}">
      <dsp:nvSpPr>
        <dsp:cNvPr id="0" name=""/>
        <dsp:cNvSpPr/>
      </dsp:nvSpPr>
      <dsp:spPr>
        <a:xfrm>
          <a:off x="5000921" y="657"/>
          <a:ext cx="1962724" cy="12463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077709-DF2C-9944-89F6-FFD974378A01}">
      <dsp:nvSpPr>
        <dsp:cNvPr id="0" name=""/>
        <dsp:cNvSpPr/>
      </dsp:nvSpPr>
      <dsp:spPr>
        <a:xfrm>
          <a:off x="5219002" y="207833"/>
          <a:ext cx="1962724" cy="124632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hlinkClick xmlns:r="http://schemas.openxmlformats.org/officeDocument/2006/relationships" r:id="rId3"/>
            </a:rPr>
            <a:t>Quizlet</a:t>
          </a:r>
          <a:endParaRPr lang="en-US" sz="3600" kern="1200" dirty="0"/>
        </a:p>
      </dsp:txBody>
      <dsp:txXfrm>
        <a:off x="5255506" y="244337"/>
        <a:ext cx="1889716" cy="1173321"/>
      </dsp:txXfrm>
    </dsp:sp>
    <dsp:sp modelId="{8CC7767B-8EB0-5A4B-968A-07790C0DBE8F}">
      <dsp:nvSpPr>
        <dsp:cNvPr id="0" name=""/>
        <dsp:cNvSpPr/>
      </dsp:nvSpPr>
      <dsp:spPr>
        <a:xfrm>
          <a:off x="5000921" y="1817812"/>
          <a:ext cx="1962724" cy="12463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673DB0-0070-7E48-AECE-3D1DD3A386AC}">
      <dsp:nvSpPr>
        <dsp:cNvPr id="0" name=""/>
        <dsp:cNvSpPr/>
      </dsp:nvSpPr>
      <dsp:spPr>
        <a:xfrm>
          <a:off x="5219002" y="2024989"/>
          <a:ext cx="1962724" cy="124632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hlinkClick xmlns:r="http://schemas.openxmlformats.org/officeDocument/2006/relationships" r:id="rId4"/>
            </a:rPr>
            <a:t>Example</a:t>
          </a:r>
          <a:endParaRPr lang="en-US" sz="3600" kern="1200" dirty="0"/>
        </a:p>
      </dsp:txBody>
      <dsp:txXfrm>
        <a:off x="5255506" y="2061493"/>
        <a:ext cx="1889716" cy="1173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2391-E8C7-4F40-B2C0-496F045BABCA}">
      <dsp:nvSpPr>
        <dsp:cNvPr id="0" name=""/>
        <dsp:cNvSpPr/>
      </dsp:nvSpPr>
      <dsp:spPr>
        <a:xfrm>
          <a:off x="0" y="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828DD-F8AD-914D-8878-BE8260DD44B4}">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a:hlinkClick xmlns:r="http://schemas.openxmlformats.org/officeDocument/2006/relationships" r:id="rId1"/>
            </a:rPr>
            <a:t>Cube Creator</a:t>
          </a:r>
          <a:r>
            <a:rPr lang="en-US" sz="1700" b="1" u="sng" kern="1200" dirty="0"/>
            <a:t> </a:t>
          </a:r>
          <a:r>
            <a:rPr lang="en-US" sz="1700" kern="1200" dirty="0"/>
            <a:t> is a story creation/review app where students create a cube (die) with vocabulary or facts about a topic. This is an online version of a popular game called Story Cubes.</a:t>
          </a:r>
        </a:p>
      </dsp:txBody>
      <dsp:txXfrm>
        <a:off x="0" y="0"/>
        <a:ext cx="6492875" cy="1276350"/>
      </dsp:txXfrm>
    </dsp:sp>
    <dsp:sp modelId="{CD8483FB-F432-D54C-A6A7-39949CB82F20}">
      <dsp:nvSpPr>
        <dsp:cNvPr id="0" name=""/>
        <dsp:cNvSpPr/>
      </dsp:nvSpPr>
      <dsp:spPr>
        <a:xfrm>
          <a:off x="0" y="127635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5D9D5-38BD-824E-98CC-F98F5428737B}">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a:hlinkClick xmlns:r="http://schemas.openxmlformats.org/officeDocument/2006/relationships" r:id="rId2"/>
            </a:rPr>
            <a:t>Super Teacher Tools</a:t>
          </a:r>
          <a:r>
            <a:rPr lang="en-US" sz="1700" b="1" u="sng" kern="1200" dirty="0"/>
            <a:t> </a:t>
          </a:r>
          <a:r>
            <a:rPr lang="en-US" sz="1700" kern="1200" dirty="0"/>
            <a:t>is a great website that has a wide range of online games based on popular TV shows like </a:t>
          </a:r>
          <a:r>
            <a:rPr lang="en-US" sz="1700" b="1" kern="1200" dirty="0"/>
            <a:t>Jeopardy, Who Wants to Be A Millionaire, etc.</a:t>
          </a:r>
          <a:r>
            <a:rPr lang="en-US" sz="1700" kern="1200" dirty="0"/>
            <a:t>. The </a:t>
          </a:r>
          <a:r>
            <a:rPr lang="en-US" sz="1700" b="1" kern="1200" dirty="0"/>
            <a:t>Jeopardy </a:t>
          </a:r>
          <a:r>
            <a:rPr lang="en-US" sz="1700" kern="1200" dirty="0"/>
            <a:t>game in particular is a great ice-breaker/warm-up activity -- particularly if you have prizes for winning!</a:t>
          </a:r>
        </a:p>
      </dsp:txBody>
      <dsp:txXfrm>
        <a:off x="0" y="1276350"/>
        <a:ext cx="6492875" cy="1276350"/>
      </dsp:txXfrm>
    </dsp:sp>
    <dsp:sp modelId="{70798F55-5AE0-4449-9686-AE66B5C990A7}">
      <dsp:nvSpPr>
        <dsp:cNvPr id="0" name=""/>
        <dsp:cNvSpPr/>
      </dsp:nvSpPr>
      <dsp:spPr>
        <a:xfrm>
          <a:off x="0" y="255270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FB461-35EF-F542-BEC5-E79FA3E98208}">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a:hlinkClick xmlns:r="http://schemas.openxmlformats.org/officeDocument/2006/relationships" r:id="rId3"/>
            </a:rPr>
            <a:t>Trading Cards</a:t>
          </a:r>
          <a:r>
            <a:rPr lang="en-US" sz="1700" b="1" kern="1200" dirty="0"/>
            <a:t> </a:t>
          </a:r>
          <a:r>
            <a:rPr lang="en-US" sz="1700" kern="1200" dirty="0"/>
            <a:t>is another app that makes it easy to review facts or vocabulary. You can either create cards for students or have students create cards for each other. There are online and mobile versions of this. </a:t>
          </a:r>
        </a:p>
      </dsp:txBody>
      <dsp:txXfrm>
        <a:off x="0" y="2552700"/>
        <a:ext cx="6492875" cy="1276350"/>
      </dsp:txXfrm>
    </dsp:sp>
    <dsp:sp modelId="{621ABCCA-190D-404A-83B9-4C02D02EFDF8}">
      <dsp:nvSpPr>
        <dsp:cNvPr id="0" name=""/>
        <dsp:cNvSpPr/>
      </dsp:nvSpPr>
      <dsp:spPr>
        <a:xfrm>
          <a:off x="0" y="382905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9BB1F-BC79-0440-8894-19C54D1E167B}">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u="sng" kern="1200" dirty="0">
              <a:hlinkClick xmlns:r="http://schemas.openxmlformats.org/officeDocument/2006/relationships" r:id="rId4"/>
            </a:rPr>
            <a:t>My Free Bingo Cards</a:t>
          </a:r>
          <a:r>
            <a:rPr lang="en-US" sz="1700" b="1" u="sng" kern="1200" dirty="0"/>
            <a:t> </a:t>
          </a:r>
          <a:r>
            <a:rPr lang="en-US" sz="1700" kern="1200" dirty="0"/>
            <a:t>is a fun tool for generating bingo cards. You can download the cards to print (up to 30 versions of the same content) for free or you can have students go online/use their mobile devices to play.</a:t>
          </a:r>
        </a:p>
      </dsp:txBody>
      <dsp:txXfrm>
        <a:off x="0" y="3829050"/>
        <a:ext cx="6492875" cy="1276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783C-34CE-704C-97F4-238D1F7CED91}">
      <dsp:nvSpPr>
        <dsp:cNvPr id="0" name=""/>
        <dsp:cNvSpPr/>
      </dsp:nvSpPr>
      <dsp:spPr>
        <a:xfrm>
          <a:off x="0" y="3"/>
          <a:ext cx="3184453" cy="36178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Communicating with Each Other</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
            </a:rPr>
            <a:t>Flipgrid</a:t>
          </a:r>
          <a:r>
            <a:rPr lang="en-US" sz="1000" kern="1200" dirty="0"/>
            <a:t>: Social learning with online video</a:t>
          </a:r>
        </a:p>
        <a:p>
          <a:pPr marL="57150" lvl="1" indent="-57150" algn="l" defTabSz="444500">
            <a:lnSpc>
              <a:spcPct val="90000"/>
            </a:lnSpc>
            <a:spcBef>
              <a:spcPct val="0"/>
            </a:spcBef>
            <a:spcAft>
              <a:spcPct val="15000"/>
            </a:spcAft>
            <a:buChar char="••"/>
          </a:pPr>
          <a:r>
            <a:rPr lang="en-US" sz="1000" kern="1200" dirty="0"/>
            <a:t>Online personality test (especially one with a flavor like the </a:t>
          </a:r>
          <a:r>
            <a:rPr lang="en-US" sz="1000" u="sng" kern="1200" dirty="0">
              <a:hlinkClick xmlns:r="http://schemas.openxmlformats.org/officeDocument/2006/relationships" r:id="rId2"/>
            </a:rPr>
            <a:t>Kingdomality</a:t>
          </a:r>
          <a:r>
            <a:rPr lang="en-US" sz="1000" kern="1200" dirty="0"/>
            <a:t> medieval test)</a:t>
          </a:r>
        </a:p>
      </dsp:txBody>
      <dsp:txXfrm>
        <a:off x="0" y="3"/>
        <a:ext cx="3184453" cy="3617838"/>
      </dsp:txXfrm>
    </dsp:sp>
    <dsp:sp modelId="{1B0C92D6-1EFC-FD44-8F62-DBB1C6989EFE}">
      <dsp:nvSpPr>
        <dsp:cNvPr id="0" name=""/>
        <dsp:cNvSpPr/>
      </dsp:nvSpPr>
      <dsp:spPr>
        <a:xfrm>
          <a:off x="3502899" y="20351"/>
          <a:ext cx="3184453" cy="3577141"/>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General (All Disciplines)</a:t>
          </a:r>
        </a:p>
        <a:p>
          <a:pPr marL="57150" lvl="1" indent="-57150" algn="l" defTabSz="444500">
            <a:lnSpc>
              <a:spcPct val="90000"/>
            </a:lnSpc>
            <a:spcBef>
              <a:spcPct val="0"/>
            </a:spcBef>
            <a:spcAft>
              <a:spcPct val="15000"/>
            </a:spcAft>
            <a:buChar char="••"/>
          </a:pPr>
          <a:r>
            <a:rPr lang="en-US" sz="1000" kern="1200" dirty="0"/>
            <a:t>Purdue Online Writing Lab (OWL) </a:t>
          </a:r>
          <a:r>
            <a:rPr lang="en-US" sz="1000" u="sng" kern="1200" dirty="0">
              <a:hlinkClick xmlns:r="http://schemas.openxmlformats.org/officeDocument/2006/relationships" r:id="rId3"/>
            </a:rPr>
            <a:t>MLA guide</a:t>
          </a:r>
          <a:r>
            <a:rPr lang="en-US" sz="1000" kern="1200" dirty="0"/>
            <a:t> &amp; </a:t>
          </a:r>
          <a:r>
            <a:rPr lang="en-US" sz="1000" u="sng" kern="1200" dirty="0">
              <a:hlinkClick xmlns:r="http://schemas.openxmlformats.org/officeDocument/2006/relationships" r:id="rId4"/>
            </a:rPr>
            <a:t>APA guide</a:t>
          </a:r>
          <a:endParaRPr lang="en-US" sz="1000" kern="1200" dirty="0"/>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5"/>
            </a:rPr>
            <a:t>Zotero</a:t>
          </a:r>
          <a:r>
            <a:rPr lang="en-US" sz="1000" kern="1200" dirty="0"/>
            <a:t>: Free tool to help collect, organize, cite, and share research.</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6"/>
            </a:rPr>
            <a:t>OpenStax</a:t>
          </a:r>
          <a:r>
            <a:rPr lang="en-US" sz="1000" kern="1200" dirty="0"/>
            <a:t>: Free openly-licensed textbooks (OER)</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7"/>
            </a:rPr>
            <a:t>HippoCampus</a:t>
          </a:r>
          <a:r>
            <a:rPr lang="en-US" sz="1000" kern="1200" dirty="0"/>
            <a:t>: Free openly-licensed multimedia instructional content (videos, animations, simulations)</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8"/>
            </a:rPr>
            <a:t>Project Gutenberg</a:t>
          </a:r>
          <a:r>
            <a:rPr lang="en-US" sz="1000" kern="1200" dirty="0"/>
            <a:t>: 57,000 free eBooks (focus is on literature in the public domain)</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9"/>
            </a:rPr>
            <a:t>Free Rice</a:t>
          </a:r>
          <a:r>
            <a:rPr lang="en-US" sz="1000" kern="1200" dirty="0"/>
            <a:t>:100% non-profit website that is owned by and supports the United Nations World Food Programme. Offers quizzes on a variety of subjects, and each time you get an answer correct, 10 grains of rice are donated.</a:t>
          </a:r>
        </a:p>
      </dsp:txBody>
      <dsp:txXfrm>
        <a:off x="3502899" y="20351"/>
        <a:ext cx="3184453" cy="3577141"/>
      </dsp:txXfrm>
    </dsp:sp>
    <dsp:sp modelId="{63345EAB-880C-7449-B815-77838A63CA25}">
      <dsp:nvSpPr>
        <dsp:cNvPr id="0" name=""/>
        <dsp:cNvSpPr/>
      </dsp:nvSpPr>
      <dsp:spPr>
        <a:xfrm>
          <a:off x="7005798" y="7082"/>
          <a:ext cx="3184453" cy="360368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Humanities &amp; Social Sciences</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0"/>
            </a:rPr>
            <a:t>University of North Carolina Writing Center Tips &amp; Tools</a:t>
          </a:r>
          <a:endParaRPr lang="en-US" sz="1000" kern="1200" dirty="0"/>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1"/>
            </a:rPr>
            <a:t>MLA Style Center</a:t>
          </a:r>
          <a:endParaRPr lang="en-US" sz="1000" kern="1200" dirty="0"/>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2"/>
            </a:rPr>
            <a:t>Writing Commons</a:t>
          </a:r>
          <a:r>
            <a:rPr lang="en-US" sz="1000" kern="1200" dirty="0"/>
            <a:t>: A free, comprehensive, peer-reviewed, openly-licensed resource for students and faculty in college-level courses that require writing and research.</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3"/>
            </a:rPr>
            <a:t>Wi-Phi: Open Access Philosophy</a:t>
          </a:r>
          <a:r>
            <a:rPr lang="en-US" sz="1000" kern="1200" dirty="0"/>
            <a:t>: Free philosophy videos that are “entertaining, interesting and accessible to people with no background in the subject.”</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4"/>
            </a:rPr>
            <a:t>StoryCorps</a:t>
          </a:r>
          <a:r>
            <a:rPr lang="en-US" sz="1000" kern="1200"/>
            <a:t>: Collection of short, recorded stories and interviews from people across America, on a variety of subjects.</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5"/>
            </a:rPr>
            <a:t>Understanding Evolution</a:t>
          </a:r>
          <a:r>
            <a:rPr lang="en-US" sz="1000" kern="1200" dirty="0"/>
            <a:t>: Website created by the Department of Anthropology at UC Berkeley. Includes basic overviews of evolution, teaching materials that are broken up by grade level, and a library materials page.</a:t>
          </a:r>
        </a:p>
        <a:p>
          <a:pPr marL="57150" lvl="1" indent="-57150" algn="l" defTabSz="444500">
            <a:lnSpc>
              <a:spcPct val="90000"/>
            </a:lnSpc>
            <a:spcBef>
              <a:spcPct val="0"/>
            </a:spcBef>
            <a:spcAft>
              <a:spcPct val="15000"/>
            </a:spcAft>
            <a:buChar char="••"/>
          </a:pPr>
          <a:r>
            <a:rPr lang="en-US" sz="1000" u="sng" kern="1200" dirty="0">
              <a:hlinkClick xmlns:r="http://schemas.openxmlformats.org/officeDocument/2006/relationships" r:id="rId16"/>
            </a:rPr>
            <a:t>The American Yawp</a:t>
          </a:r>
          <a:r>
            <a:rPr lang="en-US" sz="1000" kern="1200" dirty="0"/>
            <a:t>: A free and online, collaboratively built American history textbook </a:t>
          </a:r>
        </a:p>
      </dsp:txBody>
      <dsp:txXfrm>
        <a:off x="7005798" y="7082"/>
        <a:ext cx="3184453" cy="3603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D783C-34CE-704C-97F4-238D1F7CED91}">
      <dsp:nvSpPr>
        <dsp:cNvPr id="0" name=""/>
        <dsp:cNvSpPr/>
      </dsp:nvSpPr>
      <dsp:spPr>
        <a:xfrm>
          <a:off x="2985" y="76202"/>
          <a:ext cx="2368437" cy="40764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STEM</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1"/>
            </a:rPr>
            <a:t>Engineering Technology Open Courseware: Basic Math Topics</a:t>
          </a:r>
          <a:r>
            <a:rPr lang="en-US" sz="1100" kern="1200" dirty="0"/>
            <a:t>: Openly-licensed (CC BY 4.0) Math videos and Math tutor course.</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2"/>
            </a:rPr>
            <a:t>National Center for Case Study Teaching in Science</a:t>
          </a:r>
          <a:r>
            <a:rPr lang="en-US" sz="1100" kern="1200" dirty="0"/>
            <a:t>: Award-winning collection of free, peer-reviewed case studies. Access to teaching notes and answer keys available with $25 annual subscription fee.</a:t>
          </a:r>
        </a:p>
      </dsp:txBody>
      <dsp:txXfrm>
        <a:off x="2985" y="76202"/>
        <a:ext cx="2368437" cy="4076459"/>
      </dsp:txXfrm>
    </dsp:sp>
    <dsp:sp modelId="{1B0C92D6-1EFC-FD44-8F62-DBB1C6989EFE}">
      <dsp:nvSpPr>
        <dsp:cNvPr id="0" name=""/>
        <dsp:cNvSpPr/>
      </dsp:nvSpPr>
      <dsp:spPr>
        <a:xfrm>
          <a:off x="2608266" y="65316"/>
          <a:ext cx="2368437" cy="4098230"/>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CTE</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3"/>
            </a:rPr>
            <a:t>GCFLearnFree</a:t>
          </a:r>
          <a:r>
            <a:rPr lang="en-US" sz="1100" kern="1200" dirty="0"/>
            <a:t>: “From Microsoft Office and email to reading, math, and more, GCFLearnFree.org offers more than 180 topics, including more than 2,000 lessons, 800+ videos, and 55+ interactives and games, completely free.”</a:t>
          </a:r>
        </a:p>
      </dsp:txBody>
      <dsp:txXfrm>
        <a:off x="2608266" y="65316"/>
        <a:ext cx="2368437" cy="4098230"/>
      </dsp:txXfrm>
    </dsp:sp>
    <dsp:sp modelId="{8D5DEF08-C53C-E342-B024-49E221F03479}">
      <dsp:nvSpPr>
        <dsp:cNvPr id="0" name=""/>
        <dsp:cNvSpPr/>
      </dsp:nvSpPr>
      <dsp:spPr>
        <a:xfrm>
          <a:off x="5213547" y="54431"/>
          <a:ext cx="2368437" cy="4120001"/>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Arts</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4"/>
            </a:rPr>
            <a:t>The Met’s Timeline of Art History</a:t>
          </a:r>
          <a:endParaRPr lang="en-US" sz="1100" kern="1200" dirty="0"/>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5"/>
            </a:rPr>
            <a:t>The Met’s Connections</a:t>
          </a:r>
          <a:r>
            <a:rPr lang="en-US" sz="1100" kern="1200" dirty="0"/>
            <a:t>: The Metropolitan Museum of Art’s staff narrate stories while sharing pieces from the museum’s collection. It demonstrates how art - no matter how old - can hold relevance to our lives today. It’s an interesting intersection of storytelling, art history, and perspective.</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6"/>
            </a:rPr>
            <a:t>Library of Congress Free to Use and Reuse Sets</a:t>
          </a:r>
          <a:r>
            <a:rPr lang="en-US" sz="1100" kern="1200" dirty="0"/>
            <a:t>: Content (i.e. prints, photos, maps, musical scores, films, sound recordings) from the Library's digital collections that is either in the public domain, has no known copyright, or has been cleared by the copyright owner for public use. Each set of content is based on a theme.</a:t>
          </a:r>
        </a:p>
      </dsp:txBody>
      <dsp:txXfrm>
        <a:off x="5213547" y="54431"/>
        <a:ext cx="2368437" cy="4120001"/>
      </dsp:txXfrm>
    </dsp:sp>
    <dsp:sp modelId="{63345EAB-880C-7449-B815-77838A63CA25}">
      <dsp:nvSpPr>
        <dsp:cNvPr id="0" name=""/>
        <dsp:cNvSpPr/>
      </dsp:nvSpPr>
      <dsp:spPr>
        <a:xfrm>
          <a:off x="7818829" y="76202"/>
          <a:ext cx="2368437" cy="4076459"/>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Language</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7"/>
            </a:rPr>
            <a:t>Duolingo</a:t>
          </a:r>
          <a:r>
            <a:rPr lang="en-US" sz="1100" kern="1200" dirty="0"/>
            <a:t>: Free language-learning platform.</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8"/>
            </a:rPr>
            <a:t>Spanish Language and Culture with Barbara Kuczun Nelson</a:t>
          </a:r>
          <a:r>
            <a:rPr lang="en-US" sz="1100" kern="1200" dirty="0"/>
            <a:t>: Free Spanish study modules and activities.</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9"/>
            </a:rPr>
            <a:t>Mi Vida Loca</a:t>
          </a:r>
          <a:r>
            <a:rPr lang="en-US" sz="1100" kern="1200" dirty="0"/>
            <a:t>: Interactive mystery series for Spanish learners created by the BBC.</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10"/>
            </a:rPr>
            <a:t>MARUGOTO Japanese Learning</a:t>
          </a:r>
          <a:r>
            <a:rPr lang="en-US" sz="1100" kern="1200" dirty="0"/>
            <a:t>: </a:t>
          </a:r>
        </a:p>
        <a:p>
          <a:pPr marL="57150" lvl="1" indent="-57150" algn="l" defTabSz="488950">
            <a:lnSpc>
              <a:spcPct val="90000"/>
            </a:lnSpc>
            <a:spcBef>
              <a:spcPct val="0"/>
            </a:spcBef>
            <a:spcAft>
              <a:spcPct val="15000"/>
            </a:spcAft>
            <a:buChar char="••"/>
          </a:pPr>
          <a:r>
            <a:rPr lang="en-US" sz="1100" u="sng" kern="1200" dirty="0">
              <a:hlinkClick xmlns:r="http://schemas.openxmlformats.org/officeDocument/2006/relationships" r:id="rId11"/>
            </a:rPr>
            <a:t>Japanese Language Module</a:t>
          </a:r>
          <a:r>
            <a:rPr lang="en-US" sz="1100" b="1" i="1" kern="1200" dirty="0"/>
            <a:t> via MERLOT</a:t>
          </a:r>
        </a:p>
      </dsp:txBody>
      <dsp:txXfrm>
        <a:off x="7818829" y="76202"/>
        <a:ext cx="2368437" cy="40764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11B8B-01A7-B244-8295-B34ED7856827}" type="datetimeFigureOut">
              <a:rPr lang="en-US" smtClean="0"/>
              <a:t>8/3/2018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7E9DD-F65B-6949-AA60-FE8E5FE9829A}" type="slidenum">
              <a:rPr lang="en-US" smtClean="0"/>
              <a:t>‹#›</a:t>
            </a:fld>
            <a:endParaRPr lang="en-US" dirty="0"/>
          </a:p>
        </p:txBody>
      </p:sp>
    </p:spTree>
    <p:extLst>
      <p:ext uri="{BB962C8B-B14F-4D97-AF65-F5344CB8AC3E}">
        <p14:creationId xmlns:p14="http://schemas.microsoft.com/office/powerpoint/2010/main" val="293483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7E9DD-F65B-6949-AA60-FE8E5FE9829A}" type="slidenum">
              <a:rPr lang="en-US" smtClean="0"/>
              <a:t>2</a:t>
            </a:fld>
            <a:endParaRPr lang="en-US" dirty="0"/>
          </a:p>
        </p:txBody>
      </p:sp>
    </p:spTree>
    <p:extLst>
      <p:ext uri="{BB962C8B-B14F-4D97-AF65-F5344CB8AC3E}">
        <p14:creationId xmlns:p14="http://schemas.microsoft.com/office/powerpoint/2010/main" val="108939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Anderson LW and Krathwohl D (2001). </a:t>
            </a:r>
            <a:r>
              <a:rPr lang="en-US" sz="1200" b="0" i="1" kern="1200" dirty="0">
                <a:solidFill>
                  <a:schemeClr val="tx1"/>
                </a:solidFill>
                <a:effectLst/>
                <a:latin typeface="+mn-lt"/>
                <a:ea typeface="+mn-ea"/>
                <a:cs typeface="+mn-cs"/>
              </a:rPr>
              <a:t>A taxonomy for learning, teaching, and assessing: a revision of Bloom’s taxonomy of educational objectives</a:t>
            </a:r>
            <a:r>
              <a:rPr lang="en-US" sz="1200" b="0" i="0" kern="1200" dirty="0">
                <a:solidFill>
                  <a:schemeClr val="tx1"/>
                </a:solidFill>
                <a:effectLst/>
                <a:latin typeface="+mn-lt"/>
                <a:ea typeface="+mn-ea"/>
                <a:cs typeface="+mn-cs"/>
              </a:rPr>
              <a:t>. New York: Longman.</a:t>
            </a:r>
          </a:p>
          <a:p>
            <a:r>
              <a:rPr lang="en-US" sz="1200" b="0" i="0" kern="1200" dirty="0">
                <a:solidFill>
                  <a:schemeClr val="tx1"/>
                </a:solidFill>
                <a:effectLst/>
                <a:latin typeface="+mn-lt"/>
                <a:ea typeface="+mn-ea"/>
                <a:cs typeface="+mn-cs"/>
              </a:rPr>
              <a:t>Brame, C., (2013). Flipping the classroom. Vanderbilt University Center for Teaching. Retrieved from http://cft.vanderbilt.edu/guides-sub-pages/flipping-the-classroom </a:t>
            </a:r>
            <a:endParaRPr lang="en-US" dirty="0"/>
          </a:p>
        </p:txBody>
      </p:sp>
      <p:sp>
        <p:nvSpPr>
          <p:cNvPr id="4" name="Slide Number Placeholder 3"/>
          <p:cNvSpPr>
            <a:spLocks noGrp="1"/>
          </p:cNvSpPr>
          <p:nvPr>
            <p:ph type="sldNum" sz="quarter" idx="10"/>
          </p:nvPr>
        </p:nvSpPr>
        <p:spPr/>
        <p:txBody>
          <a:bodyPr/>
          <a:lstStyle/>
          <a:p>
            <a:fld id="{AA77E9DD-F65B-6949-AA60-FE8E5FE9829A}" type="slidenum">
              <a:rPr lang="en-US" smtClean="0"/>
              <a:t>3</a:t>
            </a:fld>
            <a:endParaRPr lang="en-US" dirty="0"/>
          </a:p>
        </p:txBody>
      </p:sp>
    </p:spTree>
    <p:extLst>
      <p:ext uri="{BB962C8B-B14F-4D97-AF65-F5344CB8AC3E}">
        <p14:creationId xmlns:p14="http://schemas.microsoft.com/office/powerpoint/2010/main" val="104531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Image retrieved from Dreambox Learning (2014). </a:t>
            </a:r>
            <a:r>
              <a:rPr lang="en-US" sz="1200" b="0" i="0" kern="1200" dirty="0">
                <a:solidFill>
                  <a:schemeClr val="tx1"/>
                </a:solidFill>
                <a:effectLst/>
                <a:latin typeface="+mn-lt"/>
                <a:ea typeface="+mn-ea"/>
                <a:cs typeface="+mn-cs"/>
              </a:rPr>
              <a:t>The flipped classroom: in elementary school, too? http://www.dreambox.com/blog/flipped-classroom-elementary-school-too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terms of Bloom’s revised taxonomy (2001), this means that students are doing the lower levels of cognitive work (gaining knowledge and comprehension) outside of class, and focusing on the higher forms of cognitive work (application, analysis, synthesis, and/or evaluation) in class, where they have the support of their peers and instructor. </a:t>
            </a:r>
          </a:p>
        </p:txBody>
      </p:sp>
      <p:sp>
        <p:nvSpPr>
          <p:cNvPr id="4" name="Slide Number Placeholder 3"/>
          <p:cNvSpPr>
            <a:spLocks noGrp="1"/>
          </p:cNvSpPr>
          <p:nvPr>
            <p:ph type="sldNum" sz="quarter" idx="10"/>
          </p:nvPr>
        </p:nvSpPr>
        <p:spPr/>
        <p:txBody>
          <a:bodyPr/>
          <a:lstStyle/>
          <a:p>
            <a:fld id="{AA77E9DD-F65B-6949-AA60-FE8E5FE9829A}" type="slidenum">
              <a:rPr lang="en-US" smtClean="0"/>
              <a:t>4</a:t>
            </a:fld>
            <a:endParaRPr lang="en-US" dirty="0"/>
          </a:p>
        </p:txBody>
      </p:sp>
    </p:spTree>
    <p:extLst>
      <p:ext uri="{BB962C8B-B14F-4D97-AF65-F5344CB8AC3E}">
        <p14:creationId xmlns:p14="http://schemas.microsoft.com/office/powerpoint/2010/main" val="4155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7E9DD-F65B-6949-AA60-FE8E5FE9829A}" type="slidenum">
              <a:rPr lang="en-US" smtClean="0"/>
              <a:t>12</a:t>
            </a:fld>
            <a:endParaRPr lang="en-US" dirty="0"/>
          </a:p>
        </p:txBody>
      </p:sp>
    </p:spTree>
    <p:extLst>
      <p:ext uri="{BB962C8B-B14F-4D97-AF65-F5344CB8AC3E}">
        <p14:creationId xmlns:p14="http://schemas.microsoft.com/office/powerpoint/2010/main" val="22374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1BCE-7A16-6B4F-9026-21971DDCF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11A6C2-CC45-9C4A-B8EA-4FB1C3E1C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E4E469-38E4-6C4B-A83B-4D65EAAAE4F2}"/>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5" name="Footer Placeholder 4">
            <a:extLst>
              <a:ext uri="{FF2B5EF4-FFF2-40B4-BE49-F238E27FC236}">
                <a16:creationId xmlns:a16="http://schemas.microsoft.com/office/drawing/2014/main" id="{B8D04CB8-B276-834B-A73E-82CA58B28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38A4EE-E26E-CA43-B6FF-56BA5782AEDE}"/>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316342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B974-1760-AA4B-AB41-289841DF2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8048B-C35D-A145-94F2-5560473B43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1172A-8D93-804A-AC8B-E1D972BFBBF3}"/>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5" name="Footer Placeholder 4">
            <a:extLst>
              <a:ext uri="{FF2B5EF4-FFF2-40B4-BE49-F238E27FC236}">
                <a16:creationId xmlns:a16="http://schemas.microsoft.com/office/drawing/2014/main" id="{316C0E07-F9A1-1E44-9E1E-0FAD32DD61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A295A9-94E0-5341-9C68-53D388F17B5D}"/>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418594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DDC36-6B91-F64D-9C72-43C292A853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2E16F7-76D3-1340-A550-AC5E1F65ED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ACBF2-D411-9744-B537-D6F484426963}"/>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5" name="Footer Placeholder 4">
            <a:extLst>
              <a:ext uri="{FF2B5EF4-FFF2-40B4-BE49-F238E27FC236}">
                <a16:creationId xmlns:a16="http://schemas.microsoft.com/office/drawing/2014/main" id="{35B40034-D868-A14B-9656-F131EF0775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B604-4D03-1E45-B240-0DCB69B805C7}"/>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65123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E5A7-D030-DE49-9452-A7850F046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7EDB51-0C72-DF40-BC58-CC030588E9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4C9-256C-3C4E-BC5E-F63CFCB2FC13}"/>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5" name="Footer Placeholder 4">
            <a:extLst>
              <a:ext uri="{FF2B5EF4-FFF2-40B4-BE49-F238E27FC236}">
                <a16:creationId xmlns:a16="http://schemas.microsoft.com/office/drawing/2014/main" id="{1EC325C0-984F-3D4F-857B-161B90C214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80B7EB-3388-4E42-8627-A18EC37B2139}"/>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119887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81A6-B4A6-3541-B8DF-95CAEE7AF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0603A-D904-6B47-A435-8F3E53AFA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D2B16E-5954-D448-96D9-7368F52FD592}"/>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5" name="Footer Placeholder 4">
            <a:extLst>
              <a:ext uri="{FF2B5EF4-FFF2-40B4-BE49-F238E27FC236}">
                <a16:creationId xmlns:a16="http://schemas.microsoft.com/office/drawing/2014/main" id="{33E623B0-A6DD-F84B-B0FD-CAF9025781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4F1ECF-783D-EF40-9A85-F558E7E22D33}"/>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239939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59E8-8C3E-9347-B348-142F6F056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4C069-3BCD-6142-B5F3-78E247E1F8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29D99-BE26-2A49-883B-13F38A87F2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7BEDF5-BF5F-FA41-BA41-45661A99C2E5}"/>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6" name="Footer Placeholder 5">
            <a:extLst>
              <a:ext uri="{FF2B5EF4-FFF2-40B4-BE49-F238E27FC236}">
                <a16:creationId xmlns:a16="http://schemas.microsoft.com/office/drawing/2014/main" id="{4631FA46-8841-4A40-8717-9975AF32AF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0781CA-451F-D74B-8795-E14658A49E2F}"/>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319347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E84E-4342-4246-8387-E2A7CFAB88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14CA9C-4E68-4E4B-A9D8-AA1F4C761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C8CEC-46DD-1140-98DB-71B878B4B4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E3A31-DB62-F949-9D00-3D79FE227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2A7191-6FA0-E340-B295-2BEF306EA6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80574-8F2C-364A-A9E3-642A21130F66}"/>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8" name="Footer Placeholder 7">
            <a:extLst>
              <a:ext uri="{FF2B5EF4-FFF2-40B4-BE49-F238E27FC236}">
                <a16:creationId xmlns:a16="http://schemas.microsoft.com/office/drawing/2014/main" id="{329ECD5F-C8B7-5B4C-ACDF-7331A8FA08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0EDEE0C-8747-BB48-93F5-3EC726F51F00}"/>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191624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F2DE-89C9-FF4E-A424-1BBBA6433F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F4E87A-F1D3-4345-82F2-AA08870074F0}"/>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4" name="Footer Placeholder 3">
            <a:extLst>
              <a:ext uri="{FF2B5EF4-FFF2-40B4-BE49-F238E27FC236}">
                <a16:creationId xmlns:a16="http://schemas.microsoft.com/office/drawing/2014/main" id="{4F301798-8330-3B43-BE87-24C02CC2A2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F4E780-2FBA-1F43-A84C-5937224E4AF4}"/>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137447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BC4B1-9F6B-2F45-B6F3-DB4E9F81AA20}"/>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3" name="Footer Placeholder 2">
            <a:extLst>
              <a:ext uri="{FF2B5EF4-FFF2-40B4-BE49-F238E27FC236}">
                <a16:creationId xmlns:a16="http://schemas.microsoft.com/office/drawing/2014/main" id="{A9AF5FA3-17F9-D54C-8B4B-748E410AD3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6B69FB-361A-D942-9038-823900823000}"/>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397954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BF3-E814-2245-BC67-69441F8E2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010E3-3EC7-FE45-948E-E1A19AB17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C0A3A3-FCA0-4540-9C8C-DA70D3881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A81469-466E-A846-BD45-F2A38BAE5A07}"/>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6" name="Footer Placeholder 5">
            <a:extLst>
              <a:ext uri="{FF2B5EF4-FFF2-40B4-BE49-F238E27FC236}">
                <a16:creationId xmlns:a16="http://schemas.microsoft.com/office/drawing/2014/main" id="{BD443B96-6F7F-354E-91FD-FC03D62E32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BF05A1-0746-BC46-BE23-50B3DC363C1B}"/>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236093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292C-37C6-494C-BD12-D2C6FB604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064A9-E12E-CA49-B46B-91DB703A1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7D9532D-0279-5C4E-B893-E296DA96A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17059C-79BA-F74F-A180-F3E5E93F7652}"/>
              </a:ext>
            </a:extLst>
          </p:cNvPr>
          <p:cNvSpPr>
            <a:spLocks noGrp="1"/>
          </p:cNvSpPr>
          <p:nvPr>
            <p:ph type="dt" sz="half" idx="10"/>
          </p:nvPr>
        </p:nvSpPr>
        <p:spPr/>
        <p:txBody>
          <a:bodyPr/>
          <a:lstStyle/>
          <a:p>
            <a:fld id="{68B44945-001A-034B-8542-2D616583E23C}" type="datetimeFigureOut">
              <a:rPr lang="en-US" smtClean="0"/>
              <a:t>8/3/2018</a:t>
            </a:fld>
            <a:endParaRPr lang="en-US" dirty="0"/>
          </a:p>
        </p:txBody>
      </p:sp>
      <p:sp>
        <p:nvSpPr>
          <p:cNvPr id="6" name="Footer Placeholder 5">
            <a:extLst>
              <a:ext uri="{FF2B5EF4-FFF2-40B4-BE49-F238E27FC236}">
                <a16:creationId xmlns:a16="http://schemas.microsoft.com/office/drawing/2014/main" id="{EF7B3A83-CB63-0147-921B-8407521B5E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54B006-4B1B-5B49-9015-8F820775BF61}"/>
              </a:ext>
            </a:extLst>
          </p:cNvPr>
          <p:cNvSpPr>
            <a:spLocks noGrp="1"/>
          </p:cNvSpPr>
          <p:nvPr>
            <p:ph type="sldNum" sz="quarter" idx="12"/>
          </p:nvPr>
        </p:nvSpPr>
        <p:spPr/>
        <p:txBody>
          <a:bodyPr/>
          <a:lstStyle/>
          <a:p>
            <a:fld id="{455A519E-13FD-9845-9D8C-B09658A33031}" type="slidenum">
              <a:rPr lang="en-US" smtClean="0"/>
              <a:t>‹#›</a:t>
            </a:fld>
            <a:endParaRPr lang="en-US" dirty="0"/>
          </a:p>
        </p:txBody>
      </p:sp>
    </p:spTree>
    <p:extLst>
      <p:ext uri="{BB962C8B-B14F-4D97-AF65-F5344CB8AC3E}">
        <p14:creationId xmlns:p14="http://schemas.microsoft.com/office/powerpoint/2010/main" val="101196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1473A-374D-3C48-A1F3-1FD4B0BA4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63B8B-C201-E741-BBFC-E910B018C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5738D-74D0-D940-AE6F-871C394BE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44945-001A-034B-8542-2D616583E23C}" type="datetimeFigureOut">
              <a:rPr lang="en-US" smtClean="0"/>
              <a:t>8/3/2018</a:t>
            </a:fld>
            <a:endParaRPr lang="en-US" dirty="0"/>
          </a:p>
        </p:txBody>
      </p:sp>
      <p:sp>
        <p:nvSpPr>
          <p:cNvPr id="5" name="Footer Placeholder 4">
            <a:extLst>
              <a:ext uri="{FF2B5EF4-FFF2-40B4-BE49-F238E27FC236}">
                <a16:creationId xmlns:a16="http://schemas.microsoft.com/office/drawing/2014/main" id="{E936F4FB-D592-0146-9216-222B34700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36079B-9EEA-DF48-A9A8-3C5BD0DA1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A519E-13FD-9845-9D8C-B09658A33031}" type="slidenum">
              <a:rPr lang="en-US" smtClean="0"/>
              <a:t>‹#›</a:t>
            </a:fld>
            <a:endParaRPr lang="en-US" dirty="0"/>
          </a:p>
        </p:txBody>
      </p:sp>
    </p:spTree>
    <p:extLst>
      <p:ext uri="{BB962C8B-B14F-4D97-AF65-F5344CB8AC3E}">
        <p14:creationId xmlns:p14="http://schemas.microsoft.com/office/powerpoint/2010/main" val="148292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www.noodle.com/articles/32-innovative-online-tools-to-use-in-2015"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edudemic.com/best-web-tools/" TargetMode="External"/><Relationship Id="rId5" Type="http://schemas.openxmlformats.org/officeDocument/2006/relationships/hyperlink" Target="http://www.ion.uillinois.edu/resources/otai/" TargetMode="External"/><Relationship Id="rId4" Type="http://schemas.openxmlformats.org/officeDocument/2006/relationships/hyperlink" Target="http://larryferlazzo.edublogs.org/2008/04/21/the-best-websites-for-creating-online-learning-gam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www.pearsonmylabandmastering.com/northamerica/" TargetMode="External"/><Relationship Id="rId7" Type="http://schemas.openxmlformats.org/officeDocument/2006/relationships/image" Target="../media/image2.png"/><Relationship Id="rId2" Type="http://schemas.openxmlformats.org/officeDocument/2006/relationships/hyperlink" Target="https://www.pearsonhighered.com/revel/index.html" TargetMode="External"/><Relationship Id="rId1" Type="http://schemas.openxmlformats.org/officeDocument/2006/relationships/slideLayout" Target="../slideLayouts/slideLayout2.xml"/><Relationship Id="rId6" Type="http://schemas.openxmlformats.org/officeDocument/2006/relationships/hyperlink" Target="https://lumenlearning.com/" TargetMode="External"/><Relationship Id="rId5" Type="http://schemas.openxmlformats.org/officeDocument/2006/relationships/hyperlink" Target="https://www.cengage.com/mindtap/" TargetMode="External"/><Relationship Id="rId4" Type="http://schemas.openxmlformats.org/officeDocument/2006/relationships/hyperlink" Target="http://connect.mheducation.com/connect/login/index.htm?&amp;BRANDING_VARIANT_KEY=en_us_default_default&amp;node=connect_app_11_2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google.com/intl/en/about/products/"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ahUKEwi_5eXi_t_bAhUEWCwKHWzlDucQFggpMAA&amp;url=https://web.hypothes.is/blog/hypothesis-in-canvas/&amp;usg=AOvVaw0JQYHnRtBGz4_F65NH7c8L" TargetMode="External"/><Relationship Id="rId2" Type="http://schemas.openxmlformats.org/officeDocument/2006/relationships/hyperlink" Target="https://web.hypothes.is/" TargetMode="External"/><Relationship Id="rId1" Type="http://schemas.openxmlformats.org/officeDocument/2006/relationships/slideLayout" Target="../slideLayouts/slideLayout2.xml"/><Relationship Id="rId6" Type="http://schemas.openxmlformats.org/officeDocument/2006/relationships/hyperlink" Target="https://www.curriculumpathways.com/portal/" TargetMode="External"/><Relationship Id="rId5" Type="http://schemas.openxmlformats.org/officeDocument/2006/relationships/hyperlink" Target="https://wordsift.org/about.html" TargetMode="External"/><Relationship Id="rId4" Type="http://schemas.openxmlformats.org/officeDocument/2006/relationships/hyperlink" Target="https://www.ponder.co/welc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17D044-6416-754F-8A9B-1314441A1746}"/>
              </a:ext>
            </a:extLst>
          </p:cNvPr>
          <p:cNvSpPr>
            <a:spLocks noGrp="1"/>
          </p:cNvSpPr>
          <p:nvPr>
            <p:ph type="ctrTitle"/>
          </p:nvPr>
        </p:nvSpPr>
        <p:spPr>
          <a:xfrm>
            <a:off x="838199" y="4525347"/>
            <a:ext cx="6801321" cy="1737360"/>
          </a:xfrm>
        </p:spPr>
        <p:txBody>
          <a:bodyPr anchor="ctr">
            <a:normAutofit/>
          </a:bodyPr>
          <a:lstStyle/>
          <a:p>
            <a:pPr algn="r"/>
            <a:r>
              <a:rPr lang="en-US" sz="5600" dirty="0"/>
              <a:t>Integrating Technology Into the Classroom</a:t>
            </a:r>
          </a:p>
        </p:txBody>
      </p:sp>
      <p:sp>
        <p:nvSpPr>
          <p:cNvPr id="3" name="Subtitle 2">
            <a:extLst>
              <a:ext uri="{FF2B5EF4-FFF2-40B4-BE49-F238E27FC236}">
                <a16:creationId xmlns:a16="http://schemas.microsoft.com/office/drawing/2014/main" id="{7EEE2F9F-DE16-0947-9FEC-2EA72B5B9365}"/>
              </a:ext>
            </a:extLst>
          </p:cNvPr>
          <p:cNvSpPr>
            <a:spLocks noGrp="1"/>
          </p:cNvSpPr>
          <p:nvPr>
            <p:ph type="subTitle" idx="1"/>
          </p:nvPr>
        </p:nvSpPr>
        <p:spPr>
          <a:xfrm>
            <a:off x="7961258" y="4525347"/>
            <a:ext cx="3258675" cy="1737360"/>
          </a:xfrm>
        </p:spPr>
        <p:txBody>
          <a:bodyPr anchor="ctr">
            <a:normAutofit/>
          </a:bodyPr>
          <a:lstStyle/>
          <a:p>
            <a:pPr algn="l"/>
            <a:r>
              <a:rPr lang="en-US" dirty="0"/>
              <a:t>Fall 2018 FLEX</a:t>
            </a:r>
          </a:p>
          <a:p>
            <a:pPr algn="l"/>
            <a:r>
              <a:rPr lang="en-US" dirty="0"/>
              <a:t>Antoniette Aizon</a:t>
            </a:r>
          </a:p>
        </p:txBody>
      </p:sp>
      <p:sp>
        <p:nvSpPr>
          <p:cNvPr id="10" name="Oval 9">
            <a:extLst>
              <a:ext uri="{FF2B5EF4-FFF2-40B4-BE49-F238E27FC236}">
                <a16:creationId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989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0965-79F3-8A40-968B-487E08370539}"/>
              </a:ext>
            </a:extLst>
          </p:cNvPr>
          <p:cNvSpPr>
            <a:spLocks noGrp="1"/>
          </p:cNvSpPr>
          <p:nvPr>
            <p:ph type="title"/>
          </p:nvPr>
        </p:nvSpPr>
        <p:spPr>
          <a:xfrm>
            <a:off x="870204" y="606564"/>
            <a:ext cx="10451592" cy="1325563"/>
          </a:xfrm>
        </p:spPr>
        <p:txBody>
          <a:bodyPr anchor="ctr">
            <a:normAutofit/>
          </a:bodyPr>
          <a:lstStyle/>
          <a:p>
            <a:r>
              <a:rPr lang="en-US" dirty="0"/>
              <a:t>Other Resources by Subject </a:t>
            </a:r>
            <a:r>
              <a:rPr lang="en-US" sz="1200" dirty="0"/>
              <a:t>(1 of 2)</a:t>
            </a:r>
          </a:p>
        </p:txBody>
      </p:sp>
      <p:sp>
        <p:nvSpPr>
          <p:cNvPr id="12" name="Rectangle 9">
            <a:extLst>
              <a:ext uri="{FF2B5EF4-FFF2-40B4-BE49-F238E27FC236}">
                <a16:creationId xmlns:a16="http://schemas.microsoft.com/office/drawing/2014/main"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A9B01934-7E93-4A0C-B1E1-5E7465A2EFD5}"/>
              </a:ext>
            </a:extLst>
          </p:cNvPr>
          <p:cNvGraphicFramePr>
            <a:graphicFrameLocks noGrp="1"/>
          </p:cNvGraphicFramePr>
          <p:nvPr>
            <p:ph idx="1"/>
            <p:extLst>
              <p:ext uri="{D42A27DB-BD31-4B8C-83A1-F6EECF244321}">
                <p14:modId xmlns:p14="http://schemas.microsoft.com/office/powerpoint/2010/main" val="378015901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31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0965-79F3-8A40-968B-487E08370539}"/>
              </a:ext>
            </a:extLst>
          </p:cNvPr>
          <p:cNvSpPr>
            <a:spLocks noGrp="1"/>
          </p:cNvSpPr>
          <p:nvPr>
            <p:ph type="title"/>
          </p:nvPr>
        </p:nvSpPr>
        <p:spPr>
          <a:xfrm>
            <a:off x="870204" y="606564"/>
            <a:ext cx="10451592" cy="1325563"/>
          </a:xfrm>
        </p:spPr>
        <p:txBody>
          <a:bodyPr anchor="ctr">
            <a:normAutofit/>
          </a:bodyPr>
          <a:lstStyle/>
          <a:p>
            <a:r>
              <a:rPr lang="en-US" dirty="0"/>
              <a:t>Other Resources by Subject </a:t>
            </a:r>
            <a:r>
              <a:rPr lang="en-US" sz="1200" dirty="0"/>
              <a:t>(2 of 2) </a:t>
            </a:r>
          </a:p>
        </p:txBody>
      </p:sp>
      <p:graphicFrame>
        <p:nvGraphicFramePr>
          <p:cNvPr id="13" name="Content Placeholder 2">
            <a:extLst>
              <a:ext uri="{FF2B5EF4-FFF2-40B4-BE49-F238E27FC236}">
                <a16:creationId xmlns:a16="http://schemas.microsoft.com/office/drawing/2014/main" id="{A9B01934-7E93-4A0C-B1E1-5E7465A2EFD5}"/>
              </a:ext>
            </a:extLst>
          </p:cNvPr>
          <p:cNvGraphicFramePr>
            <a:graphicFrameLocks noGrp="1"/>
          </p:cNvGraphicFramePr>
          <p:nvPr>
            <p:ph idx="1"/>
            <p:extLst>
              <p:ext uri="{D42A27DB-BD31-4B8C-83A1-F6EECF244321}">
                <p14:modId xmlns:p14="http://schemas.microsoft.com/office/powerpoint/2010/main" val="4018306821"/>
              </p:ext>
            </p:extLst>
          </p:nvPr>
        </p:nvGraphicFramePr>
        <p:xfrm>
          <a:off x="1000874" y="1774372"/>
          <a:ext cx="10190252" cy="4228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69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2A4A-1818-BE45-B8E1-724107018CFE}"/>
              </a:ext>
            </a:extLst>
          </p:cNvPr>
          <p:cNvSpPr>
            <a:spLocks noGrp="1"/>
          </p:cNvSpPr>
          <p:nvPr>
            <p:ph type="title"/>
          </p:nvPr>
        </p:nvSpPr>
        <p:spPr>
          <a:xfrm>
            <a:off x="1136428" y="627564"/>
            <a:ext cx="7474172" cy="1325563"/>
          </a:xfrm>
        </p:spPr>
        <p:txBody>
          <a:bodyPr>
            <a:normAutofit/>
          </a:bodyPr>
          <a:lstStyle/>
          <a:p>
            <a:r>
              <a:rPr lang="en-US" dirty="0"/>
              <a:t>Additional Resources</a:t>
            </a:r>
          </a:p>
        </p:txBody>
      </p:sp>
      <p:sp>
        <p:nvSpPr>
          <p:cNvPr id="3" name="Content Placeholder 2">
            <a:extLst>
              <a:ext uri="{FF2B5EF4-FFF2-40B4-BE49-F238E27FC236}">
                <a16:creationId xmlns:a16="http://schemas.microsoft.com/office/drawing/2014/main" id="{261711C5-E18C-C044-9559-8616BF6A225F}"/>
              </a:ext>
            </a:extLst>
          </p:cNvPr>
          <p:cNvSpPr>
            <a:spLocks noGrp="1"/>
          </p:cNvSpPr>
          <p:nvPr>
            <p:ph idx="1"/>
          </p:nvPr>
        </p:nvSpPr>
        <p:spPr>
          <a:xfrm>
            <a:off x="1136429" y="2278173"/>
            <a:ext cx="6467867" cy="3450613"/>
          </a:xfrm>
        </p:spPr>
        <p:txBody>
          <a:bodyPr anchor="ctr">
            <a:normAutofit/>
          </a:bodyPr>
          <a:lstStyle/>
          <a:p>
            <a:r>
              <a:rPr lang="en-US" sz="2400" dirty="0">
                <a:hlinkClick r:id="rId3"/>
              </a:rPr>
              <a:t>The 32 Most Innovative Online Educational Tools to Use in 2015</a:t>
            </a:r>
            <a:endParaRPr lang="en-US" sz="2400" dirty="0"/>
          </a:p>
          <a:p>
            <a:r>
              <a:rPr lang="en-US" sz="2400" dirty="0">
                <a:hlinkClick r:id="rId4"/>
              </a:rPr>
              <a:t>The Best Websites For Creating Online Learning Games</a:t>
            </a:r>
            <a:endParaRPr lang="en-US" sz="2400" dirty="0"/>
          </a:p>
          <a:p>
            <a:r>
              <a:rPr lang="en-US" sz="2400" dirty="0">
                <a:hlinkClick r:id="rId5"/>
              </a:rPr>
              <a:t>Online Teaching Activities Index</a:t>
            </a:r>
            <a:endParaRPr lang="en-US" sz="2400" dirty="0"/>
          </a:p>
          <a:p>
            <a:r>
              <a:rPr lang="en-US" sz="2400" dirty="0">
                <a:hlinkClick r:id="rId6"/>
              </a:rPr>
              <a:t>The Best Interactive Web Tools for </a:t>
            </a:r>
            <a:r>
              <a:rPr lang="en-US" sz="2400" dirty="0" smtClean="0">
                <a:hlinkClick r:id="rId6"/>
              </a:rPr>
              <a:t>Educators</a:t>
            </a:r>
            <a:endParaRPr lang="en-US" sz="2400" dirty="0"/>
          </a:p>
          <a:p>
            <a:pPr marL="0" indent="0">
              <a:buNone/>
            </a:pPr>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ooks">
            <a:extLst>
              <a:ext uri="{FF2B5EF4-FFF2-40B4-BE49-F238E27FC236}">
                <a16:creationId xmlns:a16="http://schemas.microsoft.com/office/drawing/2014/main" id="{2761FB6B-7B69-44A2-92F6-036CA2CAB0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478623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32A67F-3598-4A13-8552-DA884FFCC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060B2C3-BFBF-1149-BFA9-2AAEFF4F4F7E}"/>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dirty="0">
                <a:solidFill>
                  <a:schemeClr val="bg1"/>
                </a:solidFill>
                <a:latin typeface="+mj-lt"/>
                <a:ea typeface="+mj-ea"/>
                <a:cs typeface="+mj-cs"/>
              </a:rPr>
              <a:t>Questions</a:t>
            </a:r>
          </a:p>
        </p:txBody>
      </p:sp>
      <p:sp>
        <p:nvSpPr>
          <p:cNvPr id="13" name="Freeform: Shape 12">
            <a:extLst>
              <a:ext uri="{FF2B5EF4-FFF2-40B4-BE49-F238E27FC236}">
                <a16:creationId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98EBA13-C937-430B-9523-439FE21096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Help">
            <a:extLst>
              <a:ext uri="{FF2B5EF4-FFF2-40B4-BE49-F238E27FC236}">
                <a16:creationId xmlns:a16="http://schemas.microsoft.com/office/drawing/2014/main" id="{75E7711E-02DB-42DC-9500-43636C83DA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52213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1EB72-BB83-ED44-B36E-0639D4410B68}"/>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660412E9-B513-3B4D-BBBD-7C5DC630C30F}"/>
              </a:ext>
            </a:extLst>
          </p:cNvPr>
          <p:cNvSpPr>
            <a:spLocks noGrp="1"/>
          </p:cNvSpPr>
          <p:nvPr>
            <p:ph idx="1"/>
          </p:nvPr>
        </p:nvSpPr>
        <p:spPr/>
        <p:txBody>
          <a:bodyPr/>
          <a:lstStyle/>
          <a:p>
            <a:r>
              <a:rPr lang="en-US" dirty="0"/>
              <a:t>Flipped Classroom</a:t>
            </a:r>
          </a:p>
          <a:p>
            <a:r>
              <a:rPr lang="en-US" dirty="0"/>
              <a:t>Ways to Integrate – Textbook</a:t>
            </a:r>
          </a:p>
          <a:p>
            <a:r>
              <a:rPr lang="en-US" dirty="0"/>
              <a:t>Ways to Integrate – Google</a:t>
            </a:r>
          </a:p>
          <a:p>
            <a:r>
              <a:rPr lang="en-US" dirty="0"/>
              <a:t>Ways to Integrate – Interactive Tools</a:t>
            </a:r>
          </a:p>
          <a:p>
            <a:r>
              <a:rPr lang="en-US" dirty="0"/>
              <a:t>Ways to Integrate – Other Fun Stuff</a:t>
            </a:r>
          </a:p>
          <a:p>
            <a:r>
              <a:rPr lang="en-US" dirty="0"/>
              <a:t>Ways to Integrate – Academic Tools</a:t>
            </a:r>
          </a:p>
          <a:p>
            <a:r>
              <a:rPr lang="en-US" dirty="0"/>
              <a:t>Other Resources</a:t>
            </a:r>
          </a:p>
          <a:p>
            <a:r>
              <a:rPr lang="en-US" dirty="0"/>
              <a:t>Additional Resources</a:t>
            </a:r>
          </a:p>
          <a:p>
            <a:endParaRPr lang="en-US" dirty="0"/>
          </a:p>
        </p:txBody>
      </p:sp>
    </p:spTree>
    <p:extLst>
      <p:ext uri="{BB962C8B-B14F-4D97-AF65-F5344CB8AC3E}">
        <p14:creationId xmlns:p14="http://schemas.microsoft.com/office/powerpoint/2010/main" val="323946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834A-0476-3845-A693-4EE3EA4E3351}"/>
              </a:ext>
            </a:extLst>
          </p:cNvPr>
          <p:cNvSpPr>
            <a:spLocks noGrp="1"/>
          </p:cNvSpPr>
          <p:nvPr>
            <p:ph type="title"/>
          </p:nvPr>
        </p:nvSpPr>
        <p:spPr>
          <a:xfrm>
            <a:off x="838200" y="365125"/>
            <a:ext cx="10515600" cy="1325563"/>
          </a:xfrm>
        </p:spPr>
        <p:txBody>
          <a:bodyPr>
            <a:normAutofit/>
          </a:bodyPr>
          <a:lstStyle/>
          <a:p>
            <a:r>
              <a:rPr lang="en-US" dirty="0"/>
              <a:t>Flipped Classroom</a:t>
            </a:r>
          </a:p>
        </p:txBody>
      </p:sp>
      <p:graphicFrame>
        <p:nvGraphicFramePr>
          <p:cNvPr id="5" name="Content Placeholder 2">
            <a:extLst>
              <a:ext uri="{FF2B5EF4-FFF2-40B4-BE49-F238E27FC236}">
                <a16:creationId xmlns:a16="http://schemas.microsoft.com/office/drawing/2014/main" id="{308BB76F-30D9-4695-92BC-417D704DF0D7}"/>
              </a:ext>
            </a:extLst>
          </p:cNvPr>
          <p:cNvGraphicFramePr>
            <a:graphicFrameLocks noGrp="1"/>
          </p:cNvGraphicFramePr>
          <p:nvPr>
            <p:ph idx="1"/>
            <p:extLst>
              <p:ext uri="{D42A27DB-BD31-4B8C-83A1-F6EECF244321}">
                <p14:modId xmlns:p14="http://schemas.microsoft.com/office/powerpoint/2010/main" val="3941724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001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11A2-6E98-374A-8B1B-B55189291A8F}"/>
              </a:ext>
            </a:extLst>
          </p:cNvPr>
          <p:cNvSpPr>
            <a:spLocks noGrp="1"/>
          </p:cNvSpPr>
          <p:nvPr>
            <p:ph type="title"/>
          </p:nvPr>
        </p:nvSpPr>
        <p:spPr/>
        <p:txBody>
          <a:bodyPr/>
          <a:lstStyle/>
          <a:p>
            <a:r>
              <a:rPr lang="en-US" dirty="0"/>
              <a:t>Flipped Classroom</a:t>
            </a:r>
          </a:p>
        </p:txBody>
      </p:sp>
      <p:sp>
        <p:nvSpPr>
          <p:cNvPr id="3" name="Content Placeholder 2">
            <a:extLst>
              <a:ext uri="{FF2B5EF4-FFF2-40B4-BE49-F238E27FC236}">
                <a16:creationId xmlns:a16="http://schemas.microsoft.com/office/drawing/2014/main" id="{84D08A6C-6AF8-9A43-9ED7-BEF51B122247}"/>
              </a:ext>
            </a:extLst>
          </p:cNvPr>
          <p:cNvSpPr>
            <a:spLocks noGrp="1"/>
          </p:cNvSpPr>
          <p:nvPr>
            <p:ph idx="1"/>
          </p:nvPr>
        </p:nvSpPr>
        <p:spPr>
          <a:xfrm>
            <a:off x="838200" y="1825625"/>
            <a:ext cx="3851031" cy="4351338"/>
          </a:xfrm>
        </p:spPr>
        <p:txBody>
          <a:bodyPr>
            <a:normAutofit fontScale="92500" lnSpcReduction="10000"/>
          </a:bodyPr>
          <a:lstStyle/>
          <a:p>
            <a:r>
              <a:rPr lang="en-US" dirty="0"/>
              <a:t>“flipping the classroom” means that students gain first exposure to new material outside of class, usually via reading or lecture videos, and then use class time to do the harder work of assimilating that knowledge, perhaps through problem-solving, discussion, or debates.</a:t>
            </a:r>
          </a:p>
        </p:txBody>
      </p:sp>
      <p:pic>
        <p:nvPicPr>
          <p:cNvPr id="4" name="Picture 3">
            <a:extLst>
              <a:ext uri="{FF2B5EF4-FFF2-40B4-BE49-F238E27FC236}">
                <a16:creationId xmlns:a16="http://schemas.microsoft.com/office/drawing/2014/main" id="{B5677DAB-4AE5-A44D-9EFC-10ABBEC419EB}"/>
              </a:ext>
            </a:extLst>
          </p:cNvPr>
          <p:cNvPicPr>
            <a:picLocks noChangeAspect="1"/>
          </p:cNvPicPr>
          <p:nvPr/>
        </p:nvPicPr>
        <p:blipFill>
          <a:blip r:embed="rId3"/>
          <a:stretch>
            <a:fillRect/>
          </a:stretch>
        </p:blipFill>
        <p:spPr>
          <a:xfrm>
            <a:off x="4689231" y="1465385"/>
            <a:ext cx="7190153" cy="5392615"/>
          </a:xfrm>
          <a:prstGeom prst="rect">
            <a:avLst/>
          </a:prstGeom>
        </p:spPr>
      </p:pic>
    </p:spTree>
    <p:extLst>
      <p:ext uri="{BB962C8B-B14F-4D97-AF65-F5344CB8AC3E}">
        <p14:creationId xmlns:p14="http://schemas.microsoft.com/office/powerpoint/2010/main" val="300581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9F7551-E956-43CB-8F36-268A5DA443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1A48365-B48D-490D-A7DE-D85CC9AD2F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schemeClr>
              </a:solidFill>
            </a:endParaRPr>
          </a:p>
        </p:txBody>
      </p:sp>
      <p:sp>
        <p:nvSpPr>
          <p:cNvPr id="2" name="Title 1">
            <a:extLst>
              <a:ext uri="{FF2B5EF4-FFF2-40B4-BE49-F238E27FC236}">
                <a16:creationId xmlns:a16="http://schemas.microsoft.com/office/drawing/2014/main" id="{7ADECA12-3831-4C4D-A553-16E980128E9E}"/>
              </a:ext>
            </a:extLst>
          </p:cNvPr>
          <p:cNvSpPr>
            <a:spLocks noGrp="1"/>
          </p:cNvSpPr>
          <p:nvPr>
            <p:ph type="title"/>
          </p:nvPr>
        </p:nvSpPr>
        <p:spPr>
          <a:xfrm>
            <a:off x="838200" y="365126"/>
            <a:ext cx="5340605" cy="1146176"/>
          </a:xfrm>
        </p:spPr>
        <p:txBody>
          <a:bodyPr>
            <a:normAutofit/>
          </a:bodyPr>
          <a:lstStyle/>
          <a:p>
            <a:r>
              <a:rPr lang="en-US" sz="3400" dirty="0">
                <a:solidFill>
                  <a:schemeClr val="bg1"/>
                </a:solidFill>
              </a:rPr>
              <a:t>Ways to Integrate Technology into the Classroom - Textbook</a:t>
            </a:r>
          </a:p>
        </p:txBody>
      </p:sp>
      <p:sp>
        <p:nvSpPr>
          <p:cNvPr id="14" name="Freeform: Shape 13">
            <a:extLst>
              <a:ext uri="{FF2B5EF4-FFF2-40B4-BE49-F238E27FC236}">
                <a16:creationId xmlns:a16="http://schemas.microsoft.com/office/drawing/2014/main" id="{521F05AC-2996-48A9-9B40-1A0FC53D7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1E1AA60B-223B-D843-8FC1-554300656440}"/>
              </a:ext>
            </a:extLst>
          </p:cNvPr>
          <p:cNvSpPr>
            <a:spLocks noGrp="1"/>
          </p:cNvSpPr>
          <p:nvPr>
            <p:ph idx="1"/>
          </p:nvPr>
        </p:nvSpPr>
        <p:spPr>
          <a:xfrm>
            <a:off x="838200" y="2173288"/>
            <a:ext cx="3603171" cy="3639684"/>
          </a:xfrm>
        </p:spPr>
        <p:txBody>
          <a:bodyPr anchor="ctr">
            <a:normAutofit/>
          </a:bodyPr>
          <a:lstStyle/>
          <a:p>
            <a:r>
              <a:rPr lang="en-US" sz="2000" dirty="0"/>
              <a:t>Certain textbook copies provided online interactive modules for students:</a:t>
            </a:r>
          </a:p>
          <a:p>
            <a:pPr lvl="1"/>
            <a:r>
              <a:rPr lang="en-US" sz="2000" dirty="0"/>
              <a:t>Pearson – </a:t>
            </a:r>
            <a:r>
              <a:rPr lang="en-US" sz="2000" dirty="0">
                <a:hlinkClick r:id="rId2"/>
              </a:rPr>
              <a:t>REVEL</a:t>
            </a:r>
            <a:r>
              <a:rPr lang="en-US" sz="2000" dirty="0"/>
              <a:t>, </a:t>
            </a:r>
            <a:r>
              <a:rPr lang="en-US" sz="2000" dirty="0">
                <a:hlinkClick r:id="rId3"/>
              </a:rPr>
              <a:t>Mylab&amp;Mastery</a:t>
            </a:r>
            <a:endParaRPr lang="en-US" sz="2000" dirty="0"/>
          </a:p>
          <a:p>
            <a:pPr lvl="1"/>
            <a:r>
              <a:rPr lang="en-US" sz="2000" dirty="0"/>
              <a:t>McGraw Hill – </a:t>
            </a:r>
            <a:r>
              <a:rPr lang="en-US" sz="2000" dirty="0">
                <a:hlinkClick r:id="rId4"/>
              </a:rPr>
              <a:t>Connect</a:t>
            </a:r>
            <a:endParaRPr lang="en-US" sz="2000" dirty="0"/>
          </a:p>
          <a:p>
            <a:pPr lvl="1"/>
            <a:r>
              <a:rPr lang="en-US" sz="2000" dirty="0"/>
              <a:t>Cengage - </a:t>
            </a:r>
            <a:r>
              <a:rPr lang="en-US" sz="2000" dirty="0">
                <a:hlinkClick r:id="rId5"/>
              </a:rPr>
              <a:t>Mindtap</a:t>
            </a:r>
            <a:endParaRPr lang="en-US" sz="2000" dirty="0"/>
          </a:p>
          <a:p>
            <a:pPr lvl="1"/>
            <a:r>
              <a:rPr lang="en-US" sz="2000" dirty="0">
                <a:hlinkClick r:id="rId6"/>
              </a:rPr>
              <a:t>Lumen Learning </a:t>
            </a:r>
            <a:r>
              <a:rPr lang="en-US" sz="2000" dirty="0"/>
              <a:t>(low cost set up using OER textbook) </a:t>
            </a:r>
          </a:p>
        </p:txBody>
      </p:sp>
      <p:pic>
        <p:nvPicPr>
          <p:cNvPr id="7" name="Graphic 6" descr="Books">
            <a:extLst>
              <a:ext uri="{FF2B5EF4-FFF2-40B4-BE49-F238E27FC236}">
                <a16:creationId xmlns:a16="http://schemas.microsoft.com/office/drawing/2014/main" id="{9DB166DE-7A99-4B66-961E-C8905156B4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693455" y="1290915"/>
            <a:ext cx="4533345" cy="453334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8348228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43426-5C02-BE40-985E-DE3AA03F5775}"/>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Ways to Integrate Technology into the Classroom - </a:t>
            </a:r>
            <a:r>
              <a:rPr lang="en-US" dirty="0">
                <a:solidFill>
                  <a:srgbClr val="FFFFFF"/>
                </a:solidFill>
                <a:hlinkClick r:id="rId2"/>
              </a:rPr>
              <a:t>Google</a:t>
            </a:r>
            <a:endParaRPr lang="en-US" dirty="0">
              <a:solidFill>
                <a:srgbClr val="FFFFFF"/>
              </a:solidFill>
            </a:endParaRPr>
          </a:p>
        </p:txBody>
      </p:sp>
      <p:sp>
        <p:nvSpPr>
          <p:cNvPr id="21" name="Rectangle 11">
            <a:extLst>
              <a:ext uri="{FF2B5EF4-FFF2-40B4-BE49-F238E27FC236}">
                <a16:creationId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E987C37A-8782-494D-870C-AB677BC51DB0}"/>
              </a:ext>
            </a:extLst>
          </p:cNvPr>
          <p:cNvGraphicFramePr>
            <a:graphicFrameLocks noGrp="1"/>
          </p:cNvGraphicFramePr>
          <p:nvPr>
            <p:ph idx="1"/>
            <p:extLst>
              <p:ext uri="{D42A27DB-BD31-4B8C-83A1-F6EECF244321}">
                <p14:modId xmlns:p14="http://schemas.microsoft.com/office/powerpoint/2010/main" val="4038139665"/>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62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465DF4-BD1D-4E1F-A8F2-55C68A283D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543"/>
            <a:ext cx="12192000" cy="177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8D6241-3104-D048-B6B4-335428A31BE4}"/>
              </a:ext>
            </a:extLst>
          </p:cNvPr>
          <p:cNvSpPr>
            <a:spLocks noGrp="1"/>
          </p:cNvSpPr>
          <p:nvPr>
            <p:ph type="title"/>
          </p:nvPr>
        </p:nvSpPr>
        <p:spPr>
          <a:xfrm>
            <a:off x="1203324" y="760559"/>
            <a:ext cx="10150475" cy="1237968"/>
          </a:xfrm>
        </p:spPr>
        <p:txBody>
          <a:bodyPr>
            <a:normAutofit/>
          </a:bodyPr>
          <a:lstStyle/>
          <a:p>
            <a:r>
              <a:rPr lang="en-US" sz="4100" dirty="0">
                <a:solidFill>
                  <a:schemeClr val="accent1"/>
                </a:solidFill>
              </a:rPr>
              <a:t>Ways to Integrate Technology into the Classroom – Interactive Tools</a:t>
            </a:r>
          </a:p>
        </p:txBody>
      </p:sp>
      <p:graphicFrame>
        <p:nvGraphicFramePr>
          <p:cNvPr id="5" name="Content Placeholder 2">
            <a:extLst>
              <a:ext uri="{FF2B5EF4-FFF2-40B4-BE49-F238E27FC236}">
                <a16:creationId xmlns:a16="http://schemas.microsoft.com/office/drawing/2014/main" id="{C820A7CE-6B91-4AE2-A080-766746EBE9C5}"/>
              </a:ext>
            </a:extLst>
          </p:cNvPr>
          <p:cNvGraphicFramePr>
            <a:graphicFrameLocks noGrp="1"/>
          </p:cNvGraphicFramePr>
          <p:nvPr>
            <p:ph idx="1"/>
            <p:extLst>
              <p:ext uri="{D42A27DB-BD31-4B8C-83A1-F6EECF244321}">
                <p14:modId xmlns:p14="http://schemas.microsoft.com/office/powerpoint/2010/main" val="1760817562"/>
              </p:ext>
            </p:extLst>
          </p:nvPr>
        </p:nvGraphicFramePr>
        <p:xfrm>
          <a:off x="1203325" y="2548710"/>
          <a:ext cx="9783763" cy="327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0450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3446966D-F4D0-3F4B-BBFC-31F6CEB31671}"/>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Ways to Integrate Technology into the Classroom – Other Fun Stuff</a:t>
            </a:r>
          </a:p>
        </p:txBody>
      </p:sp>
      <p:graphicFrame>
        <p:nvGraphicFramePr>
          <p:cNvPr id="5" name="Content Placeholder 2">
            <a:extLst>
              <a:ext uri="{FF2B5EF4-FFF2-40B4-BE49-F238E27FC236}">
                <a16:creationId xmlns:a16="http://schemas.microsoft.com/office/drawing/2014/main" id="{AE03F273-DBD2-4EB9-B288-0FD46BFCE238}"/>
              </a:ext>
            </a:extLst>
          </p:cNvPr>
          <p:cNvGraphicFramePr>
            <a:graphicFrameLocks noGrp="1"/>
          </p:cNvGraphicFramePr>
          <p:nvPr>
            <p:ph idx="1"/>
            <p:extLst>
              <p:ext uri="{D42A27DB-BD31-4B8C-83A1-F6EECF244321}">
                <p14:modId xmlns:p14="http://schemas.microsoft.com/office/powerpoint/2010/main" val="132251319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811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64E585EA-75FD-4025-8270-F66A58A15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446966D-F4D0-3F4B-BBFC-31F6CEB31671}"/>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Ways to Integrate Technology into the Classroom – Academic Tools</a:t>
            </a:r>
          </a:p>
        </p:txBody>
      </p:sp>
      <p:sp>
        <p:nvSpPr>
          <p:cNvPr id="3" name="Content Placeholder 2">
            <a:extLst>
              <a:ext uri="{FF2B5EF4-FFF2-40B4-BE49-F238E27FC236}">
                <a16:creationId xmlns:a16="http://schemas.microsoft.com/office/drawing/2014/main" id="{20218187-EF0C-5D48-AB46-FA11F0A7E0D3}"/>
              </a:ext>
            </a:extLst>
          </p:cNvPr>
          <p:cNvSpPr>
            <a:spLocks noGrp="1"/>
          </p:cNvSpPr>
          <p:nvPr>
            <p:ph idx="1"/>
          </p:nvPr>
        </p:nvSpPr>
        <p:spPr>
          <a:xfrm>
            <a:off x="838201" y="2022601"/>
            <a:ext cx="10515598" cy="4154361"/>
          </a:xfrm>
        </p:spPr>
        <p:txBody>
          <a:bodyPr>
            <a:normAutofit/>
          </a:bodyPr>
          <a:lstStyle/>
          <a:p>
            <a:r>
              <a:rPr lang="en-US" sz="1300" dirty="0">
                <a:solidFill>
                  <a:srgbClr val="FFFFFF"/>
                </a:solidFill>
              </a:rPr>
              <a:t>Hypothes.is</a:t>
            </a:r>
          </a:p>
          <a:p>
            <a:pPr lvl="1"/>
            <a:r>
              <a:rPr lang="en-US" sz="1300" dirty="0">
                <a:solidFill>
                  <a:srgbClr val="FFFFFF"/>
                </a:solidFill>
              </a:rPr>
              <a:t>This is an annotation tool that students can use to do close readings of texts. It can also be used to have students create, ask, and answer short questions for each other on a text.</a:t>
            </a:r>
          </a:p>
          <a:p>
            <a:pPr lvl="1"/>
            <a:r>
              <a:rPr lang="en-US" sz="1300" dirty="0">
                <a:solidFill>
                  <a:srgbClr val="FFFFFF"/>
                </a:solidFill>
              </a:rPr>
              <a:t>With</a:t>
            </a:r>
            <a:r>
              <a:rPr lang="en-US" sz="1300" b="1" dirty="0">
                <a:solidFill>
                  <a:srgbClr val="FFFFFF"/>
                </a:solidFill>
              </a:rPr>
              <a:t> </a:t>
            </a:r>
            <a:r>
              <a:rPr lang="en-US" sz="1300" b="1" u="sng" dirty="0">
                <a:solidFill>
                  <a:srgbClr val="FFFFFF"/>
                </a:solidFill>
                <a:hlinkClick r:id="rId2" tooltip="Hypothes.is"/>
              </a:rPr>
              <a:t>Hypothes.is</a:t>
            </a:r>
            <a:r>
              <a:rPr lang="en-US" sz="1300" dirty="0">
                <a:solidFill>
                  <a:srgbClr val="FFFFFF"/>
                </a:solidFill>
              </a:rPr>
              <a:t> you are able to create a private group and </a:t>
            </a:r>
            <a:r>
              <a:rPr lang="en-US" sz="1300" u="sng" dirty="0">
                <a:solidFill>
                  <a:srgbClr val="FFFFFF"/>
                </a:solidFill>
                <a:hlinkClick r:id="rId3" tooltip="Hypothesis Canvas Integration"/>
              </a:rPr>
              <a:t>integrate the tool with the Canvas grade book.</a:t>
            </a:r>
            <a:r>
              <a:rPr lang="en-US" sz="1300" dirty="0">
                <a:solidFill>
                  <a:srgbClr val="FFFFFF"/>
                </a:solidFill>
              </a:rPr>
              <a:t> This does require you to ask your Canvas admin to add the tool for you. The grade book integration does take a bit of trial and error - sometimes students don’t always log in to the Group annotation if you want it to remain private. </a:t>
            </a:r>
          </a:p>
          <a:p>
            <a:r>
              <a:rPr lang="en-US" sz="1300" dirty="0">
                <a:solidFill>
                  <a:srgbClr val="FFFFFF"/>
                </a:solidFill>
              </a:rPr>
              <a:t>Ponder</a:t>
            </a:r>
          </a:p>
          <a:p>
            <a:pPr lvl="1"/>
            <a:r>
              <a:rPr lang="en-US" sz="1300" b="1" u="sng" dirty="0">
                <a:solidFill>
                  <a:srgbClr val="FFFFFF"/>
                </a:solidFill>
                <a:hlinkClick r:id="rId4" tooltip="Ponder "/>
              </a:rPr>
              <a:t>Ponder</a:t>
            </a:r>
            <a:r>
              <a:rPr lang="en-US" sz="1300" dirty="0">
                <a:solidFill>
                  <a:srgbClr val="FFFFFF"/>
                </a:solidFill>
              </a:rPr>
              <a:t> allows you to curate readings for your students. Students can react to a reading given a certain set of criteria, can engage in discussions about the reading through comments and can even apply course concepts to a reading. Ponder doesn’t integrate with Canvas, so to use it, its best to set up a complete/incomplete assignment where students don’t submit their work directly into Canvas. As a teacher, you can create courses and set up response criteria.</a:t>
            </a:r>
          </a:p>
          <a:p>
            <a:r>
              <a:rPr lang="en-US" sz="1300" dirty="0">
                <a:solidFill>
                  <a:srgbClr val="FFFFFF"/>
                </a:solidFill>
              </a:rPr>
              <a:t>WordSift</a:t>
            </a:r>
          </a:p>
          <a:p>
            <a:pPr lvl="1"/>
            <a:r>
              <a:rPr lang="en-US" sz="1300" dirty="0">
                <a:solidFill>
                  <a:srgbClr val="FFFFFF"/>
                </a:solidFill>
              </a:rPr>
              <a:t>For basic skills reading classes and/or for readings where you want to identify the key technical vocabulary for your students, </a:t>
            </a:r>
            <a:r>
              <a:rPr lang="en-US" sz="1300" b="1" u="sng" dirty="0">
                <a:solidFill>
                  <a:srgbClr val="FFFFFF"/>
                </a:solidFill>
                <a:hlinkClick r:id="rId5" tooltip="WordSift"/>
              </a:rPr>
              <a:t>WordSift </a:t>
            </a:r>
            <a:r>
              <a:rPr lang="en-US" sz="1300" b="1" dirty="0">
                <a:solidFill>
                  <a:srgbClr val="FFFFFF"/>
                </a:solidFill>
              </a:rPr>
              <a:t> </a:t>
            </a:r>
            <a:r>
              <a:rPr lang="en-US" sz="1300" dirty="0">
                <a:solidFill>
                  <a:srgbClr val="FFFFFF"/>
                </a:solidFill>
              </a:rPr>
              <a:t>is a great tool to use. It is a word cloud that helps to visualize the key concepts and high frequency academic words in a text. It also has a visualization tool and shows the words in context.</a:t>
            </a:r>
          </a:p>
          <a:p>
            <a:r>
              <a:rPr lang="en-US" sz="1300" b="1" u="sng" dirty="0">
                <a:solidFill>
                  <a:srgbClr val="FFFFFF"/>
                </a:solidFill>
                <a:hlinkClick r:id="rId6" tooltip="SAS Curriculum Pathways"/>
              </a:rPr>
              <a:t>SAS Curriculum Pathways</a:t>
            </a:r>
            <a:r>
              <a:rPr lang="en-US" sz="1300" u="sng" dirty="0">
                <a:solidFill>
                  <a:srgbClr val="FFFFFF"/>
                </a:solidFill>
                <a:hlinkClick r:id="rId6" tooltip="SAS Curriculum Pathways"/>
              </a:rPr>
              <a:t> </a:t>
            </a:r>
            <a:r>
              <a:rPr lang="en-US" sz="1300" dirty="0">
                <a:solidFill>
                  <a:srgbClr val="FFFFFF"/>
                </a:solidFill>
              </a:rPr>
              <a:t>has some great tools both for writing and content. There are 4 tools available. One of the best is the Writing Reviser, which lets students check their work for various issues (fragments, word choice, etc.). SAS does have a deep integration with Canvas, but doesn't link to the gradebook. The integration simply means that students don't have to sign up for their own accounts. To get a key, you need to contact SAS. They also allow the entire district to sign up which makes it easier for instructors to incorporate this into their classes. </a:t>
            </a:r>
          </a:p>
          <a:p>
            <a:endParaRPr lang="en-US" sz="1300" dirty="0">
              <a:solidFill>
                <a:srgbClr val="FFFFFF"/>
              </a:solidFill>
            </a:endParaRPr>
          </a:p>
        </p:txBody>
      </p:sp>
    </p:spTree>
    <p:extLst>
      <p:ext uri="{BB962C8B-B14F-4D97-AF65-F5344CB8AC3E}">
        <p14:creationId xmlns:p14="http://schemas.microsoft.com/office/powerpoint/2010/main" val="33043741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1190</Words>
  <Application>Microsoft Office PowerPoint</Application>
  <PresentationFormat>Widescreen</PresentationFormat>
  <Paragraphs>101</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Integrating Technology Into the Classroom</vt:lpstr>
      <vt:lpstr>Agenda</vt:lpstr>
      <vt:lpstr>Flipped Classroom</vt:lpstr>
      <vt:lpstr>Flipped Classroom</vt:lpstr>
      <vt:lpstr>Ways to Integrate Technology into the Classroom - Textbook</vt:lpstr>
      <vt:lpstr>Ways to Integrate Technology into the Classroom - Google</vt:lpstr>
      <vt:lpstr>Ways to Integrate Technology into the Classroom – Interactive Tools</vt:lpstr>
      <vt:lpstr>Ways to Integrate Technology into the Classroom – Other Fun Stuff</vt:lpstr>
      <vt:lpstr>Ways to Integrate Technology into the Classroom – Academic Tools</vt:lpstr>
      <vt:lpstr>Other Resources by Subject (1 of 2)</vt:lpstr>
      <vt:lpstr>Other Resources by Subject (2 of 2) </vt:lpstr>
      <vt:lpstr>Additional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Technology Into the Classroom</dc:title>
  <dc:creator>Antoniette Aizon</dc:creator>
  <cp:lastModifiedBy>Antoniette Aizon</cp:lastModifiedBy>
  <cp:revision>26</cp:revision>
  <dcterms:created xsi:type="dcterms:W3CDTF">2018-07-23T19:20:32Z</dcterms:created>
  <dcterms:modified xsi:type="dcterms:W3CDTF">2018-08-04T03:10:53Z</dcterms:modified>
</cp:coreProperties>
</file>