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937C-4008-4F89-9A99-7D21B5C33E1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F63-27B5-49E4-9CE3-0A17142F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0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937C-4008-4F89-9A99-7D21B5C33E1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F63-27B5-49E4-9CE3-0A17142F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7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937C-4008-4F89-9A99-7D21B5C33E1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F63-27B5-49E4-9CE3-0A17142F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4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937C-4008-4F89-9A99-7D21B5C33E1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F63-27B5-49E4-9CE3-0A17142F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937C-4008-4F89-9A99-7D21B5C33E1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F63-27B5-49E4-9CE3-0A17142F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0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937C-4008-4F89-9A99-7D21B5C33E1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F63-27B5-49E4-9CE3-0A17142F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2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937C-4008-4F89-9A99-7D21B5C33E1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F63-27B5-49E4-9CE3-0A17142F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2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937C-4008-4F89-9A99-7D21B5C33E1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F63-27B5-49E4-9CE3-0A17142F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7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937C-4008-4F89-9A99-7D21B5C33E1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F63-27B5-49E4-9CE3-0A17142F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5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937C-4008-4F89-9A99-7D21B5C33E1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F63-27B5-49E4-9CE3-0A17142F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937C-4008-4F89-9A99-7D21B5C33E1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F63-27B5-49E4-9CE3-0A17142F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8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5937C-4008-4F89-9A99-7D21B5C33E1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67F63-27B5-49E4-9CE3-0A17142F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6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Gill Sans" charset="0"/>
              </a:rPr>
              <a:t>Value Proposition Brainstorm</a:t>
            </a:r>
            <a:endParaRPr lang="en-US" altLang="en-US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096789"/>
              </p:ext>
            </p:extLst>
          </p:nvPr>
        </p:nvGraphicFramePr>
        <p:xfrm>
          <a:off x="685801" y="1295401"/>
          <a:ext cx="7772399" cy="2593848"/>
        </p:xfrm>
        <a:graphic>
          <a:graphicData uri="http://schemas.openxmlformats.org/drawingml/2006/table">
            <a:tbl>
              <a:tblPr firstRow="1" firstCol="1" bandRow="1"/>
              <a:tblGrid>
                <a:gridCol w="1219199"/>
                <a:gridCol w="1752600"/>
                <a:gridCol w="1828800"/>
                <a:gridCol w="1600200"/>
                <a:gridCol w="1371600"/>
              </a:tblGrid>
              <a:tr h="803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Helvetica"/>
                        </a:rPr>
                        <a:t>Who is my primary user?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Helvetica"/>
                        </a:rPr>
                        <a:t>What challenge or opportunity is my primary user facing related to OER?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Helvetica"/>
                        </a:rPr>
                        <a:t>What will my primary user accomplish with my support?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Helvetica"/>
                        </a:rPr>
                        <a:t>How will this accomplishment benefit my primary user?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Helvetica"/>
                        </a:rPr>
                        <a:t>How will this impact the OER movement?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62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Helvetica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Helvetica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Helvetica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Helvetica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Helvetica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Helvetica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Helvetica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Helvetica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Helvetica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Helvetica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Helvetica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409956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Headline. </a:t>
            </a:r>
            <a:r>
              <a:rPr lang="en-US" dirty="0"/>
              <a:t>What is the end-benefit you’re offering, in 1 short sentence. Can mention the product and/or the </a:t>
            </a:r>
            <a:r>
              <a:rPr lang="en-US" dirty="0" smtClean="0"/>
              <a:t>us</a:t>
            </a:r>
            <a:r>
              <a:rPr lang="en-US" dirty="0" smtClean="0"/>
              <a:t>er</a:t>
            </a:r>
            <a:r>
              <a:rPr lang="en-US" dirty="0"/>
              <a:t>. Attention grabber.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Sub-headline </a:t>
            </a:r>
            <a:r>
              <a:rPr lang="en-US" dirty="0" smtClean="0"/>
              <a:t> </a:t>
            </a:r>
            <a:r>
              <a:rPr lang="en-US" dirty="0"/>
              <a:t>A specific explanation of what you do/offer, for whom and why is it useful.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3 bullet points. </a:t>
            </a:r>
            <a:r>
              <a:rPr lang="en-US" dirty="0"/>
              <a:t>List the key </a:t>
            </a:r>
            <a:r>
              <a:rPr lang="en-US" dirty="0" smtClean="0"/>
              <a:t>benefits or features</a:t>
            </a:r>
            <a:r>
              <a:rPr lang="en-US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Visual. </a:t>
            </a:r>
            <a:r>
              <a:rPr lang="en-US" dirty="0" smtClean="0"/>
              <a:t>(Optional)</a:t>
            </a:r>
            <a:r>
              <a:rPr lang="en-US" dirty="0"/>
              <a:t> Images communicate much faster than words. Show </a:t>
            </a:r>
            <a:r>
              <a:rPr lang="en-US" dirty="0" smtClean="0"/>
              <a:t>an </a:t>
            </a:r>
            <a:r>
              <a:rPr lang="en-US" dirty="0"/>
              <a:t>image reinforcing your main message.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6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Value Proposition Brainstorm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Proposition Brainstorm</dc:title>
  <dc:creator>maria</dc:creator>
  <cp:lastModifiedBy>maria</cp:lastModifiedBy>
  <cp:revision>1</cp:revision>
  <dcterms:created xsi:type="dcterms:W3CDTF">2014-04-21T23:53:59Z</dcterms:created>
  <dcterms:modified xsi:type="dcterms:W3CDTF">2014-04-21T23:55:00Z</dcterms:modified>
</cp:coreProperties>
</file>