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10/10/2016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10/10/2016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se.org/resources/energy-saving-tips-schools" TargetMode="External"/><Relationship Id="rId2" Type="http://schemas.openxmlformats.org/officeDocument/2006/relationships/hyperlink" Target="http://www.consumerenergycenter.org/tips/school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Conservation in my School!</a:t>
            </a:r>
            <a:endParaRPr lang="en-US" dirty="0"/>
          </a:p>
        </p:txBody>
      </p:sp>
      <p:sp>
        <p:nvSpPr>
          <p:cNvPr id="3" name="Subtitle 2"/>
          <p:cNvSpPr>
            <a:spLocks noGrp="1"/>
          </p:cNvSpPr>
          <p:nvPr>
            <p:ph type="subTitle" idx="1"/>
          </p:nvPr>
        </p:nvSpPr>
        <p:spPr/>
        <p:txBody>
          <a:bodyPr/>
          <a:lstStyle/>
          <a:p>
            <a:r>
              <a:rPr lang="en-US" dirty="0" smtClean="0"/>
              <a:t>By: Cedar Canyon Elementary 3</a:t>
            </a:r>
            <a:r>
              <a:rPr lang="en-US" baseline="30000" dirty="0" smtClean="0"/>
              <a:t>rd</a:t>
            </a:r>
            <a:r>
              <a:rPr lang="en-US" dirty="0" smtClean="0"/>
              <a:t> Graders</a:t>
            </a:r>
            <a:endParaRPr lang="en-US" dirty="0"/>
          </a:p>
        </p:txBody>
      </p:sp>
    </p:spTree>
    <p:extLst>
      <p:ext uri="{BB962C8B-B14F-4D97-AF65-F5344CB8AC3E}">
        <p14:creationId xmlns:p14="http://schemas.microsoft.com/office/powerpoint/2010/main" val="113001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Ways to Conserve Energy </a:t>
            </a:r>
            <a:endParaRPr lang="en-US" dirty="0"/>
          </a:p>
        </p:txBody>
      </p:sp>
      <p:sp>
        <p:nvSpPr>
          <p:cNvPr id="3" name="Content Placeholder 2"/>
          <p:cNvSpPr>
            <a:spLocks noGrp="1"/>
          </p:cNvSpPr>
          <p:nvPr>
            <p:ph idx="1"/>
          </p:nvPr>
        </p:nvSpPr>
        <p:spPr/>
        <p:txBody>
          <a:bodyPr>
            <a:normAutofit/>
          </a:bodyPr>
          <a:lstStyle/>
          <a:p>
            <a:r>
              <a:rPr lang="en-US" sz="2400" dirty="0" smtClean="0"/>
              <a:t>Turn off the lights in our classroom whenever it is not in use.</a:t>
            </a:r>
          </a:p>
          <a:p>
            <a:r>
              <a:rPr lang="en-US" sz="2400" dirty="0" smtClean="0"/>
              <a:t>Make sure computer monitors are turned off when not in use.</a:t>
            </a:r>
          </a:p>
          <a:p>
            <a:r>
              <a:rPr lang="en-US" sz="2400" dirty="0" smtClean="0"/>
              <a:t>Keep doors closes to maintain warm or cold temperatures inside the classroom as desired.</a:t>
            </a:r>
          </a:p>
          <a:p>
            <a:r>
              <a:rPr lang="en-US" sz="2400" dirty="0" smtClean="0"/>
              <a:t>Make sure to check Faucets are not left dripping water.</a:t>
            </a:r>
            <a:endParaRPr lang="en-US" sz="2400" dirty="0"/>
          </a:p>
        </p:txBody>
      </p:sp>
    </p:spTree>
    <p:extLst>
      <p:ext uri="{BB962C8B-B14F-4D97-AF65-F5344CB8AC3E}">
        <p14:creationId xmlns:p14="http://schemas.microsoft.com/office/powerpoint/2010/main" val="956266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461475"/>
            <a:ext cx="10571998" cy="970450"/>
          </a:xfrm>
        </p:spPr>
        <p:txBody>
          <a:bodyPr/>
          <a:lstStyle/>
          <a:p>
            <a:r>
              <a:rPr lang="en-US" dirty="0" smtClean="0"/>
              <a:t>Interviews</a:t>
            </a:r>
            <a:endParaRPr lang="en-US" dirty="0"/>
          </a:p>
        </p:txBody>
      </p:sp>
      <p:sp>
        <p:nvSpPr>
          <p:cNvPr id="3" name="Content Placeholder 2"/>
          <p:cNvSpPr>
            <a:spLocks noGrp="1"/>
          </p:cNvSpPr>
          <p:nvPr>
            <p:ph idx="1"/>
          </p:nvPr>
        </p:nvSpPr>
        <p:spPr>
          <a:xfrm>
            <a:off x="818712" y="2479462"/>
            <a:ext cx="10554574" cy="3636511"/>
          </a:xfrm>
        </p:spPr>
        <p:txBody>
          <a:bodyPr>
            <a:normAutofit lnSpcReduction="10000"/>
          </a:bodyPr>
          <a:lstStyle/>
          <a:p>
            <a:r>
              <a:rPr lang="en-US" dirty="0" smtClean="0"/>
              <a:t>Miss James says that classrooms leave their lights on when they are not using them and she believes that is the biggest problem we have as a school in conservation.</a:t>
            </a:r>
          </a:p>
          <a:p>
            <a:r>
              <a:rPr lang="en-US" dirty="0" smtClean="0"/>
              <a:t>Mr. Finch believes that students leaving monitors on in the computer labs creates a huge problem when it comes to conserving energy, he thinks if we fix this we can save lots of energy.</a:t>
            </a:r>
          </a:p>
          <a:p>
            <a:r>
              <a:rPr lang="en-US" dirty="0" smtClean="0"/>
              <a:t>Mrs. </a:t>
            </a:r>
            <a:r>
              <a:rPr lang="en-US" dirty="0" err="1" smtClean="0"/>
              <a:t>Topp</a:t>
            </a:r>
            <a:r>
              <a:rPr lang="en-US" dirty="0" smtClean="0"/>
              <a:t> wanted us to know that too many teachers let the cold and warm regulated air leave their classrooms and escape to the hallway and then outside, she believes that if we close our doors we won’t have to worry about wasting extra energy to heat or cool classrooms twice. </a:t>
            </a:r>
          </a:p>
          <a:p>
            <a:r>
              <a:rPr lang="en-US" dirty="0" smtClean="0"/>
              <a:t>Mr. Hudson says that he walks into the bathroom and the faucets are still running at least twice a week, he sees this as a huge problem for our conservation efforts and thinks if we monitor this we can fix our problem. </a:t>
            </a:r>
          </a:p>
          <a:p>
            <a:endParaRPr lang="en-US" dirty="0"/>
          </a:p>
        </p:txBody>
      </p:sp>
    </p:spTree>
    <p:extLst>
      <p:ext uri="{BB962C8B-B14F-4D97-AF65-F5344CB8AC3E}">
        <p14:creationId xmlns:p14="http://schemas.microsoft.com/office/powerpoint/2010/main" val="25807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off the lights!</a:t>
            </a:r>
            <a:endParaRPr lang="en-US" dirty="0"/>
          </a:p>
        </p:txBody>
      </p:sp>
      <p:sp>
        <p:nvSpPr>
          <p:cNvPr id="3" name="Content Placeholder 2"/>
          <p:cNvSpPr>
            <a:spLocks noGrp="1"/>
          </p:cNvSpPr>
          <p:nvPr>
            <p:ph idx="1"/>
          </p:nvPr>
        </p:nvSpPr>
        <p:spPr>
          <a:xfrm>
            <a:off x="810000" y="2708062"/>
            <a:ext cx="10554574" cy="3636511"/>
          </a:xfrm>
        </p:spPr>
        <p:txBody>
          <a:bodyPr>
            <a:normAutofit lnSpcReduction="10000"/>
          </a:bodyPr>
          <a:lstStyle/>
          <a:p>
            <a:r>
              <a:rPr lang="en-US" sz="2400" dirty="0"/>
              <a:t>L</a:t>
            </a:r>
            <a:r>
              <a:rPr lang="en-US" sz="2400" dirty="0" smtClean="0"/>
              <a:t>ighting </a:t>
            </a:r>
            <a:r>
              <a:rPr lang="en-US" sz="2400" dirty="0"/>
              <a:t>accounts for nearly 50% of the electric bill in most schools</a:t>
            </a:r>
            <a:r>
              <a:rPr lang="en-US" sz="2400" dirty="0" smtClean="0"/>
              <a:t>.</a:t>
            </a:r>
            <a:endParaRPr lang="en-US" sz="2400" dirty="0"/>
          </a:p>
          <a:p>
            <a:r>
              <a:rPr lang="en-US" sz="2400" dirty="0" smtClean="0"/>
              <a:t>The best way to lower this bill and conserve energy is to shut off the lights whenever they are not in use. (Conserve)</a:t>
            </a:r>
          </a:p>
          <a:p>
            <a:r>
              <a:rPr lang="en-US" sz="2400" dirty="0" smtClean="0"/>
              <a:t>We could have </a:t>
            </a:r>
            <a:r>
              <a:rPr lang="en-US" sz="2400" dirty="0"/>
              <a:t>students make signs and stickers to remind people to turn off the lights when they leave a room</a:t>
            </a:r>
            <a:r>
              <a:rPr lang="en-US" sz="2400" dirty="0" smtClean="0"/>
              <a:t>.</a:t>
            </a:r>
          </a:p>
          <a:p>
            <a:r>
              <a:rPr lang="en-US" sz="2400" dirty="0"/>
              <a:t>Put light switches where people can find and operate them</a:t>
            </a:r>
            <a:r>
              <a:rPr lang="en-US" sz="2400" dirty="0" smtClean="0"/>
              <a:t>.</a:t>
            </a:r>
          </a:p>
          <a:p>
            <a:r>
              <a:rPr lang="en-US" sz="2400" dirty="0" smtClean="0"/>
              <a:t>Put one student in charge of turning off the lights every time we leave the classroom, so we know it will get done. (ASE)</a:t>
            </a:r>
            <a:endParaRPr lang="en-US" sz="2400" dirty="0"/>
          </a:p>
          <a:p>
            <a:endParaRPr lang="en-US" dirty="0"/>
          </a:p>
          <a:p>
            <a:endParaRPr lang="en-US" dirty="0"/>
          </a:p>
        </p:txBody>
      </p:sp>
    </p:spTree>
    <p:extLst>
      <p:ext uri="{BB962C8B-B14F-4D97-AF65-F5344CB8AC3E}">
        <p14:creationId xmlns:p14="http://schemas.microsoft.com/office/powerpoint/2010/main" val="858517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Monitors </a:t>
            </a:r>
            <a:endParaRPr lang="en-US" dirty="0"/>
          </a:p>
        </p:txBody>
      </p:sp>
      <p:sp>
        <p:nvSpPr>
          <p:cNvPr id="3" name="Content Placeholder 2"/>
          <p:cNvSpPr>
            <a:spLocks noGrp="1"/>
          </p:cNvSpPr>
          <p:nvPr>
            <p:ph idx="1"/>
          </p:nvPr>
        </p:nvSpPr>
        <p:spPr>
          <a:xfrm>
            <a:off x="818712" y="2508037"/>
            <a:ext cx="10554574" cy="3636511"/>
          </a:xfrm>
        </p:spPr>
        <p:txBody>
          <a:bodyPr>
            <a:normAutofit fontScale="92500" lnSpcReduction="20000"/>
          </a:bodyPr>
          <a:lstStyle/>
          <a:p>
            <a:r>
              <a:rPr lang="en-US" sz="2400" dirty="0" smtClean="0"/>
              <a:t>Make sure that all monitors are turned off when not in use.</a:t>
            </a:r>
          </a:p>
          <a:p>
            <a:r>
              <a:rPr lang="en-US" sz="2400" dirty="0" smtClean="0"/>
              <a:t>Power down computers at the end of the day.</a:t>
            </a:r>
          </a:p>
          <a:p>
            <a:r>
              <a:rPr lang="en-US" sz="2400" dirty="0"/>
              <a:t>Form a student energy patrol to make sure monitors are off when computers are not in use and to turn computers off at the end of the day</a:t>
            </a:r>
            <a:r>
              <a:rPr lang="en-US" sz="2400" dirty="0" smtClean="0"/>
              <a:t>. (ASE)</a:t>
            </a:r>
            <a:endParaRPr lang="en-US" sz="2400" dirty="0"/>
          </a:p>
          <a:p>
            <a:r>
              <a:rPr lang="en-US" sz="2400" dirty="0" smtClean="0"/>
              <a:t>Put one student in charge of making sure these rules are followed. </a:t>
            </a:r>
          </a:p>
          <a:p>
            <a:r>
              <a:rPr lang="en-US" sz="2400" dirty="0"/>
              <a:t>Students should turn off monitors that will not be used for the next class period.  All computer equipment should be turned off at the end of the day and on weekends, unless your network technicians specifically instruct otherwise</a:t>
            </a:r>
            <a:r>
              <a:rPr lang="en-US" sz="2400" dirty="0" smtClean="0"/>
              <a:t>. (Conserve)</a:t>
            </a:r>
            <a:endParaRPr lang="en-US" sz="2400" dirty="0"/>
          </a:p>
          <a:p>
            <a:endParaRPr lang="en-US" dirty="0"/>
          </a:p>
        </p:txBody>
      </p:sp>
    </p:spTree>
    <p:extLst>
      <p:ext uri="{BB962C8B-B14F-4D97-AF65-F5344CB8AC3E}">
        <p14:creationId xmlns:p14="http://schemas.microsoft.com/office/powerpoint/2010/main" val="286091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the doors!</a:t>
            </a:r>
            <a:endParaRPr lang="en-US" dirty="0"/>
          </a:p>
        </p:txBody>
      </p:sp>
      <p:sp>
        <p:nvSpPr>
          <p:cNvPr id="3" name="Content Placeholder 2"/>
          <p:cNvSpPr>
            <a:spLocks noGrp="1"/>
          </p:cNvSpPr>
          <p:nvPr>
            <p:ph idx="1"/>
          </p:nvPr>
        </p:nvSpPr>
        <p:spPr/>
        <p:txBody>
          <a:bodyPr/>
          <a:lstStyle/>
          <a:p>
            <a:r>
              <a:rPr lang="en-US" dirty="0" smtClean="0"/>
              <a:t>The classroom needs to maintain a comfortable temperature whether it is warm or cold outside in order to promote learning. </a:t>
            </a:r>
          </a:p>
          <a:p>
            <a:r>
              <a:rPr lang="en-US" dirty="0" smtClean="0"/>
              <a:t>The hallways however are just a passageway to get to the classrooms and there is no learning taking place here so they do not need to be regulated as much. </a:t>
            </a:r>
          </a:p>
          <a:p>
            <a:r>
              <a:rPr lang="en-US" dirty="0" smtClean="0"/>
              <a:t>Keeping doors closed will conserve energy by not having to heat or cool both the hallways and the classroom, the classroom can keep its internal temperature by keeping the door closed. (ASE)</a:t>
            </a:r>
          </a:p>
          <a:p>
            <a:r>
              <a:rPr lang="en-US" dirty="0"/>
              <a:t>Turn down heat in the </a:t>
            </a:r>
            <a:r>
              <a:rPr lang="en-US" dirty="0" smtClean="0"/>
              <a:t>hallways.  And—keep </a:t>
            </a:r>
            <a:r>
              <a:rPr lang="en-US" dirty="0"/>
              <a:t>classroom doors closed.  Otherwise, the heat runs down the hall and outside—where it is wasted to the outdoors</a:t>
            </a:r>
            <a:r>
              <a:rPr lang="en-US" dirty="0" smtClean="0"/>
              <a:t>. (Conserve)</a:t>
            </a:r>
            <a:endParaRPr lang="en-US" dirty="0"/>
          </a:p>
          <a:p>
            <a:endParaRPr lang="en-US" dirty="0"/>
          </a:p>
        </p:txBody>
      </p:sp>
    </p:spTree>
    <p:extLst>
      <p:ext uri="{BB962C8B-B14F-4D97-AF65-F5344CB8AC3E}">
        <p14:creationId xmlns:p14="http://schemas.microsoft.com/office/powerpoint/2010/main" val="176507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the Drip</a:t>
            </a:r>
            <a:endParaRPr lang="en-US" dirty="0"/>
          </a:p>
        </p:txBody>
      </p:sp>
      <p:sp>
        <p:nvSpPr>
          <p:cNvPr id="3" name="Content Placeholder 2"/>
          <p:cNvSpPr>
            <a:spLocks noGrp="1"/>
          </p:cNvSpPr>
          <p:nvPr>
            <p:ph idx="1"/>
          </p:nvPr>
        </p:nvSpPr>
        <p:spPr/>
        <p:txBody>
          <a:bodyPr>
            <a:normAutofit/>
          </a:bodyPr>
          <a:lstStyle/>
          <a:p>
            <a:r>
              <a:rPr lang="en-US" sz="2400" dirty="0"/>
              <a:t>Hot water is another area that uses a great amount of energy. </a:t>
            </a:r>
            <a:endParaRPr lang="en-US" sz="2400" dirty="0" smtClean="0"/>
          </a:p>
          <a:p>
            <a:r>
              <a:rPr lang="en-US" sz="2400" dirty="0" smtClean="0"/>
              <a:t>By </a:t>
            </a:r>
            <a:r>
              <a:rPr lang="en-US" sz="2400" dirty="0"/>
              <a:t>fixing dripping hot water faucets, you can save water and save energy. </a:t>
            </a:r>
            <a:endParaRPr lang="en-US" sz="2400" dirty="0" smtClean="0"/>
          </a:p>
          <a:p>
            <a:r>
              <a:rPr lang="en-US" sz="2400" dirty="0" smtClean="0"/>
              <a:t>Even if </a:t>
            </a:r>
            <a:r>
              <a:rPr lang="en-US" sz="2400" dirty="0"/>
              <a:t>it's cold water, fix the dripping faucet anyway because sanitizing and delivering water takes energy too</a:t>
            </a:r>
            <a:r>
              <a:rPr lang="en-US" sz="2400" dirty="0" smtClean="0"/>
              <a:t>. (ASE)</a:t>
            </a:r>
            <a:endParaRPr lang="en-US" sz="2400" dirty="0"/>
          </a:p>
        </p:txBody>
      </p:sp>
    </p:spTree>
    <p:extLst>
      <p:ext uri="{BB962C8B-B14F-4D97-AF65-F5344CB8AC3E}">
        <p14:creationId xmlns:p14="http://schemas.microsoft.com/office/powerpoint/2010/main" val="99421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www.consumerenergycenter.org/tips/schools.html</a:t>
            </a:r>
            <a:endParaRPr lang="en-US" dirty="0" smtClean="0"/>
          </a:p>
          <a:p>
            <a:r>
              <a:rPr lang="en-US" dirty="0">
                <a:hlinkClick r:id="rId3"/>
              </a:rPr>
              <a:t>https://</a:t>
            </a:r>
            <a:r>
              <a:rPr lang="en-US" dirty="0" smtClean="0">
                <a:hlinkClick r:id="rId3"/>
              </a:rPr>
              <a:t>www.ase.org/resources/energy-saving-tips-schools</a:t>
            </a:r>
            <a:endParaRPr lang="en-US" dirty="0" smtClean="0"/>
          </a:p>
        </p:txBody>
      </p:sp>
    </p:spTree>
    <p:extLst>
      <p:ext uri="{BB962C8B-B14F-4D97-AF65-F5344CB8AC3E}">
        <p14:creationId xmlns:p14="http://schemas.microsoft.com/office/powerpoint/2010/main" val="18186608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27</TotalTime>
  <Words>589</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2</vt:lpstr>
      <vt:lpstr>Quotable</vt:lpstr>
      <vt:lpstr>Conservation in my School!</vt:lpstr>
      <vt:lpstr>Four Ways to Conserve Energy </vt:lpstr>
      <vt:lpstr>Interviews</vt:lpstr>
      <vt:lpstr>Turn off the lights!</vt:lpstr>
      <vt:lpstr>Computer Monitors </vt:lpstr>
      <vt:lpstr>Close the doors!</vt:lpstr>
      <vt:lpstr>Stop the Drip</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Conservation in my School!</dc:title>
  <dc:creator>amyhausfeldc@gmail.com</dc:creator>
  <cp:lastModifiedBy>Bender, Kristen</cp:lastModifiedBy>
  <cp:revision>3</cp:revision>
  <dcterms:created xsi:type="dcterms:W3CDTF">2016-10-10T14:47:36Z</dcterms:created>
  <dcterms:modified xsi:type="dcterms:W3CDTF">2016-10-10T18:06:04Z</dcterms:modified>
</cp:coreProperties>
</file>