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2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6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4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5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5B6F-D4FD-4F39-A232-FA6E970B837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CF655-2B60-4703-8BB8-336E22314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6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286" y="1825625"/>
            <a:ext cx="2369714" cy="4351338"/>
          </a:xfrm>
        </p:spPr>
        <p:txBody>
          <a:bodyPr/>
          <a:lstStyle/>
          <a:p>
            <a:r>
              <a:rPr lang="en-US" dirty="0" smtClean="0"/>
              <a:t>Save percentages</a:t>
            </a:r>
          </a:p>
          <a:p>
            <a:r>
              <a:rPr lang="en-US" dirty="0" smtClean="0"/>
              <a:t>Season standings</a:t>
            </a:r>
          </a:p>
          <a:p>
            <a:r>
              <a:rPr lang="en-US" dirty="0" smtClean="0"/>
              <a:t>Comparing wins and loses</a:t>
            </a:r>
          </a:p>
          <a:p>
            <a:endParaRPr lang="en-US" dirty="0"/>
          </a:p>
        </p:txBody>
      </p:sp>
      <p:pic>
        <p:nvPicPr>
          <p:cNvPr id="2050" name="Picture 2" descr="Lacrosse, Goalie, Goal Tender, Athlete, Sport, Uni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5"/>
            <a:ext cx="5900939" cy="42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154116" y="833953"/>
            <a:ext cx="2421228" cy="1262129"/>
          </a:xfrm>
          <a:prstGeom prst="wedgeRectCallout">
            <a:avLst>
              <a:gd name="adj1" fmla="val -620"/>
              <a:gd name="adj2" fmla="val 8801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I save 9 out of every 10 shots. That’s a 90% save percentage and a ratio of 9:10.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5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738" y="1825625"/>
            <a:ext cx="2320612" cy="4351338"/>
          </a:xfrm>
        </p:spPr>
        <p:txBody>
          <a:bodyPr/>
          <a:lstStyle/>
          <a:p>
            <a:r>
              <a:rPr lang="en-US" dirty="0" smtClean="0"/>
              <a:t>Paint mixing</a:t>
            </a:r>
          </a:p>
          <a:p>
            <a:r>
              <a:rPr lang="en-US" dirty="0" smtClean="0"/>
              <a:t>Scaling images and photos</a:t>
            </a:r>
          </a:p>
          <a:p>
            <a:r>
              <a:rPr lang="en-US" dirty="0" smtClean="0"/>
              <a:t>Dimensions</a:t>
            </a:r>
            <a:endParaRPr lang="en-US" dirty="0"/>
          </a:p>
        </p:txBody>
      </p:sp>
      <p:pic>
        <p:nvPicPr>
          <p:cNvPr id="3074" name="Picture 2" descr="Palette, Paint, Oil, Painting, Painter, Art, B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936">
            <a:off x="-437880" y="774124"/>
            <a:ext cx="6796291" cy="496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 rot="202617">
            <a:off x="4898746" y="4844618"/>
            <a:ext cx="2421228" cy="1262129"/>
          </a:xfrm>
          <a:prstGeom prst="wedgeRectCallout">
            <a:avLst>
              <a:gd name="adj1" fmla="val -80304"/>
              <a:gd name="adj2" fmla="val -2678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To make green, we can mix 1 part blue and 1 part yellow (a ratio of 1:1). 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9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45"/>
            <a:ext cx="9144000" cy="546925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94738" y="1825625"/>
            <a:ext cx="23206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Banking and investments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Leverage ratios (debt-to-assets)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464417" y="5525037"/>
            <a:ext cx="4765183" cy="1042417"/>
          </a:xfrm>
          <a:prstGeom prst="wedgeRectCallout">
            <a:avLst>
              <a:gd name="adj1" fmla="val -87218"/>
              <a:gd name="adj2" fmla="val -4362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For every $100 you invest with me, you will get $300 in return. That’s a ratio of 100:300, or 1:3.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03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97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Ratios</vt:lpstr>
      <vt:lpstr>In Sports</vt:lpstr>
      <vt:lpstr>In Art </vt:lpstr>
      <vt:lpstr>In Business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Ratios</dc:title>
  <dc:creator>user</dc:creator>
  <cp:lastModifiedBy>user</cp:lastModifiedBy>
  <cp:revision>4</cp:revision>
  <dcterms:created xsi:type="dcterms:W3CDTF">2016-11-15T23:29:45Z</dcterms:created>
  <dcterms:modified xsi:type="dcterms:W3CDTF">2016-11-15T23:50:51Z</dcterms:modified>
</cp:coreProperties>
</file>