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7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6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3250" autoAdjust="0"/>
  </p:normalViewPr>
  <p:slideViewPr>
    <p:cSldViewPr>
      <p:cViewPr varScale="1">
        <p:scale>
          <a:sx n="69" d="100"/>
          <a:sy n="69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086B2-4F1F-4B9A-8C2D-F228AE9B7373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40626-A966-48B6-85AA-9B2116DD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4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40626-A966-48B6-85AA-9B2116DD20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7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1F39-C5C6-447A-AA7A-9B40B9E6736A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3FF-18AC-4E6A-AE55-66B6239C7F99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D828-5E0E-4413-AA83-7927FEB224ED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010F-ADF6-4E29-9CF3-DB3D52F4AEE4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8ACE-F83E-421A-950B-36DDA1C87F27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964E-82EC-42EF-B4A3-99E789D299B9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87EA-29DD-49E4-AC9A-3EDDDAE4798B}" type="datetime1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FEAE-AABD-4CDE-A19B-A81C40EBE120}" type="datetime1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6048-7EEF-4FAC-B9F1-F6E27CF498DF}" type="datetime1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6EE-4A87-4428-A863-9C47564429E2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F7B-1CF4-4A91-A8DF-BE89EABEA53A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3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8F9F-6360-471D-8D8E-0056E78CE527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8ECE-B205-465B-9557-AA2C4FAE8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A765-89D2-4D4A-B311-580538DA387D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2639943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Crete Label Security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" y="6096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76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 restart </a:t>
            </a:r>
            <a:r>
              <a:rPr lang="en-US" dirty="0" smtClean="0">
                <a:sym typeface="Wingdings" panose="05000000000000000000" pitchFamily="2" charset="2"/>
              </a:rPr>
              <a:t>service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12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382000" cy="5846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oracle label security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2133600" cy="365125"/>
          </a:xfrm>
        </p:spPr>
        <p:txBody>
          <a:bodyPr/>
          <a:lstStyle/>
          <a:p>
            <a:fld id="{04288ECE-B205-465B-9557-AA2C4FAE8F06}" type="slidenum">
              <a:rPr lang="en-US" smtClean="0"/>
              <a:t>13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543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010400" y="3657600"/>
            <a:ext cx="68580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34200" y="44196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Click “create” button for creating new policy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3675"/>
            <a:ext cx="8382000" cy="6172200"/>
          </a:xfrm>
          <a:prstGeom prst="rect">
            <a:avLst/>
          </a:prstGeom>
        </p:spPr>
      </p:pic>
      <p:sp>
        <p:nvSpPr>
          <p:cNvPr id="13" name="Right Brace 12"/>
          <p:cNvSpPr/>
          <p:nvPr/>
        </p:nvSpPr>
        <p:spPr>
          <a:xfrm>
            <a:off x="5334000" y="685800"/>
            <a:ext cx="304800" cy="685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1873" y="65809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Name =Test_policy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Label Column =Test_column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15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91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158" y="16225"/>
            <a:ext cx="4608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Policy-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FF0000"/>
                </a:solidFill>
              </a:rPr>
              <a:t> label components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4600" y="539445"/>
            <a:ext cx="914400" cy="984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16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7848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52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</a:t>
            </a:r>
            <a:r>
              <a:rPr lang="en-US" dirty="0" smtClean="0">
                <a:sym typeface="Wingdings" panose="05000000000000000000" pitchFamily="2" charset="2"/>
              </a:rPr>
              <a:t> levels  add 5 rows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85800" y="521732"/>
            <a:ext cx="1524000" cy="260246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17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87684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Type </a:t>
            </a:r>
            <a:r>
              <a:rPr lang="en-US" sz="2400" b="1" dirty="0" smtClean="0">
                <a:sym typeface="Wingdings" panose="05000000000000000000" pitchFamily="2" charset="2"/>
              </a:rPr>
              <a:t> long_name, short name, numeric tag  select all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18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332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Once type level, compartment, group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click “apply” button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239000" y="1600200"/>
            <a:ext cx="5334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48600" y="1981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Descending order like 40,30 while Assigning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7239000" y="34290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3352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Ascending Order like 10,20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7086600" y="48006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0" y="5029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Group followed by child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19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3" y="803564"/>
            <a:ext cx="8458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267200" y="614065"/>
            <a:ext cx="533400" cy="29292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Action </a:t>
            </a:r>
            <a:r>
              <a:rPr 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</a:rPr>
              <a:t>Click “Authorization” and click “Go” button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229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00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6096000" y="3429000"/>
            <a:ext cx="1524000" cy="990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1975" y="22276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</a:t>
            </a:r>
            <a:r>
              <a:rPr lang="en-US" dirty="0" smtClean="0">
                <a:sym typeface="Wingdings" panose="05000000000000000000" pitchFamily="2" charset="2"/>
              </a:rPr>
              <a:t> add users it will display the database user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9535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6200" y="3200400"/>
            <a:ext cx="1066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1752600" y="3314700"/>
            <a:ext cx="21336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2286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“HR” user or any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63783"/>
            <a:ext cx="8610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140333"/>
            <a:ext cx="1676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743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Here add “HR” user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05000" y="2927866"/>
            <a:ext cx="160020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62900" y="57150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096000" y="3216533"/>
            <a:ext cx="2095500" cy="2498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0" y="27432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Press “next” button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8150"/>
            <a:ext cx="86868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962400" y="32004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3381375"/>
            <a:ext cx="76200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62400" y="3733800"/>
            <a:ext cx="381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5"/>
          </p:cNvCxnSpPr>
          <p:nvPr/>
        </p:nvCxnSpPr>
        <p:spPr>
          <a:xfrm flipV="1">
            <a:off x="4287604" y="3810000"/>
            <a:ext cx="665396" cy="379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49504" y="34729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57200"/>
            <a:ext cx="879157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4648200" y="3200400"/>
            <a:ext cx="2286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3657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Whichever relevant select “policy privileges”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28600"/>
            <a:ext cx="8610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6248400" y="3124200"/>
            <a:ext cx="381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3505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Enable the Audit operation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24800" y="381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27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199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Brace 4"/>
          <p:cNvSpPr/>
          <p:nvPr/>
        </p:nvSpPr>
        <p:spPr>
          <a:xfrm>
            <a:off x="7315200" y="3505200"/>
            <a:ext cx="457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72400" y="3810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label created for user “HR”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3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8709"/>
            <a:ext cx="8229600" cy="565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3962400" y="2895600"/>
            <a:ext cx="8382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21382" y="3102435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name = sys</a:t>
            </a:r>
          </a:p>
          <a:p>
            <a:r>
              <a:rPr lang="en-US" dirty="0" smtClean="0"/>
              <a:t>Password = system</a:t>
            </a:r>
          </a:p>
          <a:p>
            <a:r>
              <a:rPr lang="en-US" dirty="0" smtClean="0"/>
              <a:t>Connect As = </a:t>
            </a:r>
            <a:r>
              <a:rPr lang="en-US" dirty="0" err="1" smtClean="0"/>
              <a:t>sysdba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153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</a:t>
            </a:r>
            <a:r>
              <a:rPr lang="en-US" sz="2400" b="1" dirty="0" smtClean="0">
                <a:sym typeface="Wingdings" panose="05000000000000000000" pitchFamily="2" charset="2"/>
              </a:rPr>
              <a:t>SERVERUSERS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486400" y="6858000"/>
            <a:ext cx="2133600" cy="365125"/>
          </a:xfrm>
        </p:spPr>
        <p:txBody>
          <a:bodyPr/>
          <a:lstStyle/>
          <a:p>
            <a:fld id="{04288ECE-B205-465B-9557-AA2C4FAE8F06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LBACSYS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CLICK RADIO BUTTONENABLE EXPIRED &amp; LOCK (ACCOUNT STATUS)CLICK </a:t>
            </a:r>
            <a:r>
              <a:rPr lang="en-US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LBACSYS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(UNDERLINE)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228600" y="4800600"/>
            <a:ext cx="1981200" cy="990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543800" y="2209800"/>
            <a:ext cx="5715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4191" y="3200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the edit button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315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419600" y="3429000"/>
            <a:ext cx="3352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52800" y="5257800"/>
            <a:ext cx="4800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496120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 “unlock” radio button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786612">
            <a:off x="5023606" y="3210976"/>
            <a:ext cx="294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 the password, because it is expired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62200" y="5715000"/>
            <a:ext cx="12192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59817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system privileges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0500" y="3429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Password “LBACSYS” – case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8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66416"/>
            <a:ext cx="8610600" cy="529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" y="30126"/>
            <a:ext cx="8343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System privileges </a:t>
            </a:r>
            <a:r>
              <a:rPr lang="en-US" sz="2400" b="1" dirty="0">
                <a:sym typeface="Wingdings"/>
              </a:rPr>
              <a:t></a:t>
            </a:r>
            <a:r>
              <a:rPr lang="en-US" sz="2400" b="1" dirty="0"/>
              <a:t> edit</a:t>
            </a:r>
            <a:r>
              <a:rPr lang="en-US" sz="2400" b="1" dirty="0">
                <a:sym typeface="Wingdings"/>
              </a:rPr>
              <a:t></a:t>
            </a:r>
            <a:r>
              <a:rPr lang="en-US" sz="2400" b="1" dirty="0"/>
              <a:t> select any dictionary </a:t>
            </a:r>
            <a:r>
              <a:rPr lang="en-US" sz="2400" b="1" dirty="0">
                <a:sym typeface="Wingdings"/>
              </a:rPr>
              <a:t></a:t>
            </a:r>
            <a:r>
              <a:rPr lang="en-US" sz="2400" b="1" dirty="0"/>
              <a:t> move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60270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Press “Apply” Button</a:t>
            </a:r>
          </a:p>
          <a:p>
            <a:r>
              <a:rPr lang="en-US" sz="2400" b="1" dirty="0" smtClean="0"/>
              <a:t>Logout </a:t>
            </a:r>
            <a:r>
              <a:rPr lang="en-US" sz="2400" b="1" dirty="0" smtClean="0"/>
              <a:t>“sys”</a:t>
            </a:r>
            <a:endParaRPr lang="en-US" sz="24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239000" y="5486400"/>
            <a:ext cx="1489364" cy="654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1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Dr.GIRIJA NARASIMHAN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ECE-B205-465B-9557-AA2C4FAE8F06}" type="slidenum">
              <a:rPr lang="en-US" smtClean="0"/>
              <a:t>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0728"/>
            <a:ext cx="8305800" cy="437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77091"/>
            <a:ext cx="4895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4743450" y="277091"/>
            <a:ext cx="209550" cy="13993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87636" y="5150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Restart these two services again </a:t>
            </a:r>
            <a:r>
              <a:rPr lang="en-US" dirty="0" err="1" smtClean="0"/>
              <a:t>i.e</a:t>
            </a:r>
            <a:r>
              <a:rPr lang="en-US" dirty="0" smtClean="0"/>
              <a:t> restart the  database instance and login LBACSYS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2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323</Words>
  <Application>Microsoft Office PowerPoint</Application>
  <PresentationFormat>On-screen Show (4:3)</PresentationFormat>
  <Paragraphs>91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Girija</dc:creator>
  <cp:lastModifiedBy>Dr.Girija</cp:lastModifiedBy>
  <cp:revision>43</cp:revision>
  <dcterms:created xsi:type="dcterms:W3CDTF">2015-06-20T15:38:39Z</dcterms:created>
  <dcterms:modified xsi:type="dcterms:W3CDTF">2018-06-19T07:42:01Z</dcterms:modified>
</cp:coreProperties>
</file>