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2" r:id="rId2"/>
  </p:sldMasterIdLst>
  <p:notesMasterIdLst>
    <p:notesMasterId r:id="rId17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10080625" cy="7559675"/>
  <p:notesSz cx="70104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2">
          <p15:clr>
            <a:srgbClr val="A4A3A4"/>
          </p15:clr>
        </p15:guide>
        <p15:guide id="2" pos="19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3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2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81100" y="706438"/>
            <a:ext cx="4646613" cy="34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4838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163" y="0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1263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163" y="8831263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13B7F510-7BAC-4EF7-95B1-5D17447AC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533E15-C3B9-423A-8011-706720A873C9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0F83C3-D9DE-4B4E-A6BB-9C740BA35F2B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 smtClean="0"/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0F83C3-D9DE-4B4E-A6BB-9C740BA35F2B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 smtClean="0"/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62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0F83C3-D9DE-4B4E-A6BB-9C740BA35F2B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8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0F83C3-D9DE-4B4E-A6BB-9C740BA35F2B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67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0F83C3-D9DE-4B4E-A6BB-9C740BA35F2B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430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8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2745C7-546A-42C4-8B98-F3B0D92D43C6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 smtClean="0"/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506EC8-6DF2-4D7E-ADE2-481AA030E2A5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7CD33B-071F-4B56-8452-553DEA555B99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D6B358-5127-4577-8532-069AEAD983FD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 smtClean="0"/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FC7AB2-F298-48DA-9BFB-EB8BE70F01F9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BB8C85-5470-489E-A0B6-CF644327B616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 smtClean="0"/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1CB9B-400E-4CA9-BC71-5A68B22A30EC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 smtClean="0"/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31CB9B-400E-4CA9-BC71-5A68B22A30EC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 smtClean="0"/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701675" y="4414838"/>
            <a:ext cx="5608638" cy="4183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0D0C-C14E-4ED2-8362-3F3165AF7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2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B7D01-2C05-4EA1-AF8C-31976D6B2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90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60C6D-46ED-4E93-8C78-DB2B75533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69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3175"/>
            <a:ext cx="10080625" cy="7562850"/>
            <a:chOff x="0" y="-2308"/>
            <a:chExt cx="9144000" cy="686030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539163" y="0"/>
            <a:ext cx="755650" cy="121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2" y="2450031"/>
            <a:ext cx="6523830" cy="2816148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2" y="5266177"/>
            <a:ext cx="6523830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268494" y="2015332"/>
            <a:ext cx="1092200" cy="252412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875463" y="3598862"/>
            <a:ext cx="4254500" cy="250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388" y="322263"/>
            <a:ext cx="692150" cy="846137"/>
          </a:xfrm>
        </p:spPr>
        <p:txBody>
          <a:bodyPr/>
          <a:lstStyle>
            <a:lvl1pPr>
              <a:defRPr sz="3086" b="0" i="0" baseline="0" smtClean="0">
                <a:latin typeface="+mj-lt"/>
              </a:defRPr>
            </a:lvl1pPr>
          </a:lstStyle>
          <a:p>
            <a:pPr>
              <a:defRPr/>
            </a:pPr>
            <a:fld id="{56F9FDDF-EAA3-43B9-B1E1-26EEA3D21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46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9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4447-D338-4E59-B8BE-3FF4F6E5CC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561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3175"/>
            <a:ext cx="10080625" cy="7562850"/>
            <a:chOff x="0" y="-2308"/>
            <a:chExt cx="9144000" cy="686030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83360" y="402341"/>
              <a:ext cx="3466080" cy="6053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2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539163" y="0"/>
            <a:ext cx="755650" cy="121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2488573"/>
            <a:ext cx="3419481" cy="3329369"/>
          </a:xfrm>
        </p:spPr>
        <p:txBody>
          <a:bodyPr/>
          <a:lstStyle>
            <a:lvl1pPr algn="l">
              <a:defRPr sz="352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3630" y="2488573"/>
            <a:ext cx="3367543" cy="3329369"/>
          </a:xfrm>
        </p:spPr>
        <p:txBody>
          <a:bodyPr anchor="ctr"/>
          <a:lstStyle>
            <a:lvl1pPr marL="0" indent="0" algn="l">
              <a:buNone/>
              <a:defRPr sz="2205" cap="all">
                <a:solidFill>
                  <a:schemeClr val="accent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C6B9-79A2-431D-BE32-BF4342669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019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190" y="2743881"/>
            <a:ext cx="4009518" cy="38918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5918" y="2743881"/>
            <a:ext cx="4009519" cy="38918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B5A3-613C-477E-8608-0588911AC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43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0" y="2743882"/>
            <a:ext cx="4009517" cy="836977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191" y="3580859"/>
            <a:ext cx="4009516" cy="30548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5918" y="2743882"/>
            <a:ext cx="4009518" cy="836977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5919" y="3580859"/>
            <a:ext cx="4009517" cy="30548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6CFF-1641-4840-8CFA-D708780D0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326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A18D-81B1-4A48-AB6B-B64E48973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741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9163" y="0"/>
            <a:ext cx="755650" cy="121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2C6B-4ED8-4FEA-8352-92130384D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74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3175"/>
            <a:ext cx="10080625" cy="7562850"/>
            <a:chOff x="0" y="-2308"/>
            <a:chExt cx="9144000" cy="686030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83360" y="402341"/>
              <a:ext cx="3466080" cy="6053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2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539163" y="0"/>
            <a:ext cx="755650" cy="121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1650647"/>
            <a:ext cx="2990441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6925" y="1601532"/>
            <a:ext cx="4004965" cy="5039783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02674"/>
            <a:ext cx="2990442" cy="3224726"/>
          </a:xfrm>
        </p:spPr>
        <p:txBody>
          <a:bodyPr/>
          <a:lstStyle>
            <a:lvl1pPr marL="0" indent="0">
              <a:buNone/>
              <a:defRPr sz="1543">
                <a:solidFill>
                  <a:schemeClr val="accent1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45BF-A91E-475A-8718-1737D937F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00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721E-CF18-49AD-B0F9-F9008CBBD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598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3175"/>
            <a:ext cx="10080625" cy="7562850"/>
            <a:chOff x="0" y="-2308"/>
            <a:chExt cx="9144000" cy="686030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83360" y="402341"/>
              <a:ext cx="3466080" cy="6053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2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539163" y="0"/>
            <a:ext cx="755650" cy="121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3" y="1501562"/>
            <a:ext cx="3293056" cy="173593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6679" y="1455938"/>
            <a:ext cx="3076996" cy="4647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820" y="3404568"/>
            <a:ext cx="3309428" cy="2699169"/>
          </a:xfrm>
        </p:spPr>
        <p:txBody>
          <a:bodyPr/>
          <a:lstStyle>
            <a:lvl1pPr marL="0" indent="0">
              <a:buNone/>
              <a:defRPr sz="1543">
                <a:solidFill>
                  <a:schemeClr val="accent1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40FB-A527-4CAA-B580-2F2C5B72B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679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3175"/>
            <a:ext cx="10080625" cy="7562850"/>
            <a:chOff x="0" y="-2308"/>
            <a:chExt cx="9144000" cy="686030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920" y="402341"/>
              <a:ext cx="8327520" cy="314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2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539163" y="0"/>
            <a:ext cx="755650" cy="121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3" y="5469083"/>
            <a:ext cx="7079811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1" y="755967"/>
            <a:ext cx="7079813" cy="377983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4" y="6093807"/>
            <a:ext cx="7079812" cy="544226"/>
          </a:xfrm>
        </p:spPr>
        <p:txBody>
          <a:bodyPr/>
          <a:lstStyle>
            <a:lvl1pPr marL="0" indent="0">
              <a:buNone/>
              <a:defRPr sz="1323">
                <a:solidFill>
                  <a:schemeClr val="accent1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61DB-6271-45DC-B8DB-B81CA843E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80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3175"/>
            <a:ext cx="10080625" cy="7562850"/>
            <a:chOff x="0" y="-2308"/>
            <a:chExt cx="9144000" cy="686030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280" y="4343706"/>
              <a:ext cx="8182080" cy="2112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2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539163" y="0"/>
            <a:ext cx="755650" cy="121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021957"/>
            <a:ext cx="7079813" cy="1822255"/>
          </a:xfrm>
        </p:spPr>
        <p:txBody>
          <a:bodyPr/>
          <a:lstStyle>
            <a:lvl1pPr>
              <a:defRPr sz="396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3868030"/>
            <a:ext cx="7079812" cy="2773284"/>
          </a:xfrm>
        </p:spPr>
        <p:txBody>
          <a:bodyPr anchor="ctr"/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13F3-0A7A-46F2-93FB-72E4792C2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93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3175"/>
            <a:ext cx="10080625" cy="7562850"/>
            <a:chOff x="0" y="-2308"/>
            <a:chExt cx="9144000" cy="686030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1200" y="720725"/>
            <a:ext cx="661988" cy="1449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z="8818" dirty="0"/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7663" y="3197225"/>
            <a:ext cx="593725" cy="1449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z="8818" dirty="0"/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39163" y="0"/>
            <a:ext cx="755650" cy="121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607" y="1007958"/>
            <a:ext cx="6791397" cy="3191067"/>
          </a:xfrm>
        </p:spPr>
        <p:txBody>
          <a:bodyPr/>
          <a:lstStyle>
            <a:lvl1pPr>
              <a:defRPr sz="396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29379" y="4204751"/>
            <a:ext cx="6224479" cy="367195"/>
          </a:xfrm>
        </p:spPr>
        <p:txBody>
          <a:bodyPr/>
          <a:lstStyle>
            <a:lvl1pPr marL="0" indent="0">
              <a:buNone/>
              <a:defRPr lang="en-US" sz="1543" b="0" i="0" kern="1200" cap="small" dirty="0">
                <a:solidFill>
                  <a:schemeClr val="accent1"/>
                </a:solidFill>
                <a:ea typeface="+mn-ea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0" y="5512473"/>
            <a:ext cx="7079815" cy="1128842"/>
          </a:xfrm>
        </p:spPr>
        <p:txBody>
          <a:bodyPr anchor="ctr"/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9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99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9240-05A6-412B-9F9D-269CDB73F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74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3175"/>
            <a:ext cx="10080625" cy="7562850"/>
            <a:chOff x="0" y="-2308"/>
            <a:chExt cx="9144000" cy="686030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539163" y="0"/>
            <a:ext cx="755650" cy="121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2267902"/>
            <a:ext cx="7079813" cy="2309902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1" y="5687282"/>
            <a:ext cx="7079813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accent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9A33-C006-4E98-8A10-31FA7CDE09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995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632200" y="2743200"/>
            <a:ext cx="0" cy="391001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48425" y="2743200"/>
            <a:ext cx="0" cy="391001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884" y="1021957"/>
            <a:ext cx="7081564" cy="782494"/>
          </a:xfrm>
        </p:spPr>
        <p:txBody>
          <a:bodyPr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884" y="2743881"/>
            <a:ext cx="2547704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57884" y="3469166"/>
            <a:ext cx="2547704" cy="3172148"/>
          </a:xfrm>
        </p:spPr>
        <p:txBody>
          <a:bodyPr anchor="t"/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7603" y="2743883"/>
            <a:ext cx="2565080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57604" y="3469165"/>
            <a:ext cx="2565080" cy="3183889"/>
          </a:xfrm>
        </p:spPr>
        <p:txBody>
          <a:bodyPr anchor="t"/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74697" y="2743883"/>
            <a:ext cx="2550738" cy="725280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74698" y="3469163"/>
            <a:ext cx="2550737" cy="3183891"/>
          </a:xfrm>
        </p:spPr>
        <p:txBody>
          <a:bodyPr anchor="t"/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1139-5C0E-4305-AD86-156DEAC97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059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627438" y="2743200"/>
            <a:ext cx="0" cy="391001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48425" y="2743200"/>
            <a:ext cx="0" cy="391001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032839"/>
            <a:ext cx="7081564" cy="771612"/>
          </a:xfrm>
        </p:spPr>
        <p:txBody>
          <a:bodyPr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89" y="4617097"/>
            <a:ext cx="2551095" cy="715414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25870" y="2743882"/>
            <a:ext cx="2219123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55188" y="5332512"/>
            <a:ext cx="2545821" cy="1308803"/>
          </a:xfrm>
        </p:spPr>
        <p:txBody>
          <a:bodyPr anchor="t"/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3023" y="4617096"/>
            <a:ext cx="2569659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914314" y="2743882"/>
            <a:ext cx="2232623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53023" y="5342379"/>
            <a:ext cx="2569660" cy="1298937"/>
          </a:xfrm>
        </p:spPr>
        <p:txBody>
          <a:bodyPr anchor="t"/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74698" y="4612983"/>
            <a:ext cx="2535030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730278" y="2743882"/>
            <a:ext cx="2225630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74698" y="5342380"/>
            <a:ext cx="2535030" cy="1310674"/>
          </a:xfrm>
        </p:spPr>
        <p:txBody>
          <a:bodyPr anchor="t"/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23B-FD35-4F27-9E38-33C229625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522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5191" y="2743882"/>
            <a:ext cx="6992939" cy="3891833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9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A3F2-C775-4BD2-8B48-D10862040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68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3175"/>
            <a:ext cx="10080625" cy="7562850"/>
            <a:chOff x="0" y="-2308"/>
            <a:chExt cx="9144000" cy="686030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4720" y="402341"/>
              <a:ext cx="4610880" cy="6053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2"/>
            <p:cNvSpPr>
              <a:spLocks/>
            </p:cNvSpPr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539163" y="0"/>
            <a:ext cx="755650" cy="121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61" y="1595931"/>
            <a:ext cx="1234142" cy="5039782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5121" y="1595931"/>
            <a:ext cx="4889763" cy="503978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6A22-A9DE-4C31-8E5F-ADD3F7A40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968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81013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FAE7-53DC-4C0C-BE43-D90F53D39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8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4A05-A998-4C70-8855-CEE1E9876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62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79AE-79F4-4B18-862F-C13274555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8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42C8-735A-43AE-8F17-C721FF0D4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03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9E28-FF69-46B3-9B68-DE22998A4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63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A77F-27D7-489F-999F-7D1CB73E7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95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8466-956C-4111-9CB0-FEE46AFD6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0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86A36-EDDE-4A4C-8505-BCC8A9F11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63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AC196653-2529-4D97-BC2E-FEB74EAA2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3175"/>
            <a:ext cx="10080625" cy="7562850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3"/>
            <p:cNvSpPr>
              <a:spLocks/>
            </p:cNvSpPr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52500" y="1020763"/>
            <a:ext cx="6996113" cy="78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2743200"/>
            <a:ext cx="6992938" cy="389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875" y="7016750"/>
            <a:ext cx="4256088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2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50250" y="7023100"/>
            <a:ext cx="1092200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2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9163" y="0"/>
            <a:ext cx="755650" cy="1211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1388" y="325438"/>
            <a:ext cx="693737" cy="846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6" b="0" i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FF18A6B-70E7-4F1D-83B2-0AD67ABEE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38" r:id="rId5"/>
    <p:sldLayoutId id="2147483739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l" defTabSz="503238" rtl="0" fontAlgn="base">
        <a:spcBef>
          <a:spcPct val="0"/>
        </a:spcBef>
        <a:spcAft>
          <a:spcPct val="0"/>
        </a:spcAft>
        <a:defRPr sz="35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503238" rtl="0" fontAlgn="base"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Century Gothic" panose="020B0502020202020204" pitchFamily="34" charset="0"/>
        </a:defRPr>
      </a:lvl2pPr>
      <a:lvl3pPr algn="l" defTabSz="503238" rtl="0" fontAlgn="base"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Century Gothic" panose="020B0502020202020204" pitchFamily="34" charset="0"/>
        </a:defRPr>
      </a:lvl3pPr>
      <a:lvl4pPr algn="l" defTabSz="503238" rtl="0" fontAlgn="base"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Century Gothic" panose="020B0502020202020204" pitchFamily="34" charset="0"/>
        </a:defRPr>
      </a:lvl4pPr>
      <a:lvl5pPr algn="l" defTabSz="503238" rtl="0" fontAlgn="base">
        <a:spcBef>
          <a:spcPct val="0"/>
        </a:spcBef>
        <a:spcAft>
          <a:spcPct val="0"/>
        </a:spcAft>
        <a:defRPr sz="35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825" indent="-377825" algn="l" defTabSz="503238" rtl="0" fontAlgn="base">
        <a:spcBef>
          <a:spcPts val="11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900" kern="1200">
          <a:solidFill>
            <a:srgbClr val="404040"/>
          </a:solidFill>
          <a:latin typeface="+mn-lt"/>
          <a:ea typeface="+mn-ea"/>
          <a:cs typeface="+mn-cs"/>
        </a:defRPr>
      </a:lvl1pPr>
      <a:lvl2pPr marL="755650" indent="-311150" algn="l" defTabSz="503238" rtl="0" fontAlgn="base">
        <a:spcBef>
          <a:spcPts val="11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700" kern="1200">
          <a:solidFill>
            <a:srgbClr val="404040"/>
          </a:solidFill>
          <a:latin typeface="+mn-lt"/>
          <a:ea typeface="+mn-ea"/>
          <a:cs typeface="+mn-cs"/>
        </a:defRPr>
      </a:lvl2pPr>
      <a:lvl3pPr marL="1057275" indent="-250825" algn="l" defTabSz="503238" rtl="0" fontAlgn="base">
        <a:spcBef>
          <a:spcPts val="11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1360488" indent="-250825" algn="l" defTabSz="503238" rtl="0" fontAlgn="base">
        <a:spcBef>
          <a:spcPts val="11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1662113" indent="-250825" algn="l" defTabSz="503238" rtl="0" fontAlgn="base">
        <a:spcBef>
          <a:spcPts val="11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00023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8374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90096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74053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– 1&amp;2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1912938"/>
            <a:ext cx="8675688" cy="435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28224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800" smtClean="0">
                <a:latin typeface="Arial" panose="020B0604020202020204" pitchFamily="34" charset="0"/>
              </a:rPr>
              <a:t>WELCOME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1&amp;2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39712" y="2438829"/>
            <a:ext cx="5257800" cy="5120846"/>
          </a:xfrm>
        </p:spPr>
        <p:txBody>
          <a:bodyPr tIns="28224" anchor="ctr"/>
          <a:lstStyle/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INPUT DEVICES: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7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KEYBOARD; MOUSE; TOUCH SCREEN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OUTPUT DEVICES: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7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MONITOR; PRINTER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STORAGE DEVICES;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7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HARD DISK DRIVE; USB DRIVE; CD-ROM;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7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DVD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1&amp;2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4" y="3309303"/>
            <a:ext cx="8917835" cy="3931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674" y="2560637"/>
            <a:ext cx="4191000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784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Input Device – Keyboard</a:t>
            </a:r>
          </a:p>
          <a:p>
            <a:pPr marL="777875" lvl="2" indent="0" defTabSz="503972" fontAlgn="auto">
              <a:lnSpc>
                <a:spcPct val="93000"/>
              </a:lnSpc>
              <a:spcBef>
                <a:spcPts val="1102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784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(Show Functions of Keys)</a:t>
            </a:r>
            <a:endParaRPr lang="en-US" sz="1784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9637692"/>
      </p:ext>
    </p:extLst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1&amp;2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39712" y="2713037"/>
            <a:ext cx="4191000" cy="2560208"/>
          </a:xfrm>
        </p:spPr>
        <p:txBody>
          <a:bodyPr tIns="28224" anchor="ctr"/>
          <a:lstStyle/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INPUT </a:t>
            </a: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DEVICES: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7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MOUSE</a:t>
            </a:r>
          </a:p>
          <a:p>
            <a:pPr marL="679450" lvl="2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5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Explain Left &amp; Right Clicks</a:t>
            </a:r>
          </a:p>
          <a:p>
            <a:pPr marL="679450" lvl="2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5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Explain Scroll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512" y="3563092"/>
            <a:ext cx="5703888" cy="35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2662"/>
      </p:ext>
    </p:extLst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1&amp;2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3512" y="3094037"/>
            <a:ext cx="4114800" cy="1676400"/>
          </a:xfrm>
        </p:spPr>
        <p:txBody>
          <a:bodyPr tIns="28224" anchor="ctr"/>
          <a:lstStyle/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Output </a:t>
            </a: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DEVICES: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7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Printer</a:t>
            </a:r>
          </a:p>
          <a:p>
            <a:pPr marL="679450" lvl="2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5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How to Connect to Printer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312" y="3914774"/>
            <a:ext cx="504081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25536"/>
      </p:ext>
    </p:extLst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1&amp;2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63512" y="3627437"/>
            <a:ext cx="4114800" cy="1676400"/>
          </a:xfrm>
        </p:spPr>
        <p:txBody>
          <a:bodyPr tIns="28224" anchor="ctr">
            <a:normAutofit fontScale="92500" lnSpcReduction="20000"/>
          </a:bodyPr>
          <a:lstStyle/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Computer Ports (Slots):</a:t>
            </a: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7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USB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7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Headphone (Jack)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7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Monitor (D connector)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7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Network</a:t>
            </a: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12" y="2713037"/>
            <a:ext cx="5791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7451"/>
      </p:ext>
    </p:extLst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– 1&amp;2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255838"/>
            <a:ext cx="8677275" cy="4368800"/>
          </a:xfrm>
        </p:spPr>
        <p:txBody>
          <a:bodyPr tIns="28224" anchor="ctr"/>
          <a:lstStyle/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Computer </a:t>
            </a: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Basics</a:t>
            </a:r>
          </a:p>
          <a:p>
            <a:pPr defTabSz="503972" fontAlgn="auto">
              <a:lnSpc>
                <a:spcPct val="93000"/>
              </a:lnSpc>
              <a:spcBef>
                <a:spcPts val="1102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Identify different computers</a:t>
            </a:r>
          </a:p>
          <a:p>
            <a:pPr defTabSz="503972" fontAlgn="auto">
              <a:lnSpc>
                <a:spcPct val="93000"/>
              </a:lnSpc>
              <a:spcBef>
                <a:spcPts val="1102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Know what the parts of a computer are</a:t>
            </a:r>
          </a:p>
          <a:p>
            <a:pPr defTabSz="503972" fontAlgn="auto">
              <a:lnSpc>
                <a:spcPct val="93000"/>
              </a:lnSpc>
              <a:spcBef>
                <a:spcPts val="1102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Get </a:t>
            </a: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to know the </a:t>
            </a: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keyboard</a:t>
            </a:r>
          </a:p>
          <a:p>
            <a:pPr defTabSz="503972" fontAlgn="auto">
              <a:lnSpc>
                <a:spcPct val="93000"/>
              </a:lnSpc>
              <a:spcBef>
                <a:spcPts val="1102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How the Mouse works</a:t>
            </a:r>
          </a:p>
          <a:p>
            <a:pPr defTabSz="503972" fontAlgn="auto">
              <a:lnSpc>
                <a:spcPct val="93000"/>
              </a:lnSpc>
              <a:spcBef>
                <a:spcPts val="1102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Connect to a Printer</a:t>
            </a:r>
          </a:p>
          <a:p>
            <a:pPr defTabSz="503972" fontAlgn="auto">
              <a:lnSpc>
                <a:spcPct val="93000"/>
              </a:lnSpc>
              <a:spcBef>
                <a:spcPts val="1102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Computer ports </a:t>
            </a:r>
            <a:endParaRPr lang="en-US" altLang="en-US" sz="1984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– 1&amp;2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912938"/>
            <a:ext cx="8675688" cy="4351337"/>
          </a:xfrm>
        </p:spPr>
        <p:txBody>
          <a:bodyPr tIns="28224" anchor="ctr"/>
          <a:lstStyle/>
          <a:p>
            <a:pPr marL="0" indent="0" algn="ctr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Types of computer!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Desktop </a:t>
            </a: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computer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Consists </a:t>
            </a: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of a system unit; a monitor; a mouse and a </a:t>
            </a: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keyboard.</a:t>
            </a: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– 1&amp;2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798638"/>
            <a:ext cx="737076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2678113" y="3094038"/>
            <a:ext cx="27432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>
                <a:solidFill>
                  <a:schemeClr val="bg1"/>
                </a:solidFill>
              </a:rPr>
              <a:t>   </a:t>
            </a:r>
            <a:r>
              <a:rPr lang="en-US" altLang="en-US" sz="3200" b="1">
                <a:solidFill>
                  <a:srgbClr val="FF0000"/>
                </a:solidFill>
              </a:rPr>
              <a:t>MONITOR</a:t>
            </a:r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6002338" y="2865438"/>
            <a:ext cx="2057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SYSTEM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UNIT</a:t>
            </a:r>
          </a:p>
        </p:txBody>
      </p:sp>
      <p:sp>
        <p:nvSpPr>
          <p:cNvPr id="31750" name="TextBox 3"/>
          <p:cNvSpPr txBox="1">
            <a:spLocks noChangeArrowheads="1"/>
          </p:cNvSpPr>
          <p:nvPr/>
        </p:nvSpPr>
        <p:spPr bwMode="auto">
          <a:xfrm>
            <a:off x="1763713" y="5943600"/>
            <a:ext cx="3352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KEYBOARD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6475413" y="6129338"/>
            <a:ext cx="18002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MOUSE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– 1&amp;2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912938"/>
            <a:ext cx="8675688" cy="4351337"/>
          </a:xfrm>
        </p:spPr>
        <p:txBody>
          <a:bodyPr tIns="28224" anchor="ctr"/>
          <a:lstStyle/>
          <a:p>
            <a:pPr marL="0" indent="0" algn="ctr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Types of computer!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Laptop Computer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All components in one device!!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– 1&amp;2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951038"/>
            <a:ext cx="6705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2068513" y="2865438"/>
            <a:ext cx="31242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MONITOR</a:t>
            </a: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2525713" y="4937125"/>
            <a:ext cx="2667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KEYBOARD</a:t>
            </a:r>
          </a:p>
        </p:txBody>
      </p:sp>
      <p:sp>
        <p:nvSpPr>
          <p:cNvPr id="35846" name="TextBox 3"/>
          <p:cNvSpPr txBox="1">
            <a:spLocks noChangeArrowheads="1"/>
          </p:cNvSpPr>
          <p:nvPr/>
        </p:nvSpPr>
        <p:spPr bwMode="auto">
          <a:xfrm>
            <a:off x="5726112" y="5212556"/>
            <a:ext cx="2286000" cy="10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 dirty="0" smtClean="0">
                <a:solidFill>
                  <a:srgbClr val="FF0000"/>
                </a:solidFill>
              </a:rPr>
              <a:t>KEYPAD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– 1&amp;2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484438"/>
            <a:ext cx="8675688" cy="4351337"/>
          </a:xfrm>
        </p:spPr>
        <p:txBody>
          <a:bodyPr tIns="28224" anchor="ctr"/>
          <a:lstStyle/>
          <a:p>
            <a:pPr marL="0" indent="0" algn="ctr" defTabSz="503972" fontAlgn="auto">
              <a:lnSpc>
                <a:spcPct val="93000"/>
              </a:lnSpc>
              <a:spcBef>
                <a:spcPts val="1102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TYPES OF COMPUTER!</a:t>
            </a: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377825" lvl="1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7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TABLET COMPUTER</a:t>
            </a:r>
            <a:endParaRPr lang="en-US" altLang="en-US" sz="17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679450" lvl="2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5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MORE PORTABLE THAT A LAPTOP. </a:t>
            </a:r>
            <a:endParaRPr lang="en-US" altLang="en-US" sz="15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679450" lvl="2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15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TOUCH SCREEN </a:t>
            </a:r>
            <a:r>
              <a:rPr lang="en-US" altLang="en-US" sz="15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(no keyboard, no mouse)</a:t>
            </a: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defTabSz="503972" fontAlgn="auto">
              <a:lnSpc>
                <a:spcPct val="93000"/>
              </a:lnSpc>
              <a:spcBef>
                <a:spcPts val="1102"/>
              </a:spcBef>
              <a:buFont typeface="Wingdings 3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altLang="en-US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– 1&amp;2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484437"/>
            <a:ext cx="8229600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481013"/>
            <a:ext cx="9070975" cy="1262062"/>
          </a:xfrm>
        </p:spPr>
        <p:txBody>
          <a:bodyPr tIns="36162"/>
          <a:lstStyle/>
          <a:p>
            <a:pPr defTabSz="503972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en-US" sz="3527" smtClean="0"/>
              <a:t>BASIC COMPUTER LITERACY</a:t>
            </a:r>
            <a:br>
              <a:rPr lang="en-US" altLang="en-US" sz="3527" smtClean="0"/>
            </a:br>
            <a:r>
              <a:rPr lang="en-US" altLang="en-US" sz="3527" smtClean="0"/>
              <a:t>ESL LEVEL – 1&amp;2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12" y="3475037"/>
            <a:ext cx="6477000" cy="3648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312" y="2636837"/>
            <a:ext cx="6172200" cy="6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4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YOUR SMARTPHONE IS ALSO A COMPUTER!!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37206"/>
      </p:ext>
    </p:extLst>
  </p:cSld>
  <p:clrMapOvr>
    <a:masterClrMapping/>
  </p:clrMapOvr>
  <p:transition spd="med">
    <p:blinds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EE5818"/>
    </a:dk2>
    <a:lt2>
      <a:srgbClr val="EBEBEB"/>
    </a:lt2>
    <a:accent1>
      <a:srgbClr val="F5A408"/>
    </a:accent1>
    <a:accent2>
      <a:srgbClr val="FA731A"/>
    </a:accent2>
    <a:accent3>
      <a:srgbClr val="AB9281"/>
    </a:accent3>
    <a:accent4>
      <a:srgbClr val="A18CD0"/>
    </a:accent4>
    <a:accent5>
      <a:srgbClr val="8EBBD2"/>
    </a:accent5>
    <a:accent6>
      <a:srgbClr val="ACC995"/>
    </a:accent6>
    <a:hlink>
      <a:srgbClr val="FAC96A"/>
    </a:hlink>
    <a:folHlink>
      <a:srgbClr val="FCDB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232</Words>
  <Application>Microsoft Office PowerPoint</Application>
  <PresentationFormat>Custom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Microsoft YaHei</vt:lpstr>
      <vt:lpstr>Times New Roman</vt:lpstr>
      <vt:lpstr>Century Gothic</vt:lpstr>
      <vt:lpstr>Wingdings 3</vt:lpstr>
      <vt:lpstr>Arial Unicode MS</vt:lpstr>
      <vt:lpstr>Office Theme</vt:lpstr>
      <vt:lpstr>Ion Boardroom</vt:lpstr>
      <vt:lpstr>BASIC COMPUTER LITERACY ESL LEVEL – 1&amp;2</vt:lpstr>
      <vt:lpstr>BASIC COMPUTER LITERACY ESL LEVEL – 1&amp;2</vt:lpstr>
      <vt:lpstr>BASIC COMPUTER LITERACY ESL LEVEL – 1&amp;2</vt:lpstr>
      <vt:lpstr>BASIC COMPUTER LITERACY ESL LEVEL – 1&amp;2</vt:lpstr>
      <vt:lpstr>BASIC COMPUTER LITERACY ESL LEVEL – 1&amp;2</vt:lpstr>
      <vt:lpstr>BASIC COMPUTER LITERACY ESL LEVEL – 1&amp;2</vt:lpstr>
      <vt:lpstr>BASIC COMPUTER LITERACY ESL LEVEL – 1&amp;2</vt:lpstr>
      <vt:lpstr>BASIC COMPUTER LITERACY ESL LEVEL – 1&amp;2</vt:lpstr>
      <vt:lpstr>BASIC COMPUTER LITERACY ESL LEVEL – 1&amp;2</vt:lpstr>
      <vt:lpstr>BASIC COMPUTER LITERACY ESL LEVEL 1&amp;2</vt:lpstr>
      <vt:lpstr>BASIC COMPUTER LITERACY ESL LEVEL 1&amp;2</vt:lpstr>
      <vt:lpstr>BASIC COMPUTER LITERACY ESL LEVEL 1&amp;2</vt:lpstr>
      <vt:lpstr>BASIC COMPUTER LITERACY ESL LEVEL 1&amp;2</vt:lpstr>
      <vt:lpstr>BASIC COMPUTER LITERACY ESL LEVEL 1&amp;2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COMPUTER LITERACY ESL LEVEL 1&amp;2</dc:title>
  <dc:creator>Brian Faloon</dc:creator>
  <cp:lastModifiedBy>User</cp:lastModifiedBy>
  <cp:revision>35</cp:revision>
  <cp:lastPrinted>2017-12-04T17:04:39Z</cp:lastPrinted>
  <dcterms:created xsi:type="dcterms:W3CDTF">2014-01-27T21:40:04Z</dcterms:created>
  <dcterms:modified xsi:type="dcterms:W3CDTF">2018-05-23T16:44:15Z</dcterms:modified>
</cp:coreProperties>
</file>