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312" r:id="rId3"/>
    <p:sldId id="352" r:id="rId4"/>
    <p:sldId id="354" r:id="rId5"/>
    <p:sldId id="353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DD81-9E4D-434E-BE0D-66C64E57E77D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9DEEB-28C4-407F-B9D7-D6B1D300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DEEB-28C4-407F-B9D7-D6B1D300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3FF-F0ED-42D0-A775-3112758417F5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C7FE-5856-4A8C-BDBF-094979E93409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DEAF-1F6C-427E-94AB-A47995925C91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15AF-6042-4224-8D45-FABD0C19E086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3D58-9561-4636-81F9-77FE9146A439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1EA-6365-463F-B386-FAE95F940D88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70A4-D20D-4D31-9DAD-C1228A86885C}" type="datetime1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132A-81D3-4A68-9155-587C638B1913}" type="datetime1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803B-94D5-4081-A9ED-D51B6F07F447}" type="datetime1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82D4-CC42-48DA-92B0-F42C9AEF4561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BDC0-3194-43A8-89DA-0D0624DBC709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53B7-FF02-453B-8972-BBA26BE6BA1D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74" y="2978262"/>
            <a:ext cx="952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4 SLOWLY CHANGIN DIMENSION 2 –  Exercise -1 Solution (SCD2)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1" y="330312"/>
            <a:ext cx="2809875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8495" y="4301701"/>
            <a:ext cx="990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https://www.oercommons.org/authoring/28550-etl-using-pentaho-spoon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166" y="4768548"/>
            <a:ext cx="998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https://www.oercommons.org/authoring/28693-etl-using-pentaho-spoon-lecture-notes-ppt-exercise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Girija Narasimhan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699" y="585515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the </a:t>
            </a:r>
            <a:r>
              <a:rPr lang="en-US" dirty="0" err="1" smtClean="0"/>
              <a:t>eid</a:t>
            </a:r>
            <a:r>
              <a:rPr lang="en-US" dirty="0" smtClean="0"/>
              <a:t>=1001 salary as 2500 in employ2 table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215" r="19238" b="27453"/>
          <a:stretch/>
        </p:blipFill>
        <p:spPr>
          <a:xfrm>
            <a:off x="236034" y="1231846"/>
            <a:ext cx="11595410" cy="51245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58322" y="908680"/>
            <a:ext cx="2798957" cy="306115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11" y="7550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Execute the transformation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04" b="18847"/>
          <a:stretch/>
        </p:blipFill>
        <p:spPr>
          <a:xfrm>
            <a:off x="124522" y="484998"/>
            <a:ext cx="11630722" cy="55627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177" y="113250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Preview data and updated record information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7622" b="18521"/>
          <a:stretch/>
        </p:blipFill>
        <p:spPr>
          <a:xfrm>
            <a:off x="550127" y="603839"/>
            <a:ext cx="7605132" cy="55850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43" y="128160"/>
            <a:ext cx="727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the emp_dim_scd1 table records updated history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966" r="19055" b="22751"/>
          <a:stretch/>
        </p:blipFill>
        <p:spPr>
          <a:xfrm>
            <a:off x="105255" y="451325"/>
            <a:ext cx="11248545" cy="53365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4435" y="4849091"/>
            <a:ext cx="780585" cy="27236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2326" y="5320145"/>
            <a:ext cx="780585" cy="27236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44435" y="3463636"/>
            <a:ext cx="547088" cy="138545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02326" y="3463636"/>
            <a:ext cx="100951" cy="198074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90" y="216882"/>
            <a:ext cx="51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new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823" r="18637" b="24432"/>
          <a:stretch/>
        </p:blipFill>
        <p:spPr>
          <a:xfrm>
            <a:off x="205963" y="720203"/>
            <a:ext cx="11780073" cy="56361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04109" y="586214"/>
            <a:ext cx="1496291" cy="352858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34565" y="4484132"/>
            <a:ext cx="1265835" cy="144272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90" y="0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the transformation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83" r="4205" b="19284"/>
          <a:stretch/>
        </p:blipFill>
        <p:spPr>
          <a:xfrm>
            <a:off x="232990" y="429490"/>
            <a:ext cx="11679382" cy="59268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3523" b="15984"/>
          <a:stretch/>
        </p:blipFill>
        <p:spPr>
          <a:xfrm>
            <a:off x="285750" y="275180"/>
            <a:ext cx="10751127" cy="57589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52410" y="2973006"/>
            <a:ext cx="2531743" cy="281057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98220" y="2127178"/>
            <a:ext cx="258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Preview the data and newly inserted record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657" b="20486"/>
          <a:stretch/>
        </p:blipFill>
        <p:spPr>
          <a:xfrm>
            <a:off x="95250" y="197253"/>
            <a:ext cx="11826240" cy="61590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0170" y="5109210"/>
            <a:ext cx="1817370" cy="2524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4938" y="3820737"/>
            <a:ext cx="1369867" cy="12884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373487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Exercise: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9244" y="915601"/>
            <a:ext cx="114879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table employ2(</a:t>
            </a:r>
            <a:r>
              <a:rPr lang="en-US" dirty="0" err="1"/>
              <a:t>eid</a:t>
            </a:r>
            <a:r>
              <a:rPr lang="en-US" dirty="0"/>
              <a:t> number(5),</a:t>
            </a:r>
            <a:r>
              <a:rPr lang="en-US" dirty="0" err="1"/>
              <a:t>ename</a:t>
            </a:r>
            <a:r>
              <a:rPr lang="en-US" dirty="0"/>
              <a:t>  varchar2(15),salary number(5));</a:t>
            </a:r>
          </a:p>
          <a:p>
            <a:endParaRPr lang="en-US" dirty="0"/>
          </a:p>
          <a:p>
            <a:r>
              <a:rPr lang="en-US" dirty="0"/>
              <a:t>insert into employ2 values(1001,'Alaa',1800);</a:t>
            </a:r>
          </a:p>
          <a:p>
            <a:endParaRPr lang="en-US" dirty="0"/>
          </a:p>
          <a:p>
            <a:r>
              <a:rPr lang="en-US" dirty="0"/>
              <a:t> insert into employ2 values(1002,'Ravi',1500);</a:t>
            </a:r>
          </a:p>
          <a:p>
            <a:r>
              <a:rPr lang="en-US" dirty="0"/>
              <a:t>select * from employ2;</a:t>
            </a:r>
          </a:p>
          <a:p>
            <a:endParaRPr lang="en-US" dirty="0"/>
          </a:p>
          <a:p>
            <a:r>
              <a:rPr lang="en-US" dirty="0"/>
              <a:t>create table emp_dim_scd2(</a:t>
            </a:r>
            <a:r>
              <a:rPr lang="en-US" dirty="0" err="1"/>
              <a:t>emp_sur_key</a:t>
            </a:r>
            <a:r>
              <a:rPr lang="en-US" dirty="0"/>
              <a:t> number(5),</a:t>
            </a:r>
            <a:r>
              <a:rPr lang="en-US" dirty="0" err="1"/>
              <a:t>date_from</a:t>
            </a:r>
            <a:r>
              <a:rPr lang="en-US" dirty="0"/>
              <a:t> </a:t>
            </a:r>
            <a:r>
              <a:rPr lang="en-US" dirty="0" err="1"/>
              <a:t>date,date_to</a:t>
            </a:r>
            <a:r>
              <a:rPr lang="en-US" dirty="0"/>
              <a:t> </a:t>
            </a:r>
            <a:r>
              <a:rPr lang="en-US" dirty="0" err="1"/>
              <a:t>date,version</a:t>
            </a:r>
            <a:r>
              <a:rPr lang="en-US" dirty="0"/>
              <a:t> number(6),</a:t>
            </a:r>
            <a:r>
              <a:rPr lang="en-US" dirty="0" err="1"/>
              <a:t>dim_eid</a:t>
            </a:r>
            <a:r>
              <a:rPr lang="en-US" dirty="0"/>
              <a:t> number(5),</a:t>
            </a:r>
            <a:r>
              <a:rPr lang="en-US" dirty="0" err="1"/>
              <a:t>ename</a:t>
            </a:r>
            <a:r>
              <a:rPr lang="en-US" dirty="0"/>
              <a:t> varchar2(15),salary number(5));</a:t>
            </a:r>
          </a:p>
          <a:p>
            <a:endParaRPr lang="en-US" dirty="0"/>
          </a:p>
          <a:p>
            <a:r>
              <a:rPr lang="en-US" dirty="0"/>
              <a:t>update employ2 set salary=2500 where </a:t>
            </a:r>
            <a:r>
              <a:rPr lang="en-US" dirty="0" err="1"/>
              <a:t>eid</a:t>
            </a:r>
            <a:r>
              <a:rPr lang="en-US" dirty="0"/>
              <a:t>=1001;</a:t>
            </a:r>
          </a:p>
          <a:p>
            <a:endParaRPr lang="en-US" dirty="0"/>
          </a:p>
          <a:p>
            <a:r>
              <a:rPr lang="en-US" dirty="0"/>
              <a:t>select * from emp_dim_scd2;</a:t>
            </a:r>
          </a:p>
          <a:p>
            <a:endParaRPr lang="en-US" dirty="0"/>
          </a:p>
          <a:p>
            <a:r>
              <a:rPr lang="en-US" dirty="0"/>
              <a:t>insert into employ2 values(1003,'Suha',1900);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8781" b="26167"/>
          <a:stretch/>
        </p:blipFill>
        <p:spPr>
          <a:xfrm>
            <a:off x="79917" y="849165"/>
            <a:ext cx="11751527" cy="55071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595" y="111512"/>
            <a:ext cx="551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employ2 table and emp_dim_scd2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908" b="26818"/>
          <a:stretch/>
        </p:blipFill>
        <p:spPr>
          <a:xfrm>
            <a:off x="223025" y="778451"/>
            <a:ext cx="10983951" cy="5399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293" y="289932"/>
            <a:ext cx="543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Drag and include “Table Input”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9" y="169381"/>
            <a:ext cx="643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Connect the </a:t>
            </a:r>
            <a:r>
              <a:rPr lang="en-US" dirty="0">
                <a:solidFill>
                  <a:srgbClr val="7030A0"/>
                </a:solidFill>
              </a:rPr>
              <a:t>table </a:t>
            </a:r>
            <a:r>
              <a:rPr lang="en-US" dirty="0" smtClean="0">
                <a:solidFill>
                  <a:srgbClr val="7030A0"/>
                </a:solidFill>
              </a:rPr>
              <a:t>employ2 table and preview the data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348" b="27983"/>
          <a:stretch/>
        </p:blipFill>
        <p:spPr>
          <a:xfrm>
            <a:off x="423406" y="689331"/>
            <a:ext cx="10930394" cy="49365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8" y="0"/>
            <a:ext cx="51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Drag and include dimension lookup/update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connect table input with dimension lookup/update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976" b="19986"/>
          <a:stretch/>
        </p:blipFill>
        <p:spPr>
          <a:xfrm>
            <a:off x="165068" y="715353"/>
            <a:ext cx="7428911" cy="54847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61" y="78059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Connect the database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077"/>
          <a:stretch/>
        </p:blipFill>
        <p:spPr>
          <a:xfrm>
            <a:off x="375424" y="535194"/>
            <a:ext cx="11441151" cy="58211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214" b="10875"/>
          <a:stretch/>
        </p:blipFill>
        <p:spPr>
          <a:xfrm>
            <a:off x="200722" y="135644"/>
            <a:ext cx="10337181" cy="61091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49444" y="2610379"/>
            <a:ext cx="557561" cy="57986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76333" y="3601844"/>
            <a:ext cx="546408" cy="39029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610600" y="4895385"/>
            <a:ext cx="131956" cy="65792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840132" y="5820937"/>
            <a:ext cx="616102" cy="3308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7005" y="2967657"/>
            <a:ext cx="16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field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76333" y="3232512"/>
            <a:ext cx="1445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surrogate key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10710" y="4526053"/>
            <a:ext cx="113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Date from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90374" y="5451605"/>
            <a:ext cx="875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Date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38" y="0"/>
            <a:ext cx="515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Fields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122" b="10713"/>
          <a:stretch/>
        </p:blipFill>
        <p:spPr>
          <a:xfrm>
            <a:off x="332338" y="323165"/>
            <a:ext cx="10348332" cy="61203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268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Girija</dc:creator>
  <cp:lastModifiedBy>Dr. Girija</cp:lastModifiedBy>
  <cp:revision>87</cp:revision>
  <dcterms:created xsi:type="dcterms:W3CDTF">2018-05-05T12:48:18Z</dcterms:created>
  <dcterms:modified xsi:type="dcterms:W3CDTF">2018-05-20T18:21:32Z</dcterms:modified>
</cp:coreProperties>
</file>