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3" r:id="rId2"/>
    <p:sldId id="335" r:id="rId3"/>
    <p:sldId id="326" r:id="rId4"/>
    <p:sldId id="259" r:id="rId5"/>
    <p:sldId id="336" r:id="rId6"/>
    <p:sldId id="337" r:id="rId7"/>
    <p:sldId id="338" r:id="rId8"/>
    <p:sldId id="345" r:id="rId9"/>
    <p:sldId id="346" r:id="rId10"/>
    <p:sldId id="343" r:id="rId11"/>
    <p:sldId id="344" r:id="rId12"/>
    <p:sldId id="339" r:id="rId13"/>
    <p:sldId id="340" r:id="rId14"/>
    <p:sldId id="341" r:id="rId15"/>
    <p:sldId id="342" r:id="rId16"/>
    <p:sldId id="312" r:id="rId17"/>
    <p:sldId id="3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BA2C7-4636-4F98-822E-A299F7E877E2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5A332-D8EB-46FF-A3C0-7E5E9FFA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5A332-D8EB-46FF-A3C0-7E5E9FFA2D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8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868F-510B-4D5E-8C03-F8C923980864}" type="datetime1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A7F-CFDA-460C-AFD8-0551BAD9C63A}" type="datetime1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CBC3-D3CF-4FE4-9CA4-27F325F46EE6}" type="datetime1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38E-517E-46A0-A3D9-1F01FB24D04E}" type="datetime1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DC06-E747-4DC4-81DB-8B77CF632C5E}" type="datetime1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8058-B6CD-4EAD-BB83-9DE79C4B806B}" type="datetime1">
              <a:rPr lang="en-US" smtClean="0"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0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8A8E-0D01-42F4-B1CF-3F7388A6E0FC}" type="datetime1">
              <a:rPr lang="en-US" smtClean="0"/>
              <a:t>5/12/2018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97A7-66FD-4237-B627-CACE3DE27465}" type="datetime1">
              <a:rPr lang="en-US" smtClean="0"/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FA2F-3792-49AF-8882-B1BC92981CED}" type="datetime1">
              <a:rPr lang="en-US" smtClean="0"/>
              <a:t>5/12/2018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6319-C6B5-43F9-A308-80B0F557B471}" type="datetime1">
              <a:rPr lang="en-US" smtClean="0"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808-44A7-4C5B-9345-564905535862}" type="datetime1">
              <a:rPr lang="en-US" smtClean="0"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1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39CA-9B2D-47E5-8434-C4FDD893520E}" type="datetime1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B9EC-0788-4E4C-9A80-E088C1D2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732" y="3608339"/>
            <a:ext cx="8825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Unit 4- SLOWLY CHANGING </a:t>
            </a:r>
            <a:r>
              <a:rPr lang="en-US" sz="4000" b="1" dirty="0" smtClean="0"/>
              <a:t>DIMENSION </a:t>
            </a:r>
            <a:r>
              <a:rPr lang="en-US" sz="4000" b="1" dirty="0" smtClean="0"/>
              <a:t>TYPE 2 </a:t>
            </a:r>
            <a:r>
              <a:rPr lang="en-US" sz="4000" b="1" dirty="0" smtClean="0"/>
              <a:t>(SCD2)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65" y="688349"/>
            <a:ext cx="2809875" cy="2647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366260" y="1554480"/>
            <a:ext cx="1600200" cy="2171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66460" y="1291590"/>
            <a:ext cx="115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Disable it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43475" y="3428999"/>
            <a:ext cx="1483083" cy="8849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2011" y="2950839"/>
            <a:ext cx="27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Surrogate Key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6298" y="1660922"/>
            <a:ext cx="905867" cy="5532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9231" y="1762896"/>
            <a:ext cx="115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Field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99245" y="216099"/>
            <a:ext cx="121155" cy="4493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" y="549193"/>
            <a:ext cx="232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click and Edit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6297" y="1329155"/>
            <a:ext cx="1483083" cy="8849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95900" y="516137"/>
            <a:ext cx="1824990" cy="284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329555"/>
            <a:ext cx="324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Rename “student_dim_scd2”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" y="122428"/>
            <a:ext cx="12192000" cy="685465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228045" y="2434107"/>
            <a:ext cx="3958107" cy="37541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66958" y="5573816"/>
            <a:ext cx="227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Get Fields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5790" y="815362"/>
            <a:ext cx="708660" cy="8474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4375" y="869776"/>
            <a:ext cx="2457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186152" y="5204484"/>
            <a:ext cx="331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7247" y="1239108"/>
            <a:ext cx="167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“fields”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571" r="57958" b="22240"/>
          <a:stretch/>
        </p:blipFill>
        <p:spPr>
          <a:xfrm>
            <a:off x="99973" y="1120462"/>
            <a:ext cx="10869769" cy="3992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973" y="495837"/>
            <a:ext cx="83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Transform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launchgo</a:t>
            </a:r>
            <a:r>
              <a:rPr lang="en-US" dirty="0" smtClean="0">
                <a:sym typeface="Wingdings" panose="05000000000000000000" pitchFamily="2" charset="2"/>
              </a:rPr>
              <a:t> back to “oracle </a:t>
            </a:r>
            <a:r>
              <a:rPr lang="en-US" dirty="0" err="1" smtClean="0">
                <a:sym typeface="Wingdings" panose="05000000000000000000" pitchFamily="2" charset="2"/>
              </a:rPr>
              <a:t>xe</a:t>
            </a:r>
            <a:r>
              <a:rPr lang="en-US" dirty="0" smtClean="0">
                <a:sym typeface="Wingdings" panose="05000000000000000000" pitchFamily="2" charset="2"/>
              </a:rPr>
              <a:t>”--- display the student_dim_scd2 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8638" r="73486" b="24870"/>
          <a:stretch/>
        </p:blipFill>
        <p:spPr>
          <a:xfrm>
            <a:off x="218941" y="1249250"/>
            <a:ext cx="10431888" cy="4121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473" y="522997"/>
            <a:ext cx="833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Update the </a:t>
            </a:r>
            <a:r>
              <a:rPr lang="en-US" b="1" dirty="0" err="1" smtClean="0"/>
              <a:t>sid</a:t>
            </a:r>
            <a:r>
              <a:rPr lang="en-US" b="1" dirty="0" smtClean="0"/>
              <a:t> 11, mark as “95”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40935" y="1593761"/>
            <a:ext cx="2137410" cy="20574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640" t="23461" r="52254" b="17919"/>
          <a:stretch/>
        </p:blipFill>
        <p:spPr>
          <a:xfrm>
            <a:off x="154547" y="425001"/>
            <a:ext cx="8706118" cy="511291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427229" y="1332159"/>
            <a:ext cx="240030" cy="25260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47243" y="2410508"/>
            <a:ext cx="372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Execute the result, check the updated mark “95” in SID 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3934" r="57535" b="19234"/>
          <a:stretch/>
        </p:blipFill>
        <p:spPr>
          <a:xfrm>
            <a:off x="547352" y="672127"/>
            <a:ext cx="9266350" cy="3680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2" t="39037" r="81092" b="58305"/>
          <a:stretch/>
        </p:blipFill>
        <p:spPr>
          <a:xfrm>
            <a:off x="965915" y="334850"/>
            <a:ext cx="4417454" cy="4507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51131" y="2766543"/>
            <a:ext cx="1200150" cy="3200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81357" y="2065782"/>
            <a:ext cx="1280160" cy="35433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31191" y="672127"/>
            <a:ext cx="2634105" cy="20944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88650" y="139280"/>
            <a:ext cx="296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Updated history is storing in the dimension table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539356" y="462446"/>
            <a:ext cx="2349294" cy="16441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81357" y="823687"/>
            <a:ext cx="1" cy="1070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41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Exercise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757" y="335057"/>
            <a:ext cx="1205048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Create </a:t>
            </a:r>
            <a:r>
              <a:rPr lang="en-US" dirty="0"/>
              <a:t>table </a:t>
            </a:r>
            <a:r>
              <a:rPr lang="en-US" dirty="0" smtClean="0"/>
              <a:t>employ2(</a:t>
            </a:r>
            <a:r>
              <a:rPr lang="en-US" dirty="0" err="1" smtClean="0"/>
              <a:t>eid</a:t>
            </a:r>
            <a:r>
              <a:rPr lang="en-US" dirty="0" smtClean="0"/>
              <a:t> </a:t>
            </a:r>
            <a:r>
              <a:rPr lang="en-US" dirty="0"/>
              <a:t>number(5),</a:t>
            </a:r>
            <a:r>
              <a:rPr lang="en-US" dirty="0" err="1"/>
              <a:t>ename</a:t>
            </a:r>
            <a:r>
              <a:rPr lang="en-US" dirty="0"/>
              <a:t>  varchar2(15),salary number(5));</a:t>
            </a:r>
          </a:p>
          <a:p>
            <a:endParaRPr lang="en-US" sz="1000" dirty="0"/>
          </a:p>
          <a:p>
            <a:r>
              <a:rPr lang="en-US" dirty="0"/>
              <a:t>insert into </a:t>
            </a:r>
            <a:r>
              <a:rPr lang="en-US" dirty="0" smtClean="0"/>
              <a:t>employ2 </a:t>
            </a:r>
            <a:r>
              <a:rPr lang="en-US" dirty="0"/>
              <a:t>values(1001,'Alaa',1800);</a:t>
            </a:r>
          </a:p>
          <a:p>
            <a:endParaRPr lang="en-US" sz="1000" dirty="0"/>
          </a:p>
          <a:p>
            <a:r>
              <a:rPr lang="en-US" dirty="0"/>
              <a:t> insert into employ2 values(1002,'Ravi',1500);</a:t>
            </a:r>
          </a:p>
          <a:p>
            <a:endParaRPr lang="en-US" sz="1000" dirty="0"/>
          </a:p>
          <a:p>
            <a:r>
              <a:rPr lang="en-US" dirty="0"/>
              <a:t>select * from employ2;</a:t>
            </a:r>
          </a:p>
          <a:p>
            <a:endParaRPr lang="en-US" sz="1000" dirty="0"/>
          </a:p>
          <a:p>
            <a:r>
              <a:rPr lang="en-US" dirty="0"/>
              <a:t>create table </a:t>
            </a:r>
            <a:r>
              <a:rPr lang="en-US" dirty="0" smtClean="0"/>
              <a:t>emp_dim_scd2(</a:t>
            </a:r>
            <a:r>
              <a:rPr lang="en-US" dirty="0" err="1" smtClean="0"/>
              <a:t>emp_sur_key</a:t>
            </a:r>
            <a:r>
              <a:rPr lang="en-US" dirty="0" smtClean="0"/>
              <a:t> </a:t>
            </a:r>
            <a:r>
              <a:rPr lang="en-US" dirty="0"/>
              <a:t>number(5),</a:t>
            </a:r>
            <a:r>
              <a:rPr lang="en-US" dirty="0" err="1"/>
              <a:t>date_from</a:t>
            </a:r>
            <a:r>
              <a:rPr lang="en-US" dirty="0"/>
              <a:t> </a:t>
            </a:r>
            <a:r>
              <a:rPr lang="en-US" dirty="0" err="1"/>
              <a:t>date,date_to</a:t>
            </a:r>
            <a:r>
              <a:rPr lang="en-US" dirty="0"/>
              <a:t> </a:t>
            </a:r>
            <a:r>
              <a:rPr lang="en-US" dirty="0" err="1" smtClean="0"/>
              <a:t>date,version</a:t>
            </a:r>
            <a:r>
              <a:rPr lang="en-US" dirty="0" smtClean="0"/>
              <a:t>  </a:t>
            </a:r>
            <a:r>
              <a:rPr lang="en-US" dirty="0"/>
              <a:t>number(6),</a:t>
            </a:r>
            <a:r>
              <a:rPr lang="en-US" dirty="0" err="1" smtClean="0"/>
              <a:t>dim_eid</a:t>
            </a:r>
            <a:r>
              <a:rPr lang="en-US" dirty="0" smtClean="0"/>
              <a:t>  </a:t>
            </a:r>
            <a:r>
              <a:rPr lang="en-US" dirty="0"/>
              <a:t>number(5),</a:t>
            </a:r>
            <a:r>
              <a:rPr lang="en-US" dirty="0" err="1" smtClean="0"/>
              <a:t>ename</a:t>
            </a:r>
            <a:r>
              <a:rPr lang="en-US" dirty="0" smtClean="0"/>
              <a:t>  </a:t>
            </a:r>
            <a:r>
              <a:rPr lang="en-US" dirty="0"/>
              <a:t>varchar2(15),salary number(5));</a:t>
            </a:r>
          </a:p>
          <a:p>
            <a:endParaRPr lang="en-US" sz="1000" dirty="0"/>
          </a:p>
          <a:p>
            <a:r>
              <a:rPr lang="en-US" b="1" dirty="0"/>
              <a:t>Instruction 1</a:t>
            </a:r>
            <a:r>
              <a:rPr lang="en-US" b="1" dirty="0" smtClean="0"/>
              <a:t>: (Update Base table)</a:t>
            </a:r>
            <a:endParaRPr lang="en-US" b="1" dirty="0"/>
          </a:p>
          <a:p>
            <a:endParaRPr lang="en-US" sz="1000" dirty="0"/>
          </a:p>
          <a:p>
            <a:r>
              <a:rPr lang="en-US" dirty="0"/>
              <a:t>•</a:t>
            </a:r>
            <a:r>
              <a:rPr lang="en-US" dirty="0" smtClean="0"/>
              <a:t>Create  </a:t>
            </a:r>
            <a:r>
              <a:rPr lang="en-US" dirty="0"/>
              <a:t>employ2, emp_dim_scd2 table and insert two records </a:t>
            </a:r>
            <a:r>
              <a:rPr lang="en-US" dirty="0" smtClean="0"/>
              <a:t>in  </a:t>
            </a:r>
            <a:r>
              <a:rPr lang="en-US" dirty="0" err="1"/>
              <a:t>oracle_xe</a:t>
            </a:r>
            <a:r>
              <a:rPr lang="en-US" dirty="0"/>
              <a:t>.</a:t>
            </a:r>
          </a:p>
          <a:p>
            <a:endParaRPr lang="en-US" sz="1000" dirty="0"/>
          </a:p>
          <a:p>
            <a:r>
              <a:rPr lang="en-US" dirty="0" smtClean="0"/>
              <a:t>• Using </a:t>
            </a:r>
            <a:r>
              <a:rPr lang="en-US" dirty="0"/>
              <a:t>Spoon, include “table input” connect employ2 table,</a:t>
            </a:r>
          </a:p>
          <a:p>
            <a:endParaRPr lang="en-US" sz="1000" dirty="0"/>
          </a:p>
          <a:p>
            <a:r>
              <a:rPr lang="en-US" dirty="0"/>
              <a:t>•include “</a:t>
            </a:r>
            <a:r>
              <a:rPr lang="en-US" dirty="0" smtClean="0"/>
              <a:t>dimension </a:t>
            </a:r>
            <a:r>
              <a:rPr lang="en-US" dirty="0"/>
              <a:t>lookup/update”  tag connect </a:t>
            </a:r>
            <a:r>
              <a:rPr lang="en-US" dirty="0" smtClean="0"/>
              <a:t>emp_dim_scd2  dimension  </a:t>
            </a:r>
            <a:r>
              <a:rPr lang="en-US" dirty="0"/>
              <a:t>table, run the transformation and execute the result</a:t>
            </a:r>
          </a:p>
          <a:p>
            <a:endParaRPr lang="en-US" sz="1000" dirty="0"/>
          </a:p>
          <a:p>
            <a:r>
              <a:rPr lang="en-US" dirty="0" smtClean="0"/>
              <a:t>• </a:t>
            </a:r>
            <a:r>
              <a:rPr lang="en-US" dirty="0"/>
              <a:t>Check the emp_dim_scd2 records in the Oracle </a:t>
            </a:r>
            <a:r>
              <a:rPr lang="en-US" dirty="0" err="1"/>
              <a:t>xe</a:t>
            </a:r>
            <a:endParaRPr lang="en-US" dirty="0"/>
          </a:p>
          <a:p>
            <a:endParaRPr lang="en-US" sz="900" dirty="0"/>
          </a:p>
          <a:p>
            <a:r>
              <a:rPr lang="en-US" dirty="0" smtClean="0"/>
              <a:t>•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 employ2 table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1001 salary is 2500,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again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execute the result in spoon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dirty="0" smtClean="0"/>
              <a:t>Display  </a:t>
            </a:r>
            <a:r>
              <a:rPr lang="en-US" dirty="0"/>
              <a:t>emp_dim_scd2 dimension table with updated history details are included.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011" y="230266"/>
            <a:ext cx="106036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instruction 2</a:t>
            </a:r>
            <a:r>
              <a:rPr lang="en-US" b="1" dirty="0" smtClean="0"/>
              <a:t>: (Insert the New record in the Base table)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Insert the below given record in the employ2 table</a:t>
            </a:r>
          </a:p>
          <a:p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into employ2 values(1003,'Suha',1900);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execute the result in </a:t>
            </a:r>
            <a:r>
              <a:rPr lang="en-US" dirty="0" smtClean="0"/>
              <a:t>spoon</a:t>
            </a:r>
          </a:p>
          <a:p>
            <a:endParaRPr lang="en-US" dirty="0"/>
          </a:p>
          <a:p>
            <a:r>
              <a:rPr lang="en-US" dirty="0"/>
              <a:t>•Display emp_dim_scd2 dimension table with updated history details are included.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9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3327766"/>
            <a:ext cx="10218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It maintains full history in the target. It maintains history by </a:t>
            </a:r>
            <a:r>
              <a:rPr lang="en-US" dirty="0" smtClean="0"/>
              <a:t>inserting the </a:t>
            </a:r>
            <a:r>
              <a:rPr lang="en-US" dirty="0"/>
              <a:t>new record and updating for each change</a:t>
            </a:r>
            <a:r>
              <a:rPr lang="en-US" dirty="0" smtClean="0"/>
              <a:t>.  It keep version number, date from and date to changes occurred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2500" y="1890231"/>
            <a:ext cx="947928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This type will create a duplicate records with </a:t>
            </a:r>
            <a:r>
              <a:rPr lang="en-US" dirty="0" smtClean="0"/>
              <a:t>necessary </a:t>
            </a:r>
            <a:r>
              <a:rPr lang="en-US" dirty="0"/>
              <a:t>changes without disturbing the </a:t>
            </a:r>
            <a:r>
              <a:rPr lang="en-US" dirty="0" smtClean="0"/>
              <a:t>history. For example if you update any record information, it will keep both old record information plus old record information.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94899" y="1334811"/>
            <a:ext cx="329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SLOWLY CHANGIN DIMENSION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416" r="57946" b="57302"/>
          <a:stretch/>
        </p:blipFill>
        <p:spPr>
          <a:xfrm>
            <a:off x="249842" y="2585323"/>
            <a:ext cx="10058929" cy="2607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85" y="0"/>
            <a:ext cx="116368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create table student_scd2(</a:t>
            </a:r>
            <a:r>
              <a:rPr lang="en-US" dirty="0" err="1"/>
              <a:t>sid</a:t>
            </a:r>
            <a:r>
              <a:rPr lang="en-US" dirty="0"/>
              <a:t> number(5) ,</a:t>
            </a:r>
            <a:r>
              <a:rPr lang="en-US" dirty="0" err="1"/>
              <a:t>sname</a:t>
            </a:r>
            <a:r>
              <a:rPr lang="en-US" dirty="0"/>
              <a:t> varchar2(15),mark1 number(5));</a:t>
            </a:r>
          </a:p>
          <a:p>
            <a:endParaRPr lang="en-US" dirty="0"/>
          </a:p>
          <a:p>
            <a:r>
              <a:rPr lang="en-US" dirty="0"/>
              <a:t>insert into student_scd2 values(11,'Ambu',89);</a:t>
            </a:r>
          </a:p>
          <a:p>
            <a:endParaRPr lang="en-US" dirty="0"/>
          </a:p>
          <a:p>
            <a:r>
              <a:rPr lang="en-US" dirty="0"/>
              <a:t>insert into student_scd2 values(12,'Meenu',75);</a:t>
            </a:r>
          </a:p>
          <a:p>
            <a:endParaRPr lang="en-US" dirty="0"/>
          </a:p>
          <a:p>
            <a:r>
              <a:rPr lang="en-US" dirty="0"/>
              <a:t>insert into student_scd2 values(13,'Jasica',45);</a:t>
            </a:r>
          </a:p>
          <a:p>
            <a:endParaRPr lang="en-US" dirty="0"/>
          </a:p>
          <a:p>
            <a:r>
              <a:rPr lang="en-US" dirty="0"/>
              <a:t>select * from student_scd2;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3493" r="15092" b="52380"/>
          <a:stretch/>
        </p:blipFill>
        <p:spPr>
          <a:xfrm>
            <a:off x="168463" y="6128656"/>
            <a:ext cx="11474071" cy="609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463" y="5482325"/>
            <a:ext cx="11474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create table student_dim_scd2(</a:t>
            </a:r>
            <a:r>
              <a:rPr lang="en-US" dirty="0" err="1"/>
              <a:t>stu_sur_key</a:t>
            </a:r>
            <a:r>
              <a:rPr lang="en-US" dirty="0"/>
              <a:t> number(5),</a:t>
            </a:r>
            <a:r>
              <a:rPr lang="en-US" dirty="0" err="1"/>
              <a:t>date_from</a:t>
            </a:r>
            <a:r>
              <a:rPr lang="en-US" dirty="0"/>
              <a:t> date, </a:t>
            </a:r>
            <a:r>
              <a:rPr lang="en-US" dirty="0" err="1"/>
              <a:t>date_to</a:t>
            </a:r>
            <a:r>
              <a:rPr lang="en-US" dirty="0"/>
              <a:t> date, version number(4), </a:t>
            </a:r>
            <a:r>
              <a:rPr lang="en-US" dirty="0" err="1"/>
              <a:t>dim_sid</a:t>
            </a:r>
            <a:r>
              <a:rPr lang="en-US" dirty="0"/>
              <a:t> number(5), </a:t>
            </a:r>
            <a:r>
              <a:rPr lang="en-US" dirty="0" err="1"/>
              <a:t>sname</a:t>
            </a:r>
            <a:r>
              <a:rPr lang="en-US" dirty="0"/>
              <a:t> varchar2(15),mark1 number(5));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6901" b="50986"/>
          <a:stretch/>
        </p:blipFill>
        <p:spPr>
          <a:xfrm>
            <a:off x="309093" y="156220"/>
            <a:ext cx="5254580" cy="33597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39" r="52993" b="16228"/>
          <a:stretch/>
        </p:blipFill>
        <p:spPr>
          <a:xfrm>
            <a:off x="0" y="-405685"/>
            <a:ext cx="6001555" cy="570534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241946" y="2446986"/>
            <a:ext cx="3072477" cy="20977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5901" y="1800655"/>
            <a:ext cx="241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Drag and place the table input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969515" y="2064849"/>
            <a:ext cx="3328324" cy="5964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7839" y="2363081"/>
            <a:ext cx="279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click the mouse in Table input and select Edit step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7" y="-6402"/>
            <a:ext cx="12192000" cy="685465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0565097" y="1628120"/>
            <a:ext cx="162043" cy="13470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54410" y="2975212"/>
            <a:ext cx="282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“New” get  Database connection details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96001" y="2101755"/>
            <a:ext cx="454924" cy="6536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81431" y="1550270"/>
            <a:ext cx="262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name in the property of the system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932558" y="4116404"/>
            <a:ext cx="241655" cy="15085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6168" y="5540992"/>
            <a:ext cx="282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“Test” Button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373504" y="4776716"/>
            <a:ext cx="307075" cy="11336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12994" y="5736993"/>
            <a:ext cx="428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Database name is “</a:t>
            </a:r>
            <a:r>
              <a:rPr lang="en-US" dirty="0" err="1" smtClean="0"/>
              <a:t>xe</a:t>
            </a:r>
            <a:r>
              <a:rPr lang="en-US" dirty="0" smtClean="0"/>
              <a:t>”,  Database user name “hr” and password of the user “hr”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714445" y="2975212"/>
            <a:ext cx="762545" cy="3180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63981" y="2196601"/>
            <a:ext cx="60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18857" y="2101755"/>
            <a:ext cx="60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13329" y="5178141"/>
            <a:ext cx="60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72339" y="2790546"/>
            <a:ext cx="60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21296" y="4321410"/>
            <a:ext cx="60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07" t="22710" r="7042" b="21488"/>
          <a:stretch/>
        </p:blipFill>
        <p:spPr>
          <a:xfrm>
            <a:off x="862885" y="540913"/>
            <a:ext cx="9259910" cy="38250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163651" y="1236372"/>
            <a:ext cx="386367" cy="20219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t="22146" r="45282" b="15664"/>
          <a:stretch/>
        </p:blipFill>
        <p:spPr>
          <a:xfrm>
            <a:off x="399245" y="734095"/>
            <a:ext cx="6671256" cy="426290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303589" y="1249251"/>
            <a:ext cx="3530541" cy="8542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34129" y="734095"/>
            <a:ext cx="524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Drag and place the “dimension lookup/update” and connect with Table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B9EC-0788-4E4C-9A80-E088C1D235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547</Words>
  <Application>Microsoft Office PowerPoint</Application>
  <PresentationFormat>Widescreen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Girija</dc:creator>
  <cp:lastModifiedBy>Dr. Girija</cp:lastModifiedBy>
  <cp:revision>69</cp:revision>
  <dcterms:created xsi:type="dcterms:W3CDTF">2018-05-05T12:48:18Z</dcterms:created>
  <dcterms:modified xsi:type="dcterms:W3CDTF">2018-05-12T09:52:43Z</dcterms:modified>
</cp:coreProperties>
</file>