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7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9144000" cy="5143500" type="screen16x9"/>
  <p:notesSz cx="6858000" cy="9144000"/>
  <p:embeddedFontLst>
    <p:embeddedFont>
      <p:font typeface="Calibri" panose="020F0502020204030204" pitchFamily="34" charset="0"/>
      <p:regular r:id="rId77"/>
      <p:bold r:id="rId78"/>
      <p:italic r:id="rId79"/>
      <p:boldItalic r:id="rId80"/>
    </p:embeddedFont>
    <p:embeddedFont>
      <p:font typeface="Playball" panose="020B0604020202020204" charset="0"/>
      <p:regular r:id="rId81"/>
    </p:embeddedFont>
    <p:embeddedFont>
      <p:font typeface="Radley" panose="020B0604020202020204" charset="0"/>
      <p:regular r:id="rId82"/>
      <p:italic r:id="rId83"/>
    </p:embeddedFont>
    <p:embeddedFont>
      <p:font typeface="Georgia" panose="02040502050405020303" pitchFamily="18"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687993-E19A-4B78-9DC4-938160C46234}">
  <a:tblStyle styleId="{C4687993-E19A-4B78-9DC4-938160C46234}"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chemeClr val="accent1"/>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40000"/>
            </a:schemeClr>
          </a:solidFill>
        </a:fill>
      </a:tcStyle>
    </a:band1H>
    <a:band1V>
      <a:tcStyle>
        <a:tcBdr>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tcBdr>
        <a:fill>
          <a:solidFill>
            <a:schemeClr val="accent1">
              <a:alpha val="40000"/>
            </a:schemeClr>
          </a:solidFill>
        </a:fill>
      </a:tcStyle>
    </a:band1V>
    <a:lastCol>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lastCol>
    <a:firstCol>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firstCol>
    <a:lastRow>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lastRow>
    <a:firstRow>
      <a:tcTxStyle b="on" i="off">
        <a:font>
          <a:latin typeface="Calibri"/>
          <a:ea typeface="Calibri"/>
          <a:cs typeface="Calibri"/>
        </a:font>
        <a:schemeClr val="lt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l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accent1"/>
          </a:solidFill>
        </a:fill>
      </a:tcStyle>
    </a:firstRow>
  </a:tblStyle>
  <a:tblStyle styleId="{E505D72F-0F31-48D1-A4E4-D4ECF876918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0F5FB"/>
          </a:solidFill>
        </a:fill>
      </a:tcStyle>
    </a:wholeTbl>
    <a:band1H>
      <a:tcStyle>
        <a:tcBdr/>
        <a:fill>
          <a:solidFill>
            <a:srgbClr val="DDEAF6"/>
          </a:solidFill>
        </a:fill>
      </a:tcStyle>
    </a:band1H>
    <a:band1V>
      <a:tcStyle>
        <a:tcBdr/>
        <a:fill>
          <a:solidFill>
            <a:srgbClr val="DDEAF6"/>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font" Target="fonts/font3.fntdata"/><Relationship Id="rId87"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6.fntdata"/><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7.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42759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799"/>
          </a:xfrm>
          <a:prstGeom prst="rect">
            <a:avLst/>
          </a:prstGeom>
          <a:noFill/>
          <a:ln>
            <a:noFill/>
          </a:ln>
        </p:spPr>
        <p:txBody>
          <a:bodyPr lIns="91325" tIns="45650" rIns="91325" bIns="45650" anchor="t" anchorCtr="0">
            <a:noAutofit/>
          </a:bodyPr>
          <a:lstStyle/>
          <a:p>
            <a:pPr marL="0" marR="0" lvl="0" indent="0" algn="l" rtl="0">
              <a:lnSpc>
                <a:spcPct val="80000"/>
              </a:lnSpc>
              <a:spcBef>
                <a:spcPts val="0"/>
              </a:spcBef>
              <a:buSzPct val="25000"/>
              <a:buNone/>
            </a:pPr>
            <a:r>
              <a:rPr lang="en" sz="400" b="1" i="0" u="none" strike="noStrike" cap="none">
                <a:solidFill>
                  <a:schemeClr val="dk1"/>
                </a:solidFill>
                <a:latin typeface="Calibri"/>
                <a:ea typeface="Calibri"/>
                <a:cs typeface="Calibri"/>
                <a:sym typeface="Calibri"/>
              </a:rPr>
              <a:t>Half-circle picture with accent arcs</a:t>
            </a:r>
          </a:p>
          <a:p>
            <a:pPr marL="0" marR="0" lvl="0" indent="0" algn="l" rtl="0">
              <a:lnSpc>
                <a:spcPct val="80000"/>
              </a:lnSpc>
              <a:spcBef>
                <a:spcPts val="0"/>
              </a:spcBef>
              <a:buSzPct val="25000"/>
              <a:buNone/>
            </a:pPr>
            <a:r>
              <a:rPr lang="en" sz="400" b="0" i="0" u="none" strike="noStrike" cap="none">
                <a:solidFill>
                  <a:schemeClr val="dk1"/>
                </a:solidFill>
                <a:latin typeface="Calibri"/>
                <a:ea typeface="Calibri"/>
                <a:cs typeface="Calibri"/>
                <a:sym typeface="Calibri"/>
              </a:rPr>
              <a:t>(Basic)</a:t>
            </a:r>
          </a:p>
          <a:p>
            <a:pPr marL="0" marR="0" lvl="0" indent="0" algn="l" rtl="0">
              <a:lnSpc>
                <a:spcPct val="80000"/>
              </a:lnSpc>
              <a:spcBef>
                <a:spcPts val="0"/>
              </a:spcBef>
              <a:buNone/>
            </a:pPr>
            <a:endParaRPr sz="4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None/>
            </a:pPr>
            <a:endParaRPr sz="4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 sz="400" b="0" i="0" u="none" strike="noStrike" cap="none">
                <a:solidFill>
                  <a:schemeClr val="dk1"/>
                </a:solidFill>
                <a:latin typeface="Calibri"/>
                <a:ea typeface="Calibri"/>
                <a:cs typeface="Calibri"/>
                <a:sym typeface="Calibri"/>
              </a:rPr>
              <a:t>To reproduce the shape effects on this slide, do the following:</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On the </a:t>
            </a:r>
            <a:r>
              <a:rPr lang="en" sz="400" b="1" i="0" u="none" strike="noStrike" cap="none">
                <a:solidFill>
                  <a:schemeClr val="dk1"/>
                </a:solidFill>
                <a:latin typeface="Calibri"/>
                <a:ea typeface="Calibri"/>
                <a:cs typeface="Calibri"/>
                <a:sym typeface="Calibri"/>
              </a:rPr>
              <a:t>Home</a:t>
            </a:r>
            <a:r>
              <a:rPr lang="en" sz="400" b="0" i="0" u="none" strike="noStrike" cap="none">
                <a:solidFill>
                  <a:schemeClr val="dk1"/>
                </a:solidFill>
                <a:latin typeface="Calibri"/>
                <a:ea typeface="Calibri"/>
                <a:cs typeface="Calibri"/>
                <a:sym typeface="Calibri"/>
              </a:rPr>
              <a:t> tab, in the </a:t>
            </a:r>
            <a:r>
              <a:rPr lang="en" sz="400" b="1" i="0" u="none" strike="noStrike" cap="none">
                <a:solidFill>
                  <a:schemeClr val="dk1"/>
                </a:solidFill>
                <a:latin typeface="Calibri"/>
                <a:ea typeface="Calibri"/>
                <a:cs typeface="Calibri"/>
                <a:sym typeface="Calibri"/>
              </a:rPr>
              <a:t>Slides</a:t>
            </a:r>
            <a:r>
              <a:rPr lang="en" sz="400" b="0" i="0" u="none" strike="noStrike" cap="none">
                <a:solidFill>
                  <a:schemeClr val="dk1"/>
                </a:solidFill>
                <a:latin typeface="Calibri"/>
                <a:ea typeface="Calibri"/>
                <a:cs typeface="Calibri"/>
                <a:sym typeface="Calibri"/>
              </a:rPr>
              <a:t> group, click </a:t>
            </a:r>
            <a:r>
              <a:rPr lang="en" sz="400" b="1" i="0" u="none" strike="noStrike" cap="none">
                <a:solidFill>
                  <a:schemeClr val="dk1"/>
                </a:solidFill>
                <a:latin typeface="Calibri"/>
                <a:ea typeface="Calibri"/>
                <a:cs typeface="Calibri"/>
                <a:sym typeface="Calibri"/>
              </a:rPr>
              <a:t>Layout</a:t>
            </a:r>
            <a:r>
              <a:rPr lang="en" sz="400" b="0" i="0" u="none" strike="noStrike" cap="none">
                <a:solidFill>
                  <a:schemeClr val="dk1"/>
                </a:solidFill>
                <a:latin typeface="Calibri"/>
                <a:ea typeface="Calibri"/>
                <a:cs typeface="Calibri"/>
                <a:sym typeface="Calibri"/>
              </a:rPr>
              <a:t>, and then click </a:t>
            </a:r>
            <a:r>
              <a:rPr lang="en" sz="400" b="1" i="0" u="none" strike="noStrike" cap="none">
                <a:solidFill>
                  <a:schemeClr val="dk1"/>
                </a:solidFill>
                <a:latin typeface="Calibri"/>
                <a:ea typeface="Calibri"/>
                <a:cs typeface="Calibri"/>
                <a:sym typeface="Calibri"/>
              </a:rPr>
              <a:t>Blank</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On the </a:t>
            </a:r>
            <a:r>
              <a:rPr lang="en" sz="400" b="1" i="0" u="none" strike="noStrike" cap="none">
                <a:solidFill>
                  <a:schemeClr val="dk1"/>
                </a:solidFill>
                <a:latin typeface="Calibri"/>
                <a:ea typeface="Calibri"/>
                <a:cs typeface="Calibri"/>
                <a:sym typeface="Calibri"/>
              </a:rPr>
              <a:t>Home</a:t>
            </a:r>
            <a:r>
              <a:rPr lang="en" sz="400" b="0" i="0" u="none" strike="noStrike" cap="none">
                <a:solidFill>
                  <a:schemeClr val="dk1"/>
                </a:solidFill>
                <a:latin typeface="Calibri"/>
                <a:ea typeface="Calibri"/>
                <a:cs typeface="Calibri"/>
                <a:sym typeface="Calibri"/>
              </a:rPr>
              <a:t> tab, in the </a:t>
            </a:r>
            <a:r>
              <a:rPr lang="en" sz="400" b="1" i="0" u="none" strike="noStrike" cap="none">
                <a:solidFill>
                  <a:schemeClr val="dk1"/>
                </a:solidFill>
                <a:latin typeface="Calibri"/>
                <a:ea typeface="Calibri"/>
                <a:cs typeface="Calibri"/>
                <a:sym typeface="Calibri"/>
              </a:rPr>
              <a:t>Drawing</a:t>
            </a:r>
            <a:r>
              <a:rPr lang="en" sz="400" b="0" i="0" u="none" strike="noStrike" cap="none">
                <a:solidFill>
                  <a:schemeClr val="dk1"/>
                </a:solidFill>
                <a:latin typeface="Calibri"/>
                <a:ea typeface="Calibri"/>
                <a:cs typeface="Calibri"/>
                <a:sym typeface="Calibri"/>
              </a:rPr>
              <a:t> group, click </a:t>
            </a:r>
            <a:r>
              <a:rPr lang="en" sz="400" b="1" i="0" u="none" strike="noStrike" cap="none">
                <a:solidFill>
                  <a:schemeClr val="dk1"/>
                </a:solidFill>
                <a:latin typeface="Calibri"/>
                <a:ea typeface="Calibri"/>
                <a:cs typeface="Calibri"/>
                <a:sym typeface="Calibri"/>
              </a:rPr>
              <a:t>Shapes</a:t>
            </a:r>
            <a:r>
              <a:rPr lang="en" sz="400" b="0" i="0" u="none" strike="noStrike" cap="none">
                <a:solidFill>
                  <a:schemeClr val="dk1"/>
                </a:solidFill>
                <a:latin typeface="Calibri"/>
                <a:ea typeface="Calibri"/>
                <a:cs typeface="Calibri"/>
                <a:sym typeface="Calibri"/>
              </a:rPr>
              <a:t>, and then under </a:t>
            </a:r>
            <a:r>
              <a:rPr lang="en" sz="400" b="1" i="0" u="none" strike="noStrike" cap="none">
                <a:solidFill>
                  <a:schemeClr val="dk1"/>
                </a:solidFill>
                <a:latin typeface="Calibri"/>
                <a:ea typeface="Calibri"/>
                <a:cs typeface="Calibri"/>
                <a:sym typeface="Calibri"/>
              </a:rPr>
              <a:t>Basic Shapes</a:t>
            </a:r>
            <a:r>
              <a:rPr lang="en" sz="400" b="0" i="0" u="none" strike="noStrike" cap="none">
                <a:solidFill>
                  <a:schemeClr val="dk1"/>
                </a:solidFill>
                <a:latin typeface="Calibri"/>
                <a:ea typeface="Calibri"/>
                <a:cs typeface="Calibri"/>
                <a:sym typeface="Calibri"/>
              </a:rPr>
              <a:t>, click </a:t>
            </a:r>
            <a:r>
              <a:rPr lang="en" sz="400" b="1" i="0" u="none" strike="noStrike" cap="none">
                <a:solidFill>
                  <a:schemeClr val="dk1"/>
                </a:solidFill>
                <a:latin typeface="Calibri"/>
                <a:ea typeface="Calibri"/>
                <a:cs typeface="Calibri"/>
                <a:sym typeface="Calibri"/>
              </a:rPr>
              <a:t>Arc </a:t>
            </a:r>
            <a:r>
              <a:rPr lang="en" sz="400" b="0" i="0" u="none" strike="noStrike" cap="none">
                <a:solidFill>
                  <a:schemeClr val="dk1"/>
                </a:solidFill>
                <a:latin typeface="Calibri"/>
                <a:ea typeface="Calibri"/>
                <a:cs typeface="Calibri"/>
                <a:sym typeface="Calibri"/>
              </a:rPr>
              <a:t>(third row, 12</a:t>
            </a:r>
            <a:r>
              <a:rPr lang="en" sz="400" b="0" i="0" u="none" strike="noStrike" cap="none" baseline="30000">
                <a:solidFill>
                  <a:schemeClr val="dk1"/>
                </a:solidFill>
                <a:latin typeface="Calibri"/>
                <a:ea typeface="Calibri"/>
                <a:cs typeface="Calibri"/>
                <a:sym typeface="Calibri"/>
              </a:rPr>
              <a:t>th</a:t>
            </a:r>
            <a:r>
              <a:rPr lang="en" sz="400" b="0" i="0" u="none" strike="noStrike" cap="none">
                <a:solidFill>
                  <a:schemeClr val="dk1"/>
                </a:solidFill>
                <a:latin typeface="Calibri"/>
                <a:ea typeface="Calibri"/>
                <a:cs typeface="Calibri"/>
                <a:sym typeface="Calibri"/>
              </a:rPr>
              <a:t> option from the left). On the slide, drag to draw an arc.</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Select the arc. Under </a:t>
            </a:r>
            <a:r>
              <a:rPr lang="en" sz="400" b="1" i="0" u="none" strike="noStrike" cap="none">
                <a:solidFill>
                  <a:schemeClr val="dk1"/>
                </a:solidFill>
                <a:latin typeface="Calibri"/>
                <a:ea typeface="Calibri"/>
                <a:cs typeface="Calibri"/>
                <a:sym typeface="Calibri"/>
              </a:rPr>
              <a:t>Drawing Tools</a:t>
            </a:r>
            <a:r>
              <a:rPr lang="en" sz="400" b="0" i="0" u="none" strike="noStrike" cap="none">
                <a:solidFill>
                  <a:schemeClr val="dk1"/>
                </a:solidFill>
                <a:latin typeface="Calibri"/>
                <a:ea typeface="Calibri"/>
                <a:cs typeface="Calibri"/>
                <a:sym typeface="Calibri"/>
              </a:rPr>
              <a:t>, on the </a:t>
            </a:r>
            <a:r>
              <a:rPr lang="en" sz="400" b="1" i="0" u="none" strike="noStrike" cap="none">
                <a:solidFill>
                  <a:schemeClr val="dk1"/>
                </a:solidFill>
                <a:latin typeface="Calibri"/>
                <a:ea typeface="Calibri"/>
                <a:cs typeface="Calibri"/>
                <a:sym typeface="Calibri"/>
              </a:rPr>
              <a:t>Format</a:t>
            </a:r>
            <a:r>
              <a:rPr lang="en" sz="400" b="0" i="0" u="none" strike="noStrike" cap="none">
                <a:solidFill>
                  <a:schemeClr val="dk1"/>
                </a:solidFill>
                <a:latin typeface="Calibri"/>
                <a:ea typeface="Calibri"/>
                <a:cs typeface="Calibri"/>
                <a:sym typeface="Calibri"/>
              </a:rPr>
              <a:t> tab, in the </a:t>
            </a:r>
            <a:r>
              <a:rPr lang="en" sz="400" b="1" i="0" u="none" strike="noStrike" cap="none">
                <a:solidFill>
                  <a:schemeClr val="dk1"/>
                </a:solidFill>
                <a:latin typeface="Calibri"/>
                <a:ea typeface="Calibri"/>
                <a:cs typeface="Calibri"/>
                <a:sym typeface="Calibri"/>
              </a:rPr>
              <a:t>Size</a:t>
            </a:r>
            <a:r>
              <a:rPr lang="en" sz="400" b="0" i="0" u="none" strike="noStrike" cap="none">
                <a:solidFill>
                  <a:schemeClr val="dk1"/>
                </a:solidFill>
                <a:latin typeface="Calibri"/>
                <a:ea typeface="Calibri"/>
                <a:cs typeface="Calibri"/>
                <a:sym typeface="Calibri"/>
              </a:rPr>
              <a:t> group, do the following:</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Shape Height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7.5”</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Shape Width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7.5”</a:t>
            </a:r>
            <a:r>
              <a:rPr lang="en" sz="400" b="0" i="0" u="none" strike="noStrike" cap="none">
                <a:solidFill>
                  <a:schemeClr val="dk1"/>
                </a:solidFill>
                <a:latin typeface="Calibri"/>
                <a:ea typeface="Calibri"/>
                <a:cs typeface="Calibri"/>
                <a:sym typeface="Calibri"/>
              </a:rPr>
              <a:t>.</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Drag the right yellow diamond adjustment handle to the bottom of the slide to create a half-circle. </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Under </a:t>
            </a:r>
            <a:r>
              <a:rPr lang="en" sz="400" b="1" i="0" u="none" strike="noStrike" cap="none">
                <a:solidFill>
                  <a:schemeClr val="dk1"/>
                </a:solidFill>
                <a:latin typeface="Calibri"/>
                <a:ea typeface="Calibri"/>
                <a:cs typeface="Calibri"/>
                <a:sym typeface="Calibri"/>
              </a:rPr>
              <a:t>Drawing Tools</a:t>
            </a:r>
            <a:r>
              <a:rPr lang="en" sz="400" b="0" i="0" u="none" strike="noStrike" cap="none">
                <a:solidFill>
                  <a:schemeClr val="dk1"/>
                </a:solidFill>
                <a:latin typeface="Calibri"/>
                <a:ea typeface="Calibri"/>
                <a:cs typeface="Calibri"/>
                <a:sym typeface="Calibri"/>
              </a:rPr>
              <a:t>, on the </a:t>
            </a:r>
            <a:r>
              <a:rPr lang="en" sz="400" b="1" i="0" u="none" strike="noStrike" cap="none">
                <a:solidFill>
                  <a:schemeClr val="dk1"/>
                </a:solidFill>
                <a:latin typeface="Calibri"/>
                <a:ea typeface="Calibri"/>
                <a:cs typeface="Calibri"/>
                <a:sym typeface="Calibri"/>
              </a:rPr>
              <a:t>Format</a:t>
            </a:r>
            <a:r>
              <a:rPr lang="en" sz="400" b="0" i="0" u="none" strike="noStrike" cap="none">
                <a:solidFill>
                  <a:schemeClr val="dk1"/>
                </a:solidFill>
                <a:latin typeface="Calibri"/>
                <a:ea typeface="Calibri"/>
                <a:cs typeface="Calibri"/>
                <a:sym typeface="Calibri"/>
              </a:rPr>
              <a:t> tab, in the bottom right corner of the </a:t>
            </a:r>
            <a:r>
              <a:rPr lang="en" sz="400" b="1" i="0" u="none" strike="noStrike" cap="none">
                <a:solidFill>
                  <a:schemeClr val="dk1"/>
                </a:solidFill>
                <a:latin typeface="Calibri"/>
                <a:ea typeface="Calibri"/>
                <a:cs typeface="Calibri"/>
                <a:sym typeface="Calibri"/>
              </a:rPr>
              <a:t>Shape Styles </a:t>
            </a:r>
            <a:r>
              <a:rPr lang="en" sz="400" b="0" i="0" u="none" strike="noStrike" cap="none">
                <a:solidFill>
                  <a:schemeClr val="dk1"/>
                </a:solidFill>
                <a:latin typeface="Calibri"/>
                <a:ea typeface="Calibri"/>
                <a:cs typeface="Calibri"/>
                <a:sym typeface="Calibri"/>
              </a:rPr>
              <a:t>group, click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launcher. In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click </a:t>
            </a:r>
            <a:r>
              <a:rPr lang="en" sz="400" b="1" i="0" u="none" strike="noStrike" cap="none">
                <a:solidFill>
                  <a:schemeClr val="dk1"/>
                </a:solidFill>
                <a:latin typeface="Calibri"/>
                <a:ea typeface="Calibri"/>
                <a:cs typeface="Calibri"/>
                <a:sym typeface="Calibri"/>
              </a:rPr>
              <a:t>Fill</a:t>
            </a:r>
            <a:r>
              <a:rPr lang="en" sz="400" b="0" i="0" u="none" strike="noStrike" cap="none">
                <a:solidFill>
                  <a:schemeClr val="dk1"/>
                </a:solidFill>
                <a:latin typeface="Calibri"/>
                <a:ea typeface="Calibri"/>
                <a:cs typeface="Calibri"/>
                <a:sym typeface="Calibri"/>
              </a:rPr>
              <a:t> in the left pane. In the </a:t>
            </a:r>
            <a:r>
              <a:rPr lang="en" sz="400" b="1" i="0" u="none" strike="noStrike" cap="none">
                <a:solidFill>
                  <a:schemeClr val="dk1"/>
                </a:solidFill>
                <a:latin typeface="Calibri"/>
                <a:ea typeface="Calibri"/>
                <a:cs typeface="Calibri"/>
                <a:sym typeface="Calibri"/>
              </a:rPr>
              <a:t>Fill</a:t>
            </a:r>
            <a:r>
              <a:rPr lang="en" sz="400" b="0" i="0" u="none" strike="noStrike" cap="none">
                <a:solidFill>
                  <a:schemeClr val="dk1"/>
                </a:solidFill>
                <a:latin typeface="Calibri"/>
                <a:ea typeface="Calibri"/>
                <a:cs typeface="Calibri"/>
                <a:sym typeface="Calibri"/>
              </a:rPr>
              <a:t> pane, select </a:t>
            </a:r>
            <a:r>
              <a:rPr lang="en" sz="400" b="1" i="0" u="none" strike="noStrike" cap="none">
                <a:solidFill>
                  <a:schemeClr val="dk1"/>
                </a:solidFill>
                <a:latin typeface="Calibri"/>
                <a:ea typeface="Calibri"/>
                <a:cs typeface="Calibri"/>
                <a:sym typeface="Calibri"/>
              </a:rPr>
              <a:t>Picture</a:t>
            </a:r>
            <a:r>
              <a:rPr lang="en" sz="400" b="0" i="0" u="none" strike="noStrike" cap="none">
                <a:solidFill>
                  <a:schemeClr val="dk1"/>
                </a:solidFill>
                <a:latin typeface="Calibri"/>
                <a:ea typeface="Calibri"/>
                <a:cs typeface="Calibri"/>
                <a:sym typeface="Calibri"/>
              </a:rPr>
              <a:t> </a:t>
            </a:r>
            <a:r>
              <a:rPr lang="en" sz="400" b="1" i="0" u="none" strike="noStrike" cap="none">
                <a:solidFill>
                  <a:schemeClr val="dk1"/>
                </a:solidFill>
                <a:latin typeface="Calibri"/>
                <a:ea typeface="Calibri"/>
                <a:cs typeface="Calibri"/>
                <a:sym typeface="Calibri"/>
              </a:rPr>
              <a:t>or texture fill</a:t>
            </a:r>
            <a:r>
              <a:rPr lang="en" sz="400" b="0" i="0" u="none" strike="noStrike" cap="none">
                <a:solidFill>
                  <a:schemeClr val="dk1"/>
                </a:solidFill>
                <a:latin typeface="Calibri"/>
                <a:ea typeface="Calibri"/>
                <a:cs typeface="Calibri"/>
                <a:sym typeface="Calibri"/>
              </a:rPr>
              <a:t>, and then under </a:t>
            </a:r>
            <a:r>
              <a:rPr lang="en" sz="400" b="1" i="0" u="none" strike="noStrike" cap="none">
                <a:solidFill>
                  <a:schemeClr val="dk1"/>
                </a:solidFill>
                <a:latin typeface="Calibri"/>
                <a:ea typeface="Calibri"/>
                <a:cs typeface="Calibri"/>
                <a:sym typeface="Calibri"/>
              </a:rPr>
              <a:t>Insert from</a:t>
            </a:r>
            <a:r>
              <a:rPr lang="en" sz="400" b="0" i="0" u="none" strike="noStrike" cap="none">
                <a:solidFill>
                  <a:schemeClr val="dk1"/>
                </a:solidFill>
                <a:latin typeface="Calibri"/>
                <a:ea typeface="Calibri"/>
                <a:cs typeface="Calibri"/>
                <a:sym typeface="Calibri"/>
              </a:rPr>
              <a:t>, click </a:t>
            </a:r>
            <a:r>
              <a:rPr lang="en" sz="400" b="1" i="0" u="none" strike="noStrike" cap="none">
                <a:solidFill>
                  <a:schemeClr val="dk1"/>
                </a:solidFill>
                <a:latin typeface="Calibri"/>
                <a:ea typeface="Calibri"/>
                <a:cs typeface="Calibri"/>
                <a:sym typeface="Calibri"/>
              </a:rPr>
              <a:t>File</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Insert Picture</a:t>
            </a:r>
            <a:r>
              <a:rPr lang="en" sz="400" b="0" i="0" u="none" strike="noStrike" cap="none">
                <a:solidFill>
                  <a:schemeClr val="dk1"/>
                </a:solidFill>
                <a:latin typeface="Calibri"/>
                <a:ea typeface="Calibri"/>
                <a:cs typeface="Calibri"/>
                <a:sym typeface="Calibri"/>
              </a:rPr>
              <a:t> dialog box, select a picture, and then click </a:t>
            </a:r>
            <a:r>
              <a:rPr lang="en" sz="400" b="1" i="0" u="none" strike="noStrike" cap="none">
                <a:solidFill>
                  <a:schemeClr val="dk1"/>
                </a:solidFill>
                <a:latin typeface="Calibri"/>
                <a:ea typeface="Calibri"/>
                <a:cs typeface="Calibri"/>
                <a:sym typeface="Calibri"/>
              </a:rPr>
              <a:t>Insert</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Also in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in the </a:t>
            </a:r>
            <a:r>
              <a:rPr lang="en" sz="400" b="1" i="0" u="none" strike="noStrike" cap="none">
                <a:solidFill>
                  <a:schemeClr val="dk1"/>
                </a:solidFill>
                <a:latin typeface="Calibri"/>
                <a:ea typeface="Calibri"/>
                <a:cs typeface="Calibri"/>
                <a:sym typeface="Calibri"/>
              </a:rPr>
              <a:t>Fill</a:t>
            </a:r>
            <a:r>
              <a:rPr lang="en" sz="400" b="0" i="0" u="none" strike="noStrike" cap="none">
                <a:solidFill>
                  <a:schemeClr val="dk1"/>
                </a:solidFill>
                <a:latin typeface="Calibri"/>
                <a:ea typeface="Calibri"/>
                <a:cs typeface="Calibri"/>
                <a:sym typeface="Calibri"/>
              </a:rPr>
              <a:t> pane, under </a:t>
            </a:r>
            <a:r>
              <a:rPr lang="en" sz="400" b="1" i="0" u="none" strike="noStrike" cap="none">
                <a:solidFill>
                  <a:schemeClr val="dk1"/>
                </a:solidFill>
                <a:latin typeface="Calibri"/>
                <a:ea typeface="Calibri"/>
                <a:cs typeface="Calibri"/>
                <a:sym typeface="Calibri"/>
              </a:rPr>
              <a:t>Insert from</a:t>
            </a:r>
            <a:r>
              <a:rPr lang="en" sz="400" b="0" i="0" u="none" strike="noStrike" cap="none">
                <a:solidFill>
                  <a:schemeClr val="dk1"/>
                </a:solidFill>
                <a:latin typeface="Calibri"/>
                <a:ea typeface="Calibri"/>
                <a:cs typeface="Calibri"/>
                <a:sym typeface="Calibri"/>
              </a:rPr>
              <a:t>, select </a:t>
            </a:r>
            <a:r>
              <a:rPr lang="en" sz="400" b="1" i="0" u="none" strike="noStrike" cap="none">
                <a:solidFill>
                  <a:schemeClr val="dk1"/>
                </a:solidFill>
                <a:latin typeface="Calibri"/>
                <a:ea typeface="Calibri"/>
                <a:cs typeface="Calibri"/>
                <a:sym typeface="Calibri"/>
              </a:rPr>
              <a:t>Tile picture as texture</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Also in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click </a:t>
            </a:r>
            <a:r>
              <a:rPr lang="en" sz="400" b="1" i="0" u="none" strike="noStrike" cap="none">
                <a:solidFill>
                  <a:schemeClr val="dk1"/>
                </a:solidFill>
                <a:latin typeface="Calibri"/>
                <a:ea typeface="Calibri"/>
                <a:cs typeface="Calibri"/>
                <a:sym typeface="Calibri"/>
              </a:rPr>
              <a:t>Line Color </a:t>
            </a:r>
            <a:r>
              <a:rPr lang="en" sz="400" b="0" i="0" u="none" strike="noStrike" cap="none">
                <a:solidFill>
                  <a:schemeClr val="dk1"/>
                </a:solidFill>
                <a:latin typeface="Calibri"/>
                <a:ea typeface="Calibri"/>
                <a:cs typeface="Calibri"/>
                <a:sym typeface="Calibri"/>
              </a:rPr>
              <a:t>in the left pane, and then select </a:t>
            </a:r>
            <a:r>
              <a:rPr lang="en" sz="400" b="1" i="0" u="none" strike="noStrike" cap="none">
                <a:solidFill>
                  <a:schemeClr val="dk1"/>
                </a:solidFill>
                <a:latin typeface="Calibri"/>
                <a:ea typeface="Calibri"/>
                <a:cs typeface="Calibri"/>
                <a:sym typeface="Calibri"/>
              </a:rPr>
              <a:t>No line </a:t>
            </a: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Line Color </a:t>
            </a:r>
            <a:r>
              <a:rPr lang="en" sz="400" b="0" i="0" u="none" strike="noStrike" cap="none">
                <a:solidFill>
                  <a:schemeClr val="dk1"/>
                </a:solidFill>
                <a:latin typeface="Calibri"/>
                <a:ea typeface="Calibri"/>
                <a:cs typeface="Calibri"/>
                <a:sym typeface="Calibri"/>
              </a:rPr>
              <a:t>pane. </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Also in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click </a:t>
            </a:r>
            <a:r>
              <a:rPr lang="en" sz="400" b="1" i="0" u="none" strike="noStrike" cap="none">
                <a:solidFill>
                  <a:schemeClr val="dk1"/>
                </a:solidFill>
                <a:latin typeface="Calibri"/>
                <a:ea typeface="Calibri"/>
                <a:cs typeface="Calibri"/>
                <a:sym typeface="Calibri"/>
              </a:rPr>
              <a:t>Shadow</a:t>
            </a:r>
            <a:r>
              <a:rPr lang="en" sz="400" b="0" i="0" u="none" strike="noStrike" cap="none">
                <a:solidFill>
                  <a:schemeClr val="dk1"/>
                </a:solidFill>
                <a:latin typeface="Calibri"/>
                <a:ea typeface="Calibri"/>
                <a:cs typeface="Calibri"/>
                <a:sym typeface="Calibri"/>
              </a:rPr>
              <a:t> in the left pane, and then do the following in the </a:t>
            </a:r>
            <a:r>
              <a:rPr lang="en" sz="400" b="1" i="0" u="none" strike="noStrike" cap="none">
                <a:solidFill>
                  <a:schemeClr val="dk1"/>
                </a:solidFill>
                <a:latin typeface="Calibri"/>
                <a:ea typeface="Calibri"/>
                <a:cs typeface="Calibri"/>
                <a:sym typeface="Calibri"/>
              </a:rPr>
              <a:t>Shadow</a:t>
            </a:r>
            <a:r>
              <a:rPr lang="en" sz="400" b="0" i="0" u="none" strike="noStrike" cap="none">
                <a:solidFill>
                  <a:schemeClr val="dk1"/>
                </a:solidFill>
                <a:latin typeface="Calibri"/>
                <a:ea typeface="Calibri"/>
                <a:cs typeface="Calibri"/>
                <a:sym typeface="Calibri"/>
              </a:rPr>
              <a:t> pane: </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Presets</a:t>
            </a:r>
            <a:r>
              <a:rPr lang="en" sz="400" b="0" i="0" u="none" strike="noStrike" cap="none">
                <a:solidFill>
                  <a:schemeClr val="dk1"/>
                </a:solidFill>
                <a:latin typeface="Calibri"/>
                <a:ea typeface="Calibri"/>
                <a:cs typeface="Calibri"/>
                <a:sym typeface="Calibri"/>
              </a:rPr>
              <a:t>, and then under </a:t>
            </a:r>
            <a:r>
              <a:rPr lang="en" sz="400" b="1" i="0" u="none" strike="noStrike" cap="none">
                <a:solidFill>
                  <a:schemeClr val="dk1"/>
                </a:solidFill>
                <a:latin typeface="Calibri"/>
                <a:ea typeface="Calibri"/>
                <a:cs typeface="Calibri"/>
                <a:sym typeface="Calibri"/>
              </a:rPr>
              <a:t>Inner</a:t>
            </a:r>
            <a:r>
              <a:rPr lang="en" sz="400" b="0" i="0" u="none" strike="noStrike" cap="none">
                <a:solidFill>
                  <a:schemeClr val="dk1"/>
                </a:solidFill>
                <a:latin typeface="Calibri"/>
                <a:ea typeface="Calibri"/>
                <a:cs typeface="Calibri"/>
                <a:sym typeface="Calibri"/>
              </a:rPr>
              <a:t> click </a:t>
            </a:r>
            <a:r>
              <a:rPr lang="en" sz="400" b="1" i="0" u="none" strike="noStrike" cap="none">
                <a:solidFill>
                  <a:schemeClr val="dk1"/>
                </a:solidFill>
                <a:latin typeface="Calibri"/>
                <a:ea typeface="Calibri"/>
                <a:cs typeface="Calibri"/>
                <a:sym typeface="Calibri"/>
              </a:rPr>
              <a:t>Inside Diagonal Top Right </a:t>
            </a:r>
            <a:r>
              <a:rPr lang="en" sz="400" b="0" i="0" u="none" strike="noStrike" cap="none">
                <a:solidFill>
                  <a:schemeClr val="dk1"/>
                </a:solidFill>
                <a:latin typeface="Calibri"/>
                <a:ea typeface="Calibri"/>
                <a:cs typeface="Calibri"/>
                <a:sym typeface="Calibri"/>
              </a:rPr>
              <a:t>(first row, third option from the left).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Transparency</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70%</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Blur</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20 pt</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Distance</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20 pt</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Drag the half-circle to the left until the two middle yellow adjustment diamonds are lined up with the left edge of the slide. On the </a:t>
            </a:r>
            <a:r>
              <a:rPr lang="en" sz="400" b="1" i="0" u="none" strike="noStrike" cap="none">
                <a:solidFill>
                  <a:schemeClr val="dk1"/>
                </a:solidFill>
                <a:latin typeface="Calibri"/>
                <a:ea typeface="Calibri"/>
                <a:cs typeface="Calibri"/>
                <a:sym typeface="Calibri"/>
              </a:rPr>
              <a:t>Home</a:t>
            </a:r>
            <a:r>
              <a:rPr lang="en" sz="400" b="0" i="0" u="none" strike="noStrike" cap="none">
                <a:solidFill>
                  <a:schemeClr val="dk1"/>
                </a:solidFill>
                <a:latin typeface="Calibri"/>
                <a:ea typeface="Calibri"/>
                <a:cs typeface="Calibri"/>
                <a:sym typeface="Calibri"/>
              </a:rPr>
              <a:t> tab, in the </a:t>
            </a:r>
            <a:r>
              <a:rPr lang="en" sz="400" b="1" i="0" u="none" strike="noStrike" cap="none">
                <a:solidFill>
                  <a:schemeClr val="dk1"/>
                </a:solidFill>
                <a:latin typeface="Calibri"/>
                <a:ea typeface="Calibri"/>
                <a:cs typeface="Calibri"/>
                <a:sym typeface="Calibri"/>
              </a:rPr>
              <a:t>Drawing</a:t>
            </a:r>
            <a:r>
              <a:rPr lang="en" sz="400" b="0" i="0" u="none" strike="noStrike" cap="none">
                <a:solidFill>
                  <a:schemeClr val="dk1"/>
                </a:solidFill>
                <a:latin typeface="Calibri"/>
                <a:ea typeface="Calibri"/>
                <a:cs typeface="Calibri"/>
                <a:sym typeface="Calibri"/>
              </a:rPr>
              <a:t> group, click </a:t>
            </a:r>
            <a:r>
              <a:rPr lang="en" sz="400" b="1" i="0" u="none" strike="noStrike" cap="none">
                <a:solidFill>
                  <a:schemeClr val="dk1"/>
                </a:solidFill>
                <a:latin typeface="Calibri"/>
                <a:ea typeface="Calibri"/>
                <a:cs typeface="Calibri"/>
                <a:sym typeface="Calibri"/>
              </a:rPr>
              <a:t>Arrange</a:t>
            </a:r>
            <a:r>
              <a:rPr lang="en" sz="400" b="0" i="0" u="none" strike="noStrike" cap="none">
                <a:solidFill>
                  <a:schemeClr val="dk1"/>
                </a:solidFill>
                <a:latin typeface="Calibri"/>
                <a:ea typeface="Calibri"/>
                <a:cs typeface="Calibri"/>
                <a:sym typeface="Calibri"/>
              </a:rPr>
              <a:t>, point to </a:t>
            </a:r>
            <a:r>
              <a:rPr lang="en" sz="400" b="1" i="0" u="none" strike="noStrike" cap="none">
                <a:solidFill>
                  <a:schemeClr val="dk1"/>
                </a:solidFill>
                <a:latin typeface="Calibri"/>
                <a:ea typeface="Calibri"/>
                <a:cs typeface="Calibri"/>
                <a:sym typeface="Calibri"/>
              </a:rPr>
              <a:t>Align</a:t>
            </a:r>
            <a:r>
              <a:rPr lang="en" sz="400" b="0" i="0" u="none" strike="noStrike" cap="none">
                <a:solidFill>
                  <a:schemeClr val="dk1"/>
                </a:solidFill>
                <a:latin typeface="Calibri"/>
                <a:ea typeface="Calibri"/>
                <a:cs typeface="Calibri"/>
                <a:sym typeface="Calibri"/>
              </a:rPr>
              <a:t>, and then do the following:</a:t>
            </a:r>
          </a:p>
          <a:p>
            <a:pPr marL="685800" marR="0" lvl="1" indent="-2413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Click </a:t>
            </a:r>
            <a:r>
              <a:rPr lang="en" sz="400" b="1" i="0" u="none" strike="noStrike" cap="none">
                <a:solidFill>
                  <a:schemeClr val="dk1"/>
                </a:solidFill>
                <a:latin typeface="Calibri"/>
                <a:ea typeface="Calibri"/>
                <a:cs typeface="Calibri"/>
                <a:sym typeface="Calibri"/>
              </a:rPr>
              <a:t>Align to Slide</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Click </a:t>
            </a:r>
            <a:r>
              <a:rPr lang="en" sz="400" b="1" i="0" u="none" strike="noStrike" cap="none">
                <a:solidFill>
                  <a:schemeClr val="dk1"/>
                </a:solidFill>
                <a:latin typeface="Calibri"/>
                <a:ea typeface="Calibri"/>
                <a:cs typeface="Calibri"/>
                <a:sym typeface="Calibri"/>
              </a:rPr>
              <a:t>Align Middle</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startAt="11"/>
            </a:pPr>
            <a:r>
              <a:rPr lang="en" sz="400" b="0" i="0" u="none" strike="noStrike" cap="none">
                <a:solidFill>
                  <a:schemeClr val="dk1"/>
                </a:solidFill>
                <a:latin typeface="Calibri"/>
                <a:ea typeface="Calibri"/>
                <a:cs typeface="Calibri"/>
                <a:sym typeface="Calibri"/>
              </a:rPr>
              <a:t>Select the arc. On the </a:t>
            </a:r>
            <a:r>
              <a:rPr lang="en" sz="400" b="1" i="0" u="none" strike="noStrike" cap="none">
                <a:solidFill>
                  <a:schemeClr val="dk1"/>
                </a:solidFill>
                <a:latin typeface="Calibri"/>
                <a:ea typeface="Calibri"/>
                <a:cs typeface="Calibri"/>
                <a:sym typeface="Calibri"/>
              </a:rPr>
              <a:t>Home</a:t>
            </a:r>
            <a:r>
              <a:rPr lang="en" sz="400" b="0" i="0" u="none" strike="noStrike" cap="none">
                <a:solidFill>
                  <a:schemeClr val="dk1"/>
                </a:solidFill>
                <a:latin typeface="Calibri"/>
                <a:ea typeface="Calibri"/>
                <a:cs typeface="Calibri"/>
                <a:sym typeface="Calibri"/>
              </a:rPr>
              <a:t> tab, in the </a:t>
            </a:r>
            <a:r>
              <a:rPr lang="en" sz="400" b="1" i="0" u="none" strike="noStrike" cap="none">
                <a:solidFill>
                  <a:schemeClr val="dk1"/>
                </a:solidFill>
                <a:latin typeface="Calibri"/>
                <a:ea typeface="Calibri"/>
                <a:cs typeface="Calibri"/>
                <a:sym typeface="Calibri"/>
              </a:rPr>
              <a:t>Clipboard</a:t>
            </a:r>
            <a:r>
              <a:rPr lang="en" sz="400" b="0" i="0" u="none" strike="noStrike" cap="none">
                <a:solidFill>
                  <a:schemeClr val="dk1"/>
                </a:solidFill>
                <a:latin typeface="Calibri"/>
                <a:ea typeface="Calibri"/>
                <a:cs typeface="Calibri"/>
                <a:sym typeface="Calibri"/>
              </a:rPr>
              <a:t> group, click the arrow under </a:t>
            </a:r>
            <a:r>
              <a:rPr lang="en" sz="400" b="1" i="0" u="none" strike="noStrike" cap="none">
                <a:solidFill>
                  <a:schemeClr val="dk1"/>
                </a:solidFill>
                <a:latin typeface="Calibri"/>
                <a:ea typeface="Calibri"/>
                <a:cs typeface="Calibri"/>
                <a:sym typeface="Calibri"/>
              </a:rPr>
              <a:t>Copy</a:t>
            </a:r>
            <a:r>
              <a:rPr lang="en" sz="400" b="0" i="0" u="none" strike="noStrike" cap="none">
                <a:solidFill>
                  <a:schemeClr val="dk1"/>
                </a:solidFill>
                <a:latin typeface="Calibri"/>
                <a:ea typeface="Calibri"/>
                <a:cs typeface="Calibri"/>
                <a:sym typeface="Calibri"/>
              </a:rPr>
              <a:t>, and then click </a:t>
            </a:r>
            <a:r>
              <a:rPr lang="en" sz="400" b="1" i="0" u="none" strike="noStrike" cap="none">
                <a:solidFill>
                  <a:schemeClr val="dk1"/>
                </a:solidFill>
                <a:latin typeface="Calibri"/>
                <a:ea typeface="Calibri"/>
                <a:cs typeface="Calibri"/>
                <a:sym typeface="Calibri"/>
              </a:rPr>
              <a:t>Duplicate</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startAt="11"/>
            </a:pPr>
            <a:r>
              <a:rPr lang="en" sz="400" b="0" i="0" u="none" strike="noStrike" cap="none">
                <a:solidFill>
                  <a:schemeClr val="dk1"/>
                </a:solidFill>
                <a:latin typeface="Calibri"/>
                <a:ea typeface="Calibri"/>
                <a:cs typeface="Calibri"/>
                <a:sym typeface="Calibri"/>
              </a:rPr>
              <a:t>Select the second arc. Under </a:t>
            </a:r>
            <a:r>
              <a:rPr lang="en" sz="400" b="1" i="0" u="none" strike="noStrike" cap="none">
                <a:solidFill>
                  <a:schemeClr val="dk1"/>
                </a:solidFill>
                <a:latin typeface="Calibri"/>
                <a:ea typeface="Calibri"/>
                <a:cs typeface="Calibri"/>
                <a:sym typeface="Calibri"/>
              </a:rPr>
              <a:t>Drawing Tools</a:t>
            </a:r>
            <a:r>
              <a:rPr lang="en" sz="400" b="0" i="0" u="none" strike="noStrike" cap="none">
                <a:solidFill>
                  <a:schemeClr val="dk1"/>
                </a:solidFill>
                <a:latin typeface="Calibri"/>
                <a:ea typeface="Calibri"/>
                <a:cs typeface="Calibri"/>
                <a:sym typeface="Calibri"/>
              </a:rPr>
              <a:t>, on the </a:t>
            </a:r>
            <a:r>
              <a:rPr lang="en" sz="400" b="1" i="0" u="none" strike="noStrike" cap="none">
                <a:solidFill>
                  <a:schemeClr val="dk1"/>
                </a:solidFill>
                <a:latin typeface="Calibri"/>
                <a:ea typeface="Calibri"/>
                <a:cs typeface="Calibri"/>
                <a:sym typeface="Calibri"/>
              </a:rPr>
              <a:t>Format</a:t>
            </a:r>
            <a:r>
              <a:rPr lang="en" sz="400" b="0" i="0" u="none" strike="noStrike" cap="none">
                <a:solidFill>
                  <a:schemeClr val="dk1"/>
                </a:solidFill>
                <a:latin typeface="Calibri"/>
                <a:ea typeface="Calibri"/>
                <a:cs typeface="Calibri"/>
                <a:sym typeface="Calibri"/>
              </a:rPr>
              <a:t> tab, in the </a:t>
            </a:r>
            <a:r>
              <a:rPr lang="en" sz="400" b="1" i="0" u="none" strike="noStrike" cap="none">
                <a:solidFill>
                  <a:schemeClr val="dk1"/>
                </a:solidFill>
                <a:latin typeface="Calibri"/>
                <a:ea typeface="Calibri"/>
                <a:cs typeface="Calibri"/>
                <a:sym typeface="Calibri"/>
              </a:rPr>
              <a:t>Size</a:t>
            </a:r>
            <a:r>
              <a:rPr lang="en" sz="400" b="0" i="0" u="none" strike="noStrike" cap="none">
                <a:solidFill>
                  <a:schemeClr val="dk1"/>
                </a:solidFill>
                <a:latin typeface="Calibri"/>
                <a:ea typeface="Calibri"/>
                <a:cs typeface="Calibri"/>
                <a:sym typeface="Calibri"/>
              </a:rPr>
              <a:t> group, do the following:</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Shape Height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6.79”</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Shape Width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10.03”</a:t>
            </a:r>
            <a:r>
              <a:rPr lang="en" sz="400" b="0" i="0" u="none" strike="noStrike" cap="none">
                <a:solidFill>
                  <a:schemeClr val="dk1"/>
                </a:solidFill>
                <a:latin typeface="Calibri"/>
                <a:ea typeface="Calibri"/>
                <a:cs typeface="Calibri"/>
                <a:sym typeface="Calibri"/>
              </a:rPr>
              <a:t>.</a:t>
            </a:r>
          </a:p>
          <a:p>
            <a:pPr marL="228600" marR="0" lvl="0" indent="-228600" algn="l" rtl="0">
              <a:lnSpc>
                <a:spcPct val="80000"/>
              </a:lnSpc>
              <a:spcBef>
                <a:spcPts val="0"/>
              </a:spcBef>
              <a:buClr>
                <a:schemeClr val="dk1"/>
              </a:buClr>
              <a:buSzPct val="100000"/>
              <a:buFont typeface="Calibri"/>
              <a:buAutoNum type="arabicPeriod" startAt="13"/>
            </a:pPr>
            <a:r>
              <a:rPr lang="en" sz="400" b="0" i="0" u="none" strike="noStrike" cap="none">
                <a:solidFill>
                  <a:schemeClr val="dk1"/>
                </a:solidFill>
                <a:latin typeface="Calibri"/>
                <a:ea typeface="Calibri"/>
                <a:cs typeface="Calibri"/>
                <a:sym typeface="Calibri"/>
              </a:rPr>
              <a:t>On the </a:t>
            </a:r>
            <a:r>
              <a:rPr lang="en" sz="400" b="1" i="0" u="none" strike="noStrike" cap="none">
                <a:solidFill>
                  <a:schemeClr val="dk1"/>
                </a:solidFill>
                <a:latin typeface="Calibri"/>
                <a:ea typeface="Calibri"/>
                <a:cs typeface="Calibri"/>
                <a:sym typeface="Calibri"/>
              </a:rPr>
              <a:t>Home</a:t>
            </a:r>
            <a:r>
              <a:rPr lang="en" sz="400" b="0" i="0" u="none" strike="noStrike" cap="none">
                <a:solidFill>
                  <a:schemeClr val="dk1"/>
                </a:solidFill>
                <a:latin typeface="Calibri"/>
                <a:ea typeface="Calibri"/>
                <a:cs typeface="Calibri"/>
                <a:sym typeface="Calibri"/>
              </a:rPr>
              <a:t> tab, in the bottom right corner of the </a:t>
            </a:r>
            <a:r>
              <a:rPr lang="en" sz="400" b="1" i="0" u="none" strike="noStrike" cap="none">
                <a:solidFill>
                  <a:schemeClr val="dk1"/>
                </a:solidFill>
                <a:latin typeface="Calibri"/>
                <a:ea typeface="Calibri"/>
                <a:cs typeface="Calibri"/>
                <a:sym typeface="Calibri"/>
              </a:rPr>
              <a:t>Drawing</a:t>
            </a:r>
            <a:r>
              <a:rPr lang="en" sz="400" b="0" i="0" u="none" strike="noStrike" cap="none">
                <a:solidFill>
                  <a:schemeClr val="dk1"/>
                </a:solidFill>
                <a:latin typeface="Calibri"/>
                <a:ea typeface="Calibri"/>
                <a:cs typeface="Calibri"/>
                <a:sym typeface="Calibri"/>
              </a:rPr>
              <a:t> group, click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launcher. In the </a:t>
            </a:r>
            <a:r>
              <a:rPr lang="en" sz="400" b="1" i="0" u="none" strike="noStrike" cap="none">
                <a:solidFill>
                  <a:schemeClr val="dk1"/>
                </a:solidFill>
                <a:latin typeface="Calibri"/>
                <a:ea typeface="Calibri"/>
                <a:cs typeface="Calibri"/>
                <a:sym typeface="Calibri"/>
              </a:rPr>
              <a:t>Format Picture </a:t>
            </a:r>
            <a:r>
              <a:rPr lang="en" sz="400" b="0" i="0" u="none" strike="noStrike" cap="none">
                <a:solidFill>
                  <a:schemeClr val="dk1"/>
                </a:solidFill>
                <a:latin typeface="Calibri"/>
                <a:ea typeface="Calibri"/>
                <a:cs typeface="Calibri"/>
                <a:sym typeface="Calibri"/>
              </a:rPr>
              <a:t>dialog box, click </a:t>
            </a:r>
            <a:r>
              <a:rPr lang="en" sz="400" b="1" i="0" u="none" strike="noStrike" cap="none">
                <a:solidFill>
                  <a:schemeClr val="dk1"/>
                </a:solidFill>
                <a:latin typeface="Calibri"/>
                <a:ea typeface="Calibri"/>
                <a:cs typeface="Calibri"/>
                <a:sym typeface="Calibri"/>
              </a:rPr>
              <a:t>Fill </a:t>
            </a:r>
            <a:r>
              <a:rPr lang="en" sz="400" b="0" i="0" u="none" strike="noStrike" cap="none">
                <a:solidFill>
                  <a:schemeClr val="dk1"/>
                </a:solidFill>
                <a:latin typeface="Calibri"/>
                <a:ea typeface="Calibri"/>
                <a:cs typeface="Calibri"/>
                <a:sym typeface="Calibri"/>
              </a:rPr>
              <a:t>in the left pane, and then in the </a:t>
            </a:r>
            <a:r>
              <a:rPr lang="en" sz="400" b="1" i="0" u="none" strike="noStrike" cap="none">
                <a:solidFill>
                  <a:schemeClr val="dk1"/>
                </a:solidFill>
                <a:latin typeface="Calibri"/>
                <a:ea typeface="Calibri"/>
                <a:cs typeface="Calibri"/>
                <a:sym typeface="Calibri"/>
              </a:rPr>
              <a:t>Fill</a:t>
            </a:r>
            <a:r>
              <a:rPr lang="en" sz="400" b="0" i="0" u="none" strike="noStrike" cap="none">
                <a:solidFill>
                  <a:schemeClr val="dk1"/>
                </a:solidFill>
                <a:latin typeface="Calibri"/>
                <a:ea typeface="Calibri"/>
                <a:cs typeface="Calibri"/>
                <a:sym typeface="Calibri"/>
              </a:rPr>
              <a:t> pane, select </a:t>
            </a:r>
            <a:r>
              <a:rPr lang="en" sz="400" b="1" i="0" u="none" strike="noStrike" cap="none">
                <a:solidFill>
                  <a:schemeClr val="dk1"/>
                </a:solidFill>
                <a:latin typeface="Calibri"/>
                <a:ea typeface="Calibri"/>
                <a:cs typeface="Calibri"/>
                <a:sym typeface="Calibri"/>
              </a:rPr>
              <a:t>No fill</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startAt="13"/>
            </a:pPr>
            <a:r>
              <a:rPr lang="en" sz="400" b="0" i="0" u="none" strike="noStrike" cap="none">
                <a:solidFill>
                  <a:schemeClr val="dk1"/>
                </a:solidFill>
                <a:latin typeface="Calibri"/>
                <a:ea typeface="Calibri"/>
                <a:cs typeface="Calibri"/>
                <a:sym typeface="Calibri"/>
              </a:rPr>
              <a:t>Also in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click </a:t>
            </a:r>
            <a:r>
              <a:rPr lang="en" sz="400" b="1" i="0" u="none" strike="noStrike" cap="none">
                <a:solidFill>
                  <a:schemeClr val="dk1"/>
                </a:solidFill>
                <a:latin typeface="Calibri"/>
                <a:ea typeface="Calibri"/>
                <a:cs typeface="Calibri"/>
                <a:sym typeface="Calibri"/>
              </a:rPr>
              <a:t>Line Color </a:t>
            </a:r>
            <a:r>
              <a:rPr lang="en" sz="400" b="0" i="0" u="none" strike="noStrike" cap="none">
                <a:solidFill>
                  <a:schemeClr val="dk1"/>
                </a:solidFill>
                <a:latin typeface="Calibri"/>
                <a:ea typeface="Calibri"/>
                <a:cs typeface="Calibri"/>
                <a:sym typeface="Calibri"/>
              </a:rPr>
              <a:t>in the left pane. In the </a:t>
            </a:r>
            <a:r>
              <a:rPr lang="en" sz="400" b="1" i="0" u="none" strike="noStrike" cap="none">
                <a:solidFill>
                  <a:schemeClr val="dk1"/>
                </a:solidFill>
                <a:latin typeface="Calibri"/>
                <a:ea typeface="Calibri"/>
                <a:cs typeface="Calibri"/>
                <a:sym typeface="Calibri"/>
              </a:rPr>
              <a:t>Line Color </a:t>
            </a:r>
            <a:r>
              <a:rPr lang="en" sz="400" b="0" i="0" u="none" strike="noStrike" cap="none">
                <a:solidFill>
                  <a:schemeClr val="dk1"/>
                </a:solidFill>
                <a:latin typeface="Calibri"/>
                <a:ea typeface="Calibri"/>
                <a:cs typeface="Calibri"/>
                <a:sym typeface="Calibri"/>
              </a:rPr>
              <a:t>pane, select </a:t>
            </a:r>
            <a:r>
              <a:rPr lang="en" sz="400" b="1" i="0" u="none" strike="noStrike" cap="none">
                <a:solidFill>
                  <a:schemeClr val="dk1"/>
                </a:solidFill>
                <a:latin typeface="Calibri"/>
                <a:ea typeface="Calibri"/>
                <a:cs typeface="Calibri"/>
                <a:sym typeface="Calibri"/>
              </a:rPr>
              <a:t>Solid line </a:t>
            </a:r>
            <a:r>
              <a:rPr lang="en" sz="400" b="0" i="0" u="none" strike="noStrike" cap="none">
                <a:solidFill>
                  <a:schemeClr val="dk1"/>
                </a:solidFill>
                <a:latin typeface="Calibri"/>
                <a:ea typeface="Calibri"/>
                <a:cs typeface="Calibri"/>
                <a:sym typeface="Calibri"/>
              </a:rPr>
              <a:t>and then do the following:</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Color</a:t>
            </a:r>
            <a:r>
              <a:rPr lang="en" sz="400" b="0" i="0" u="none" strike="noStrike" cap="none">
                <a:solidFill>
                  <a:schemeClr val="dk1"/>
                </a:solidFill>
                <a:latin typeface="Calibri"/>
                <a:ea typeface="Calibri"/>
                <a:cs typeface="Calibri"/>
                <a:sym typeface="Calibri"/>
              </a:rPr>
              <a:t>, and then under </a:t>
            </a:r>
            <a:r>
              <a:rPr lang="en" sz="400" b="1" i="0" u="none" strike="noStrike" cap="none">
                <a:solidFill>
                  <a:schemeClr val="dk1"/>
                </a:solidFill>
                <a:latin typeface="Calibri"/>
                <a:ea typeface="Calibri"/>
                <a:cs typeface="Calibri"/>
                <a:sym typeface="Calibri"/>
              </a:rPr>
              <a:t>Theme Colors </a:t>
            </a:r>
            <a:r>
              <a:rPr lang="en" sz="400" b="0" i="0" u="none" strike="noStrike" cap="none">
                <a:solidFill>
                  <a:schemeClr val="dk1"/>
                </a:solidFill>
                <a:latin typeface="Calibri"/>
                <a:ea typeface="Calibri"/>
                <a:cs typeface="Calibri"/>
                <a:sym typeface="Calibri"/>
              </a:rPr>
              <a:t>click </a:t>
            </a:r>
            <a:r>
              <a:rPr lang="en" sz="400" b="1" i="0" u="none" strike="noStrike" cap="none">
                <a:solidFill>
                  <a:schemeClr val="dk1"/>
                </a:solidFill>
                <a:latin typeface="Calibri"/>
                <a:ea typeface="Calibri"/>
                <a:cs typeface="Calibri"/>
                <a:sym typeface="Calibri"/>
              </a:rPr>
              <a:t>White, Background 1 </a:t>
            </a:r>
            <a:r>
              <a:rPr lang="en" sz="400" b="0" i="0" u="none" strike="noStrike" cap="none">
                <a:solidFill>
                  <a:schemeClr val="dk1"/>
                </a:solidFill>
                <a:latin typeface="Calibri"/>
                <a:ea typeface="Calibri"/>
                <a:cs typeface="Calibri"/>
                <a:sym typeface="Calibri"/>
              </a:rPr>
              <a:t>(first row, first option from the left).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Transparency</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50%</a:t>
            </a:r>
            <a:r>
              <a:rPr lang="en" sz="400" b="0" i="0" u="none" strike="noStrike" cap="none">
                <a:solidFill>
                  <a:schemeClr val="dk1"/>
                </a:solidFill>
                <a:latin typeface="Calibri"/>
                <a:ea typeface="Calibri"/>
                <a:cs typeface="Calibri"/>
                <a:sym typeface="Calibri"/>
              </a:rPr>
              <a:t>.</a:t>
            </a:r>
          </a:p>
          <a:p>
            <a:pPr marL="228600" marR="0" lvl="0" indent="-228600" algn="l" rtl="0">
              <a:lnSpc>
                <a:spcPct val="80000"/>
              </a:lnSpc>
              <a:spcBef>
                <a:spcPts val="0"/>
              </a:spcBef>
              <a:buClr>
                <a:schemeClr val="dk1"/>
              </a:buClr>
              <a:buSzPct val="100000"/>
              <a:buFont typeface="Calibri"/>
              <a:buAutoNum type="arabicPeriod" startAt="13"/>
            </a:pPr>
            <a:r>
              <a:rPr lang="en" sz="400" b="0" i="0" u="none" strike="noStrike" cap="none">
                <a:solidFill>
                  <a:schemeClr val="dk1"/>
                </a:solidFill>
                <a:latin typeface="Calibri"/>
                <a:ea typeface="Calibri"/>
                <a:cs typeface="Calibri"/>
                <a:sym typeface="Calibri"/>
              </a:rPr>
              <a:t>Also in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click </a:t>
            </a:r>
            <a:r>
              <a:rPr lang="en" sz="400" b="1" i="0" u="none" strike="noStrike" cap="none">
                <a:solidFill>
                  <a:schemeClr val="dk1"/>
                </a:solidFill>
                <a:latin typeface="Calibri"/>
                <a:ea typeface="Calibri"/>
                <a:cs typeface="Calibri"/>
                <a:sym typeface="Calibri"/>
              </a:rPr>
              <a:t>Line Style</a:t>
            </a:r>
            <a:r>
              <a:rPr lang="en" sz="400" b="0" i="0" u="none" strike="noStrike" cap="none">
                <a:solidFill>
                  <a:schemeClr val="dk1"/>
                </a:solidFill>
                <a:latin typeface="Calibri"/>
                <a:ea typeface="Calibri"/>
                <a:cs typeface="Calibri"/>
                <a:sym typeface="Calibri"/>
              </a:rPr>
              <a:t> in the left pane. In the </a:t>
            </a:r>
            <a:r>
              <a:rPr lang="en" sz="400" b="1" i="0" u="none" strike="noStrike" cap="none">
                <a:solidFill>
                  <a:schemeClr val="dk1"/>
                </a:solidFill>
                <a:latin typeface="Calibri"/>
                <a:ea typeface="Calibri"/>
                <a:cs typeface="Calibri"/>
                <a:sym typeface="Calibri"/>
              </a:rPr>
              <a:t>Line Style </a:t>
            </a:r>
            <a:r>
              <a:rPr lang="en" sz="400" b="0" i="0" u="none" strike="noStrike" cap="none">
                <a:solidFill>
                  <a:schemeClr val="dk1"/>
                </a:solidFill>
                <a:latin typeface="Calibri"/>
                <a:ea typeface="Calibri"/>
                <a:cs typeface="Calibri"/>
                <a:sym typeface="Calibri"/>
              </a:rPr>
              <a:t>pane, in the </a:t>
            </a:r>
            <a:r>
              <a:rPr lang="en" sz="400" b="1" i="0" u="none" strike="noStrike" cap="none">
                <a:solidFill>
                  <a:schemeClr val="dk1"/>
                </a:solidFill>
                <a:latin typeface="Calibri"/>
                <a:ea typeface="Calibri"/>
                <a:cs typeface="Calibri"/>
                <a:sym typeface="Calibri"/>
              </a:rPr>
              <a:t>Width</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1.5 pt</a:t>
            </a:r>
            <a:r>
              <a:rPr lang="en" sz="400" b="0" i="0" u="none" strike="noStrike" cap="none">
                <a:solidFill>
                  <a:schemeClr val="dk1"/>
                </a:solidFill>
                <a:latin typeface="Calibri"/>
                <a:ea typeface="Calibri"/>
                <a:cs typeface="Calibri"/>
                <a:sym typeface="Calibri"/>
              </a:rPr>
              <a:t>.</a:t>
            </a:r>
          </a:p>
          <a:p>
            <a:pPr marL="228600" marR="0" lvl="0" indent="-228600" algn="l" rtl="0">
              <a:lnSpc>
                <a:spcPct val="80000"/>
              </a:lnSpc>
              <a:spcBef>
                <a:spcPts val="0"/>
              </a:spcBef>
              <a:buClr>
                <a:schemeClr val="dk1"/>
              </a:buClr>
              <a:buSzPct val="100000"/>
              <a:buFont typeface="Calibri"/>
              <a:buAutoNum type="arabicPeriod" startAt="13"/>
            </a:pPr>
            <a:r>
              <a:rPr lang="en" sz="400" b="0" i="0" u="none" strike="noStrike" cap="none">
                <a:solidFill>
                  <a:schemeClr val="dk1"/>
                </a:solidFill>
                <a:latin typeface="Calibri"/>
                <a:ea typeface="Calibri"/>
                <a:cs typeface="Calibri"/>
                <a:sym typeface="Calibri"/>
              </a:rPr>
              <a:t>Drag the second arc left on the slide until the two middle yellow adjustment diamonds are lined up with the left edge of the slide. On the </a:t>
            </a:r>
            <a:r>
              <a:rPr lang="en" sz="400" b="1" i="0" u="none" strike="noStrike" cap="none">
                <a:solidFill>
                  <a:schemeClr val="dk1"/>
                </a:solidFill>
                <a:latin typeface="Calibri"/>
                <a:ea typeface="Calibri"/>
                <a:cs typeface="Calibri"/>
                <a:sym typeface="Calibri"/>
              </a:rPr>
              <a:t>Home</a:t>
            </a:r>
            <a:r>
              <a:rPr lang="en" sz="400" b="0" i="0" u="none" strike="noStrike" cap="none">
                <a:solidFill>
                  <a:schemeClr val="dk1"/>
                </a:solidFill>
                <a:latin typeface="Calibri"/>
                <a:ea typeface="Calibri"/>
                <a:cs typeface="Calibri"/>
                <a:sym typeface="Calibri"/>
              </a:rPr>
              <a:t> tab, in the </a:t>
            </a:r>
            <a:r>
              <a:rPr lang="en" sz="400" b="1" i="0" u="none" strike="noStrike" cap="none">
                <a:solidFill>
                  <a:schemeClr val="dk1"/>
                </a:solidFill>
                <a:latin typeface="Calibri"/>
                <a:ea typeface="Calibri"/>
                <a:cs typeface="Calibri"/>
                <a:sym typeface="Calibri"/>
              </a:rPr>
              <a:t>Drawing</a:t>
            </a:r>
            <a:r>
              <a:rPr lang="en" sz="400" b="0" i="0" u="none" strike="noStrike" cap="none">
                <a:solidFill>
                  <a:schemeClr val="dk1"/>
                </a:solidFill>
                <a:latin typeface="Calibri"/>
                <a:ea typeface="Calibri"/>
                <a:cs typeface="Calibri"/>
                <a:sym typeface="Calibri"/>
              </a:rPr>
              <a:t> group, click </a:t>
            </a:r>
            <a:r>
              <a:rPr lang="en" sz="400" b="1" i="0" u="none" strike="noStrike" cap="none">
                <a:solidFill>
                  <a:schemeClr val="dk1"/>
                </a:solidFill>
                <a:latin typeface="Calibri"/>
                <a:ea typeface="Calibri"/>
                <a:cs typeface="Calibri"/>
                <a:sym typeface="Calibri"/>
              </a:rPr>
              <a:t>Arrange</a:t>
            </a:r>
            <a:r>
              <a:rPr lang="en" sz="400" b="0" i="0" u="none" strike="noStrike" cap="none">
                <a:solidFill>
                  <a:schemeClr val="dk1"/>
                </a:solidFill>
                <a:latin typeface="Calibri"/>
                <a:ea typeface="Calibri"/>
                <a:cs typeface="Calibri"/>
                <a:sym typeface="Calibri"/>
              </a:rPr>
              <a:t>, point to </a:t>
            </a:r>
            <a:r>
              <a:rPr lang="en" sz="400" b="1" i="0" u="none" strike="noStrike" cap="none">
                <a:solidFill>
                  <a:schemeClr val="dk1"/>
                </a:solidFill>
                <a:latin typeface="Calibri"/>
                <a:ea typeface="Calibri"/>
                <a:cs typeface="Calibri"/>
                <a:sym typeface="Calibri"/>
              </a:rPr>
              <a:t>Align</a:t>
            </a:r>
            <a:r>
              <a:rPr lang="en" sz="400" b="0" i="0" u="none" strike="noStrike" cap="none">
                <a:solidFill>
                  <a:schemeClr val="dk1"/>
                </a:solidFill>
                <a:latin typeface="Calibri"/>
                <a:ea typeface="Calibri"/>
                <a:cs typeface="Calibri"/>
                <a:sym typeface="Calibri"/>
              </a:rPr>
              <a:t>, and then do the following:</a:t>
            </a:r>
          </a:p>
          <a:p>
            <a:pPr marL="685800" marR="0" lvl="1" indent="-2413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Click </a:t>
            </a:r>
            <a:r>
              <a:rPr lang="en" sz="400" b="1" i="0" u="none" strike="noStrike" cap="none">
                <a:solidFill>
                  <a:schemeClr val="dk1"/>
                </a:solidFill>
                <a:latin typeface="Calibri"/>
                <a:ea typeface="Calibri"/>
                <a:cs typeface="Calibri"/>
                <a:sym typeface="Calibri"/>
              </a:rPr>
              <a:t>Align to Slide</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Click </a:t>
            </a:r>
            <a:r>
              <a:rPr lang="en" sz="400" b="1" i="0" u="none" strike="noStrike" cap="none">
                <a:solidFill>
                  <a:schemeClr val="dk1"/>
                </a:solidFill>
                <a:latin typeface="Calibri"/>
                <a:ea typeface="Calibri"/>
                <a:cs typeface="Calibri"/>
                <a:sym typeface="Calibri"/>
              </a:rPr>
              <a:t>Align Middle</a:t>
            </a:r>
            <a:r>
              <a:rPr lang="en" sz="400" b="0" i="0" u="none" strike="noStrike" cap="none">
                <a:solidFill>
                  <a:schemeClr val="dk1"/>
                </a:solidFill>
                <a:latin typeface="Calibri"/>
                <a:ea typeface="Calibri"/>
                <a:cs typeface="Calibri"/>
                <a:sym typeface="Calibri"/>
              </a:rPr>
              <a:t>.</a:t>
            </a:r>
          </a:p>
          <a:p>
            <a:pPr marL="228600" marR="0" lvl="0" indent="-228600" algn="l" rtl="0">
              <a:lnSpc>
                <a:spcPct val="80000"/>
              </a:lnSpc>
              <a:spcBef>
                <a:spcPts val="0"/>
              </a:spcBef>
              <a:buClr>
                <a:schemeClr val="dk1"/>
              </a:buClr>
              <a:buSzPct val="100000"/>
              <a:buFont typeface="Calibri"/>
              <a:buAutoNum type="arabicPeriod" startAt="17"/>
            </a:pPr>
            <a:r>
              <a:rPr lang="en" sz="400" b="0" i="0" u="none" strike="noStrike" cap="none">
                <a:solidFill>
                  <a:schemeClr val="dk1"/>
                </a:solidFill>
                <a:latin typeface="Calibri"/>
                <a:ea typeface="Calibri"/>
                <a:cs typeface="Calibri"/>
                <a:sym typeface="Calibri"/>
              </a:rPr>
              <a:t>Select the second arc. On the </a:t>
            </a:r>
            <a:r>
              <a:rPr lang="en" sz="400" b="1" i="0" u="none" strike="noStrike" cap="none">
                <a:solidFill>
                  <a:schemeClr val="dk1"/>
                </a:solidFill>
                <a:latin typeface="Calibri"/>
                <a:ea typeface="Calibri"/>
                <a:cs typeface="Calibri"/>
                <a:sym typeface="Calibri"/>
              </a:rPr>
              <a:t>Home</a:t>
            </a:r>
            <a:r>
              <a:rPr lang="en" sz="400" b="0" i="0" u="none" strike="noStrike" cap="none">
                <a:solidFill>
                  <a:schemeClr val="dk1"/>
                </a:solidFill>
                <a:latin typeface="Calibri"/>
                <a:ea typeface="Calibri"/>
                <a:cs typeface="Calibri"/>
                <a:sym typeface="Calibri"/>
              </a:rPr>
              <a:t> tab, in the </a:t>
            </a:r>
            <a:r>
              <a:rPr lang="en" sz="400" b="1" i="0" u="none" strike="noStrike" cap="none">
                <a:solidFill>
                  <a:schemeClr val="dk1"/>
                </a:solidFill>
                <a:latin typeface="Calibri"/>
                <a:ea typeface="Calibri"/>
                <a:cs typeface="Calibri"/>
                <a:sym typeface="Calibri"/>
              </a:rPr>
              <a:t>Clipboard</a:t>
            </a:r>
            <a:r>
              <a:rPr lang="en" sz="400" b="0" i="0" u="none" strike="noStrike" cap="none">
                <a:solidFill>
                  <a:schemeClr val="dk1"/>
                </a:solidFill>
                <a:latin typeface="Calibri"/>
                <a:ea typeface="Calibri"/>
                <a:cs typeface="Calibri"/>
                <a:sym typeface="Calibri"/>
              </a:rPr>
              <a:t> group, click the arrow under </a:t>
            </a:r>
            <a:r>
              <a:rPr lang="en" sz="400" b="1" i="0" u="none" strike="noStrike" cap="none">
                <a:solidFill>
                  <a:schemeClr val="dk1"/>
                </a:solidFill>
                <a:latin typeface="Calibri"/>
                <a:ea typeface="Calibri"/>
                <a:cs typeface="Calibri"/>
                <a:sym typeface="Calibri"/>
              </a:rPr>
              <a:t>Copy</a:t>
            </a:r>
            <a:r>
              <a:rPr lang="en" sz="400" b="0" i="0" u="none" strike="noStrike" cap="none">
                <a:solidFill>
                  <a:schemeClr val="dk1"/>
                </a:solidFill>
                <a:latin typeface="Calibri"/>
                <a:ea typeface="Calibri"/>
                <a:cs typeface="Calibri"/>
                <a:sym typeface="Calibri"/>
              </a:rPr>
              <a:t>, and then click </a:t>
            </a:r>
            <a:r>
              <a:rPr lang="en" sz="400" b="1" i="0" u="none" strike="noStrike" cap="none">
                <a:solidFill>
                  <a:schemeClr val="dk1"/>
                </a:solidFill>
                <a:latin typeface="Calibri"/>
                <a:ea typeface="Calibri"/>
                <a:cs typeface="Calibri"/>
                <a:sym typeface="Calibri"/>
              </a:rPr>
              <a:t>Duplicate</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startAt="17"/>
            </a:pPr>
            <a:r>
              <a:rPr lang="en" sz="400" b="0" i="0" u="none" strike="noStrike" cap="none">
                <a:solidFill>
                  <a:schemeClr val="dk1"/>
                </a:solidFill>
                <a:latin typeface="Calibri"/>
                <a:ea typeface="Calibri"/>
                <a:cs typeface="Calibri"/>
                <a:sym typeface="Calibri"/>
              </a:rPr>
              <a:t>Select the third arc. Under </a:t>
            </a:r>
            <a:r>
              <a:rPr lang="en" sz="400" b="1" i="0" u="none" strike="noStrike" cap="none">
                <a:solidFill>
                  <a:schemeClr val="dk1"/>
                </a:solidFill>
                <a:latin typeface="Calibri"/>
                <a:ea typeface="Calibri"/>
                <a:cs typeface="Calibri"/>
                <a:sym typeface="Calibri"/>
              </a:rPr>
              <a:t>Drawing Tools</a:t>
            </a:r>
            <a:r>
              <a:rPr lang="en" sz="400" b="0" i="0" u="none" strike="noStrike" cap="none">
                <a:solidFill>
                  <a:schemeClr val="dk1"/>
                </a:solidFill>
                <a:latin typeface="Calibri"/>
                <a:ea typeface="Calibri"/>
                <a:cs typeface="Calibri"/>
                <a:sym typeface="Calibri"/>
              </a:rPr>
              <a:t>, on the </a:t>
            </a:r>
            <a:r>
              <a:rPr lang="en" sz="400" b="1" i="0" u="none" strike="noStrike" cap="none">
                <a:solidFill>
                  <a:schemeClr val="dk1"/>
                </a:solidFill>
                <a:latin typeface="Calibri"/>
                <a:ea typeface="Calibri"/>
                <a:cs typeface="Calibri"/>
                <a:sym typeface="Calibri"/>
              </a:rPr>
              <a:t>Format </a:t>
            </a:r>
            <a:r>
              <a:rPr lang="en" sz="400" b="0" i="0" u="none" strike="noStrike" cap="none">
                <a:solidFill>
                  <a:schemeClr val="dk1"/>
                </a:solidFill>
                <a:latin typeface="Calibri"/>
                <a:ea typeface="Calibri"/>
                <a:cs typeface="Calibri"/>
                <a:sym typeface="Calibri"/>
              </a:rPr>
              <a:t>tab, in the </a:t>
            </a:r>
            <a:r>
              <a:rPr lang="en" sz="400" b="1" i="0" u="none" strike="noStrike" cap="none">
                <a:solidFill>
                  <a:schemeClr val="dk1"/>
                </a:solidFill>
                <a:latin typeface="Calibri"/>
                <a:ea typeface="Calibri"/>
                <a:cs typeface="Calibri"/>
                <a:sym typeface="Calibri"/>
              </a:rPr>
              <a:t>Size</a:t>
            </a:r>
            <a:r>
              <a:rPr lang="en" sz="400" b="0" i="0" u="none" strike="noStrike" cap="none">
                <a:solidFill>
                  <a:schemeClr val="dk1"/>
                </a:solidFill>
                <a:latin typeface="Calibri"/>
                <a:ea typeface="Calibri"/>
                <a:cs typeface="Calibri"/>
                <a:sym typeface="Calibri"/>
              </a:rPr>
              <a:t> group, do the following:</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Shape Height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6.86”</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Shape</a:t>
            </a:r>
            <a:r>
              <a:rPr lang="en" sz="400" b="0" i="0" u="none" strike="noStrike" cap="none">
                <a:solidFill>
                  <a:schemeClr val="dk1"/>
                </a:solidFill>
                <a:latin typeface="Calibri"/>
                <a:ea typeface="Calibri"/>
                <a:cs typeface="Calibri"/>
                <a:sym typeface="Calibri"/>
              </a:rPr>
              <a:t> </a:t>
            </a:r>
            <a:r>
              <a:rPr lang="en" sz="400" b="1" i="0" u="none" strike="noStrike" cap="none">
                <a:solidFill>
                  <a:schemeClr val="dk1"/>
                </a:solidFill>
                <a:latin typeface="Calibri"/>
                <a:ea typeface="Calibri"/>
                <a:cs typeface="Calibri"/>
                <a:sym typeface="Calibri"/>
              </a:rPr>
              <a:t>Width</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9.98”</a:t>
            </a:r>
            <a:r>
              <a:rPr lang="en" sz="400" b="0" i="0" u="none" strike="noStrike" cap="none">
                <a:solidFill>
                  <a:schemeClr val="dk1"/>
                </a:solidFill>
                <a:latin typeface="Calibri"/>
                <a:ea typeface="Calibri"/>
                <a:cs typeface="Calibri"/>
                <a:sym typeface="Calibri"/>
              </a:rPr>
              <a:t>.</a:t>
            </a:r>
          </a:p>
          <a:p>
            <a:pPr marL="228600" marR="0" lvl="0" indent="-228600" algn="l" rtl="0">
              <a:lnSpc>
                <a:spcPct val="80000"/>
              </a:lnSpc>
              <a:spcBef>
                <a:spcPts val="0"/>
              </a:spcBef>
              <a:buClr>
                <a:schemeClr val="dk1"/>
              </a:buClr>
              <a:buSzPct val="100000"/>
              <a:buFont typeface="Calibri"/>
              <a:buAutoNum type="arabicPeriod" startAt="19"/>
            </a:pPr>
            <a:r>
              <a:rPr lang="en" sz="400" b="0" i="0" u="none" strike="noStrike" cap="none">
                <a:solidFill>
                  <a:schemeClr val="dk1"/>
                </a:solidFill>
                <a:latin typeface="Calibri"/>
                <a:ea typeface="Calibri"/>
                <a:cs typeface="Calibri"/>
                <a:sym typeface="Calibri"/>
              </a:rPr>
              <a:t>On the </a:t>
            </a:r>
            <a:r>
              <a:rPr lang="en" sz="400" b="1" i="0" u="none" strike="noStrike" cap="none">
                <a:solidFill>
                  <a:schemeClr val="dk1"/>
                </a:solidFill>
                <a:latin typeface="Calibri"/>
                <a:ea typeface="Calibri"/>
                <a:cs typeface="Calibri"/>
                <a:sym typeface="Calibri"/>
              </a:rPr>
              <a:t>Home</a:t>
            </a:r>
            <a:r>
              <a:rPr lang="en" sz="400" b="0" i="0" u="none" strike="noStrike" cap="none">
                <a:solidFill>
                  <a:schemeClr val="dk1"/>
                </a:solidFill>
                <a:latin typeface="Calibri"/>
                <a:ea typeface="Calibri"/>
                <a:cs typeface="Calibri"/>
                <a:sym typeface="Calibri"/>
              </a:rPr>
              <a:t> tab, in the bottom right corner of the </a:t>
            </a:r>
            <a:r>
              <a:rPr lang="en" sz="400" b="1" i="0" u="none" strike="noStrike" cap="none">
                <a:solidFill>
                  <a:schemeClr val="dk1"/>
                </a:solidFill>
                <a:latin typeface="Calibri"/>
                <a:ea typeface="Calibri"/>
                <a:cs typeface="Calibri"/>
                <a:sym typeface="Calibri"/>
              </a:rPr>
              <a:t>Drawing</a:t>
            </a:r>
            <a:r>
              <a:rPr lang="en" sz="400" b="0" i="0" u="none" strike="noStrike" cap="none">
                <a:solidFill>
                  <a:schemeClr val="dk1"/>
                </a:solidFill>
                <a:latin typeface="Calibri"/>
                <a:ea typeface="Calibri"/>
                <a:cs typeface="Calibri"/>
                <a:sym typeface="Calibri"/>
              </a:rPr>
              <a:t> group, click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launcher. In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click </a:t>
            </a:r>
            <a:r>
              <a:rPr lang="en" sz="400" b="1" i="0" u="none" strike="noStrike" cap="none">
                <a:solidFill>
                  <a:schemeClr val="dk1"/>
                </a:solidFill>
                <a:latin typeface="Calibri"/>
                <a:ea typeface="Calibri"/>
                <a:cs typeface="Calibri"/>
                <a:sym typeface="Calibri"/>
              </a:rPr>
              <a:t>Line Color </a:t>
            </a:r>
            <a:r>
              <a:rPr lang="en" sz="400" b="0" i="0" u="none" strike="noStrike" cap="none">
                <a:solidFill>
                  <a:schemeClr val="dk1"/>
                </a:solidFill>
                <a:latin typeface="Calibri"/>
                <a:ea typeface="Calibri"/>
                <a:cs typeface="Calibri"/>
                <a:sym typeface="Calibri"/>
              </a:rPr>
              <a:t>in the left pane, select </a:t>
            </a:r>
            <a:r>
              <a:rPr lang="en" sz="400" b="1" i="0" u="none" strike="noStrike" cap="none">
                <a:solidFill>
                  <a:schemeClr val="dk1"/>
                </a:solidFill>
                <a:latin typeface="Calibri"/>
                <a:ea typeface="Calibri"/>
                <a:cs typeface="Calibri"/>
                <a:sym typeface="Calibri"/>
              </a:rPr>
              <a:t>Gradient line </a:t>
            </a: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Line Color </a:t>
            </a:r>
            <a:r>
              <a:rPr lang="en" sz="400" b="0" i="0" u="none" strike="noStrike" cap="none">
                <a:solidFill>
                  <a:schemeClr val="dk1"/>
                </a:solidFill>
                <a:latin typeface="Calibri"/>
                <a:ea typeface="Calibri"/>
                <a:cs typeface="Calibri"/>
                <a:sym typeface="Calibri"/>
              </a:rPr>
              <a:t>pane, and then do the following: </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Type</a:t>
            </a:r>
            <a:r>
              <a:rPr lang="en" sz="400" b="0" i="0" u="none" strike="noStrike" cap="none">
                <a:solidFill>
                  <a:schemeClr val="dk1"/>
                </a:solidFill>
                <a:latin typeface="Calibri"/>
                <a:ea typeface="Calibri"/>
                <a:cs typeface="Calibri"/>
                <a:sym typeface="Calibri"/>
              </a:rPr>
              <a:t> list, select </a:t>
            </a:r>
            <a:r>
              <a:rPr lang="en" sz="400" b="1" i="0" u="none" strike="noStrike" cap="none">
                <a:solidFill>
                  <a:schemeClr val="dk1"/>
                </a:solidFill>
                <a:latin typeface="Calibri"/>
                <a:ea typeface="Calibri"/>
                <a:cs typeface="Calibri"/>
                <a:sym typeface="Calibri"/>
              </a:rPr>
              <a:t>Linear</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Direction</a:t>
            </a:r>
            <a:r>
              <a:rPr lang="en" sz="400" b="0" i="0" u="none" strike="noStrike" cap="none">
                <a:solidFill>
                  <a:schemeClr val="dk1"/>
                </a:solidFill>
                <a:latin typeface="Calibri"/>
                <a:ea typeface="Calibri"/>
                <a:cs typeface="Calibri"/>
                <a:sym typeface="Calibri"/>
              </a:rPr>
              <a:t>, and then click </a:t>
            </a:r>
            <a:r>
              <a:rPr lang="en" sz="400" b="1" i="0" u="none" strike="noStrike" cap="none">
                <a:solidFill>
                  <a:schemeClr val="dk1"/>
                </a:solidFill>
                <a:latin typeface="Calibri"/>
                <a:ea typeface="Calibri"/>
                <a:cs typeface="Calibri"/>
                <a:sym typeface="Calibri"/>
              </a:rPr>
              <a:t>Linear Down </a:t>
            </a:r>
            <a:r>
              <a:rPr lang="en" sz="400" b="0" i="0" u="none" strike="noStrike" cap="none">
                <a:solidFill>
                  <a:schemeClr val="dk1"/>
                </a:solidFill>
                <a:latin typeface="Calibri"/>
                <a:ea typeface="Calibri"/>
                <a:cs typeface="Calibri"/>
                <a:sym typeface="Calibri"/>
              </a:rPr>
              <a:t>(first row, second option from the left).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Under </a:t>
            </a:r>
            <a:r>
              <a:rPr lang="en" sz="400" b="1" i="0" u="none" strike="noStrike" cap="none">
                <a:solidFill>
                  <a:schemeClr val="dk1"/>
                </a:solidFill>
                <a:latin typeface="Calibri"/>
                <a:ea typeface="Calibri"/>
                <a:cs typeface="Calibri"/>
                <a:sym typeface="Calibri"/>
              </a:rPr>
              <a:t>Gradient stops</a:t>
            </a:r>
            <a:r>
              <a:rPr lang="en" sz="400" b="0" i="0" u="none" strike="noStrike" cap="none">
                <a:solidFill>
                  <a:schemeClr val="dk1"/>
                </a:solidFill>
                <a:latin typeface="Calibri"/>
                <a:ea typeface="Calibri"/>
                <a:cs typeface="Calibri"/>
                <a:sym typeface="Calibri"/>
              </a:rPr>
              <a:t>, click </a:t>
            </a:r>
            <a:r>
              <a:rPr lang="en" sz="400" b="1" i="0" u="none" strike="noStrike" cap="none">
                <a:solidFill>
                  <a:schemeClr val="dk1"/>
                </a:solidFill>
                <a:latin typeface="Calibri"/>
                <a:ea typeface="Calibri"/>
                <a:cs typeface="Calibri"/>
                <a:sym typeface="Calibri"/>
              </a:rPr>
              <a:t>Add gradient stop</a:t>
            </a:r>
            <a:r>
              <a:rPr lang="en" sz="400" b="0" i="0" u="none" strike="noStrike" cap="none">
                <a:solidFill>
                  <a:schemeClr val="dk1"/>
                </a:solidFill>
                <a:latin typeface="Calibri"/>
                <a:ea typeface="Calibri"/>
                <a:cs typeface="Calibri"/>
                <a:sym typeface="Calibri"/>
              </a:rPr>
              <a:t> or </a:t>
            </a:r>
            <a:r>
              <a:rPr lang="en" sz="400" b="1" i="0" u="none" strike="noStrike" cap="none">
                <a:solidFill>
                  <a:schemeClr val="dk1"/>
                </a:solidFill>
                <a:latin typeface="Calibri"/>
                <a:ea typeface="Calibri"/>
                <a:cs typeface="Calibri"/>
                <a:sym typeface="Calibri"/>
              </a:rPr>
              <a:t>Remove gradient stop</a:t>
            </a:r>
            <a:r>
              <a:rPr lang="en" sz="400" b="0" i="0" u="none" strike="noStrike" cap="none">
                <a:solidFill>
                  <a:schemeClr val="dk1"/>
                </a:solidFill>
                <a:latin typeface="Calibri"/>
                <a:ea typeface="Calibri"/>
                <a:cs typeface="Calibri"/>
                <a:sym typeface="Calibri"/>
              </a:rPr>
              <a:t> until two stops appear in the slider.</a:t>
            </a:r>
          </a:p>
          <a:p>
            <a:pPr marL="228600" marR="0" lvl="0" indent="-228600" algn="l" rtl="0">
              <a:lnSpc>
                <a:spcPct val="80000"/>
              </a:lnSpc>
              <a:spcBef>
                <a:spcPts val="0"/>
              </a:spcBef>
              <a:buClr>
                <a:schemeClr val="dk1"/>
              </a:buClr>
              <a:buSzPct val="100000"/>
              <a:buFont typeface="Calibri"/>
              <a:buAutoNum type="arabicPeriod" startAt="19"/>
            </a:pPr>
            <a:r>
              <a:rPr lang="en" sz="400" b="0" i="0" u="none" strike="noStrike" cap="none">
                <a:solidFill>
                  <a:schemeClr val="dk1"/>
                </a:solidFill>
                <a:latin typeface="Calibri"/>
                <a:ea typeface="Calibri"/>
                <a:cs typeface="Calibri"/>
                <a:sym typeface="Calibri"/>
              </a:rPr>
              <a:t>Also under </a:t>
            </a:r>
            <a:r>
              <a:rPr lang="en" sz="400" b="1" i="0" u="none" strike="noStrike" cap="none">
                <a:solidFill>
                  <a:schemeClr val="dk1"/>
                </a:solidFill>
                <a:latin typeface="Calibri"/>
                <a:ea typeface="Calibri"/>
                <a:cs typeface="Calibri"/>
                <a:sym typeface="Calibri"/>
              </a:rPr>
              <a:t>Gradient stops</a:t>
            </a:r>
            <a:r>
              <a:rPr lang="en" sz="400" b="0" i="0" u="none" strike="noStrike" cap="none">
                <a:solidFill>
                  <a:schemeClr val="dk1"/>
                </a:solidFill>
                <a:latin typeface="Calibri"/>
                <a:ea typeface="Calibri"/>
                <a:cs typeface="Calibri"/>
                <a:sym typeface="Calibri"/>
              </a:rPr>
              <a:t>, customize the gradient stops that you added as follows:</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Select the first stop in the slider, and then do the following:</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Position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0%</a:t>
            </a:r>
            <a:r>
              <a:rPr lang="en" sz="400" b="0" i="0" u="none" strike="noStrike" cap="none">
                <a:solidFill>
                  <a:schemeClr val="dk1"/>
                </a:solidFill>
                <a:latin typeface="Calibri"/>
                <a:ea typeface="Calibri"/>
                <a:cs typeface="Calibri"/>
                <a:sym typeface="Calibri"/>
              </a:rPr>
              <a:t>.</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Color</a:t>
            </a:r>
            <a:r>
              <a:rPr lang="en" sz="400" b="0" i="0" u="none" strike="noStrike" cap="none">
                <a:solidFill>
                  <a:schemeClr val="dk1"/>
                </a:solidFill>
                <a:latin typeface="Calibri"/>
                <a:ea typeface="Calibri"/>
                <a:cs typeface="Calibri"/>
                <a:sym typeface="Calibri"/>
              </a:rPr>
              <a:t>, and then under </a:t>
            </a:r>
            <a:r>
              <a:rPr lang="en" sz="400" b="1" i="0" u="none" strike="noStrike" cap="none">
                <a:solidFill>
                  <a:schemeClr val="dk1"/>
                </a:solidFill>
                <a:latin typeface="Calibri"/>
                <a:ea typeface="Calibri"/>
                <a:cs typeface="Calibri"/>
                <a:sym typeface="Calibri"/>
              </a:rPr>
              <a:t>Theme Colors </a:t>
            </a:r>
            <a:r>
              <a:rPr lang="en" sz="400" b="0" i="0" u="none" strike="noStrike" cap="none">
                <a:solidFill>
                  <a:schemeClr val="dk1"/>
                </a:solidFill>
                <a:latin typeface="Calibri"/>
                <a:ea typeface="Calibri"/>
                <a:cs typeface="Calibri"/>
                <a:sym typeface="Calibri"/>
              </a:rPr>
              <a:t>click </a:t>
            </a:r>
            <a:r>
              <a:rPr lang="en" sz="400" b="1" i="0" u="none" strike="noStrike" cap="none">
                <a:solidFill>
                  <a:schemeClr val="dk1"/>
                </a:solidFill>
                <a:latin typeface="Calibri"/>
                <a:ea typeface="Calibri"/>
                <a:cs typeface="Calibri"/>
                <a:sym typeface="Calibri"/>
              </a:rPr>
              <a:t>Blue, Accent 1, Lighter 40% </a:t>
            </a:r>
            <a:r>
              <a:rPr lang="en" sz="400" b="0" i="0" u="none" strike="noStrike" cap="none">
                <a:solidFill>
                  <a:schemeClr val="dk1"/>
                </a:solidFill>
                <a:latin typeface="Calibri"/>
                <a:ea typeface="Calibri"/>
                <a:cs typeface="Calibri"/>
                <a:sym typeface="Calibri"/>
              </a:rPr>
              <a:t>(fourth row, fifth option from the left).</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Transparency</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77%</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Select the second stop in the slider, and then do the following: </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Position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100%</a:t>
            </a:r>
            <a:r>
              <a:rPr lang="en" sz="400" b="0" i="0" u="none" strike="noStrike" cap="none">
                <a:solidFill>
                  <a:schemeClr val="dk1"/>
                </a:solidFill>
                <a:latin typeface="Calibri"/>
                <a:ea typeface="Calibri"/>
                <a:cs typeface="Calibri"/>
                <a:sym typeface="Calibri"/>
              </a:rPr>
              <a:t>.</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Color</a:t>
            </a:r>
            <a:r>
              <a:rPr lang="en" sz="400" b="0" i="0" u="none" strike="noStrike" cap="none">
                <a:solidFill>
                  <a:schemeClr val="dk1"/>
                </a:solidFill>
                <a:latin typeface="Calibri"/>
                <a:ea typeface="Calibri"/>
                <a:cs typeface="Calibri"/>
                <a:sym typeface="Calibri"/>
              </a:rPr>
              <a:t>, click </a:t>
            </a:r>
            <a:r>
              <a:rPr lang="en" sz="400" b="1" i="0" u="none" strike="noStrike" cap="none">
                <a:solidFill>
                  <a:schemeClr val="dk1"/>
                </a:solidFill>
                <a:latin typeface="Calibri"/>
                <a:ea typeface="Calibri"/>
                <a:cs typeface="Calibri"/>
                <a:sym typeface="Calibri"/>
              </a:rPr>
              <a:t>More Colors</a:t>
            </a:r>
            <a:r>
              <a:rPr lang="en" sz="400" b="0" i="0" u="none" strike="noStrike" cap="none">
                <a:solidFill>
                  <a:schemeClr val="dk1"/>
                </a:solidFill>
                <a:latin typeface="Calibri"/>
                <a:ea typeface="Calibri"/>
                <a:cs typeface="Calibri"/>
                <a:sym typeface="Calibri"/>
              </a:rPr>
              <a:t>, and then in the </a:t>
            </a:r>
            <a:r>
              <a:rPr lang="en" sz="400" b="1" i="0" u="none" strike="noStrike" cap="none">
                <a:solidFill>
                  <a:schemeClr val="dk1"/>
                </a:solidFill>
                <a:latin typeface="Calibri"/>
                <a:ea typeface="Calibri"/>
                <a:cs typeface="Calibri"/>
                <a:sym typeface="Calibri"/>
              </a:rPr>
              <a:t>Colors</a:t>
            </a:r>
            <a:r>
              <a:rPr lang="en" sz="400" b="0" i="0" u="none" strike="noStrike" cap="none">
                <a:solidFill>
                  <a:schemeClr val="dk1"/>
                </a:solidFill>
                <a:latin typeface="Calibri"/>
                <a:ea typeface="Calibri"/>
                <a:cs typeface="Calibri"/>
                <a:sym typeface="Calibri"/>
              </a:rPr>
              <a:t> dialog box, on the </a:t>
            </a:r>
            <a:r>
              <a:rPr lang="en" sz="400" b="1" i="0" u="none" strike="noStrike" cap="none">
                <a:solidFill>
                  <a:schemeClr val="dk1"/>
                </a:solidFill>
                <a:latin typeface="Calibri"/>
                <a:ea typeface="Calibri"/>
                <a:cs typeface="Calibri"/>
                <a:sym typeface="Calibri"/>
              </a:rPr>
              <a:t>Custom</a:t>
            </a:r>
            <a:r>
              <a:rPr lang="en" sz="400" b="0" i="0" u="none" strike="noStrike" cap="none">
                <a:solidFill>
                  <a:schemeClr val="dk1"/>
                </a:solidFill>
                <a:latin typeface="Calibri"/>
                <a:ea typeface="Calibri"/>
                <a:cs typeface="Calibri"/>
                <a:sym typeface="Calibri"/>
              </a:rPr>
              <a:t> tab, enter values for Red: </a:t>
            </a:r>
            <a:r>
              <a:rPr lang="en" sz="400" b="1" i="0" u="none" strike="noStrike" cap="none">
                <a:solidFill>
                  <a:schemeClr val="dk1"/>
                </a:solidFill>
                <a:latin typeface="Calibri"/>
                <a:ea typeface="Calibri"/>
                <a:cs typeface="Calibri"/>
                <a:sym typeface="Calibri"/>
              </a:rPr>
              <a:t>208</a:t>
            </a:r>
            <a:r>
              <a:rPr lang="en" sz="400" b="0" i="0" u="none" strike="noStrike" cap="none">
                <a:solidFill>
                  <a:schemeClr val="dk1"/>
                </a:solidFill>
                <a:latin typeface="Calibri"/>
                <a:ea typeface="Calibri"/>
                <a:cs typeface="Calibri"/>
                <a:sym typeface="Calibri"/>
              </a:rPr>
              <a:t>, Green: </a:t>
            </a:r>
            <a:r>
              <a:rPr lang="en" sz="400" b="1" i="0" u="none" strike="noStrike" cap="none">
                <a:solidFill>
                  <a:schemeClr val="dk1"/>
                </a:solidFill>
                <a:latin typeface="Calibri"/>
                <a:ea typeface="Calibri"/>
                <a:cs typeface="Calibri"/>
                <a:sym typeface="Calibri"/>
              </a:rPr>
              <a:t>215</a:t>
            </a:r>
            <a:r>
              <a:rPr lang="en" sz="400" b="0" i="0" u="none" strike="noStrike" cap="none">
                <a:solidFill>
                  <a:schemeClr val="dk1"/>
                </a:solidFill>
                <a:latin typeface="Calibri"/>
                <a:ea typeface="Calibri"/>
                <a:cs typeface="Calibri"/>
                <a:sym typeface="Calibri"/>
              </a:rPr>
              <a:t>, Blue: </a:t>
            </a:r>
            <a:r>
              <a:rPr lang="en" sz="400" b="1" i="0" u="none" strike="noStrike" cap="none">
                <a:solidFill>
                  <a:schemeClr val="dk1"/>
                </a:solidFill>
                <a:latin typeface="Calibri"/>
                <a:ea typeface="Calibri"/>
                <a:cs typeface="Calibri"/>
                <a:sym typeface="Calibri"/>
              </a:rPr>
              <a:t>222</a:t>
            </a:r>
            <a:r>
              <a:rPr lang="en" sz="400" b="0" i="0" u="none" strike="noStrike" cap="none">
                <a:solidFill>
                  <a:schemeClr val="dk1"/>
                </a:solidFill>
                <a:latin typeface="Calibri"/>
                <a:ea typeface="Calibri"/>
                <a:cs typeface="Calibri"/>
                <a:sym typeface="Calibri"/>
              </a:rPr>
              <a:t>.</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in the </a:t>
            </a:r>
            <a:r>
              <a:rPr lang="en" sz="400" b="1" i="0" u="none" strike="noStrike" cap="none">
                <a:solidFill>
                  <a:schemeClr val="dk1"/>
                </a:solidFill>
                <a:latin typeface="Calibri"/>
                <a:ea typeface="Calibri"/>
                <a:cs typeface="Calibri"/>
                <a:sym typeface="Calibri"/>
              </a:rPr>
              <a:t>Line Style </a:t>
            </a:r>
            <a:r>
              <a:rPr lang="en" sz="400" b="0" i="0" u="none" strike="noStrike" cap="none">
                <a:solidFill>
                  <a:schemeClr val="dk1"/>
                </a:solidFill>
                <a:latin typeface="Calibri"/>
                <a:ea typeface="Calibri"/>
                <a:cs typeface="Calibri"/>
                <a:sym typeface="Calibri"/>
              </a:rPr>
              <a:t>pane, in the </a:t>
            </a:r>
            <a:r>
              <a:rPr lang="en" sz="400" b="1" i="0" u="none" strike="noStrike" cap="none">
                <a:solidFill>
                  <a:schemeClr val="dk1"/>
                </a:solidFill>
                <a:latin typeface="Calibri"/>
                <a:ea typeface="Calibri"/>
                <a:cs typeface="Calibri"/>
                <a:sym typeface="Calibri"/>
              </a:rPr>
              <a:t>Transparency</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90%</a:t>
            </a:r>
            <a:r>
              <a:rPr lang="en" sz="400" b="0" i="0" u="none" strike="noStrike" cap="none">
                <a:solidFill>
                  <a:schemeClr val="dk1"/>
                </a:solidFill>
                <a:latin typeface="Calibri"/>
                <a:ea typeface="Calibri"/>
                <a:cs typeface="Calibri"/>
                <a:sym typeface="Calibri"/>
              </a:rPr>
              <a:t>.</a:t>
            </a:r>
          </a:p>
          <a:p>
            <a:pPr marL="228600" marR="0" lvl="0" indent="-228600" algn="l" rtl="0">
              <a:lnSpc>
                <a:spcPct val="80000"/>
              </a:lnSpc>
              <a:spcBef>
                <a:spcPts val="0"/>
              </a:spcBef>
              <a:buClr>
                <a:schemeClr val="dk1"/>
              </a:buClr>
              <a:buSzPct val="100000"/>
              <a:buFont typeface="Calibri"/>
              <a:buAutoNum type="arabicPeriod" startAt="19"/>
            </a:pPr>
            <a:r>
              <a:rPr lang="en" sz="400" b="0" i="0" u="none" strike="noStrike" cap="none">
                <a:solidFill>
                  <a:schemeClr val="dk1"/>
                </a:solidFill>
                <a:latin typeface="Calibri"/>
                <a:ea typeface="Calibri"/>
                <a:cs typeface="Calibri"/>
                <a:sym typeface="Calibri"/>
              </a:rPr>
              <a:t>Also in the </a:t>
            </a:r>
            <a:r>
              <a:rPr lang="en" sz="400" b="1" i="0" u="none" strike="noStrike" cap="none">
                <a:solidFill>
                  <a:schemeClr val="dk1"/>
                </a:solidFill>
                <a:latin typeface="Calibri"/>
                <a:ea typeface="Calibri"/>
                <a:cs typeface="Calibri"/>
                <a:sym typeface="Calibri"/>
              </a:rPr>
              <a:t>Format Shape </a:t>
            </a:r>
            <a:r>
              <a:rPr lang="en" sz="400" b="0" i="0" u="none" strike="noStrike" cap="none">
                <a:solidFill>
                  <a:schemeClr val="dk1"/>
                </a:solidFill>
                <a:latin typeface="Calibri"/>
                <a:ea typeface="Calibri"/>
                <a:cs typeface="Calibri"/>
                <a:sym typeface="Calibri"/>
              </a:rPr>
              <a:t>dialog box, click </a:t>
            </a:r>
            <a:r>
              <a:rPr lang="en" sz="400" b="1" i="0" u="none" strike="noStrike" cap="none">
                <a:solidFill>
                  <a:schemeClr val="dk1"/>
                </a:solidFill>
                <a:latin typeface="Calibri"/>
                <a:ea typeface="Calibri"/>
                <a:cs typeface="Calibri"/>
                <a:sym typeface="Calibri"/>
              </a:rPr>
              <a:t>Line Style</a:t>
            </a:r>
            <a:r>
              <a:rPr lang="en" sz="400" b="0" i="0" u="none" strike="noStrike" cap="none">
                <a:solidFill>
                  <a:schemeClr val="dk1"/>
                </a:solidFill>
                <a:latin typeface="Calibri"/>
                <a:ea typeface="Calibri"/>
                <a:cs typeface="Calibri"/>
                <a:sym typeface="Calibri"/>
              </a:rPr>
              <a:t> in the left pane. In the </a:t>
            </a:r>
            <a:r>
              <a:rPr lang="en" sz="400" b="1" i="0" u="none" strike="noStrike" cap="none">
                <a:solidFill>
                  <a:schemeClr val="dk1"/>
                </a:solidFill>
                <a:latin typeface="Calibri"/>
                <a:ea typeface="Calibri"/>
                <a:cs typeface="Calibri"/>
                <a:sym typeface="Calibri"/>
              </a:rPr>
              <a:t>Line Style </a:t>
            </a:r>
            <a:r>
              <a:rPr lang="en" sz="400" b="0" i="0" u="none" strike="noStrike" cap="none">
                <a:solidFill>
                  <a:schemeClr val="dk1"/>
                </a:solidFill>
                <a:latin typeface="Calibri"/>
                <a:ea typeface="Calibri"/>
                <a:cs typeface="Calibri"/>
                <a:sym typeface="Calibri"/>
              </a:rPr>
              <a:t>pane, in the </a:t>
            </a:r>
            <a:r>
              <a:rPr lang="en" sz="400" b="1" i="0" u="none" strike="noStrike" cap="none">
                <a:solidFill>
                  <a:schemeClr val="dk1"/>
                </a:solidFill>
                <a:latin typeface="Calibri"/>
                <a:ea typeface="Calibri"/>
                <a:cs typeface="Calibri"/>
                <a:sym typeface="Calibri"/>
              </a:rPr>
              <a:t>Width</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4.25 pt</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startAt="19"/>
            </a:pPr>
            <a:r>
              <a:rPr lang="en" sz="400" b="0" i="0" u="none" strike="noStrike" cap="none">
                <a:solidFill>
                  <a:schemeClr val="dk1"/>
                </a:solidFill>
                <a:latin typeface="Calibri"/>
                <a:ea typeface="Calibri"/>
                <a:cs typeface="Calibri"/>
                <a:sym typeface="Calibri"/>
              </a:rPr>
              <a:t>On the </a:t>
            </a:r>
            <a:r>
              <a:rPr lang="en" sz="400" b="1" i="0" u="none" strike="noStrike" cap="none">
                <a:solidFill>
                  <a:schemeClr val="dk1"/>
                </a:solidFill>
                <a:latin typeface="Calibri"/>
                <a:ea typeface="Calibri"/>
                <a:cs typeface="Calibri"/>
                <a:sym typeface="Calibri"/>
              </a:rPr>
              <a:t>Home</a:t>
            </a:r>
            <a:r>
              <a:rPr lang="en" sz="400" b="0" i="0" u="none" strike="noStrike" cap="none">
                <a:solidFill>
                  <a:schemeClr val="dk1"/>
                </a:solidFill>
                <a:latin typeface="Calibri"/>
                <a:ea typeface="Calibri"/>
                <a:cs typeface="Calibri"/>
                <a:sym typeface="Calibri"/>
              </a:rPr>
              <a:t> tab, in the </a:t>
            </a:r>
            <a:r>
              <a:rPr lang="en" sz="400" b="1" i="0" u="none" strike="noStrike" cap="none">
                <a:solidFill>
                  <a:schemeClr val="dk1"/>
                </a:solidFill>
                <a:latin typeface="Calibri"/>
                <a:ea typeface="Calibri"/>
                <a:cs typeface="Calibri"/>
                <a:sym typeface="Calibri"/>
              </a:rPr>
              <a:t>Drawing </a:t>
            </a:r>
            <a:r>
              <a:rPr lang="en" sz="400" b="0" i="0" u="none" strike="noStrike" cap="none">
                <a:solidFill>
                  <a:schemeClr val="dk1"/>
                </a:solidFill>
                <a:latin typeface="Calibri"/>
                <a:ea typeface="Calibri"/>
                <a:cs typeface="Calibri"/>
                <a:sym typeface="Calibri"/>
              </a:rPr>
              <a:t>group, click </a:t>
            </a:r>
            <a:r>
              <a:rPr lang="en" sz="400" b="1" i="0" u="none" strike="noStrike" cap="none">
                <a:solidFill>
                  <a:schemeClr val="dk1"/>
                </a:solidFill>
                <a:latin typeface="Calibri"/>
                <a:ea typeface="Calibri"/>
                <a:cs typeface="Calibri"/>
                <a:sym typeface="Calibri"/>
              </a:rPr>
              <a:t>Arrange</a:t>
            </a:r>
            <a:r>
              <a:rPr lang="en" sz="400" b="0" i="0" u="none" strike="noStrike" cap="none">
                <a:solidFill>
                  <a:schemeClr val="dk1"/>
                </a:solidFill>
                <a:latin typeface="Calibri"/>
                <a:ea typeface="Calibri"/>
                <a:cs typeface="Calibri"/>
                <a:sym typeface="Calibri"/>
              </a:rPr>
              <a:t>, point to </a:t>
            </a:r>
            <a:r>
              <a:rPr lang="en" sz="400" b="1" i="0" u="none" strike="noStrike" cap="none">
                <a:solidFill>
                  <a:schemeClr val="dk1"/>
                </a:solidFill>
                <a:latin typeface="Calibri"/>
                <a:ea typeface="Calibri"/>
                <a:cs typeface="Calibri"/>
                <a:sym typeface="Calibri"/>
              </a:rPr>
              <a:t>Align</a:t>
            </a:r>
            <a:r>
              <a:rPr lang="en" sz="400" b="0" i="0" u="none" strike="noStrike" cap="none">
                <a:solidFill>
                  <a:schemeClr val="dk1"/>
                </a:solidFill>
                <a:latin typeface="Calibri"/>
                <a:ea typeface="Calibri"/>
                <a:cs typeface="Calibri"/>
                <a:sym typeface="Calibri"/>
              </a:rPr>
              <a:t>, and then do the following:</a:t>
            </a:r>
          </a:p>
          <a:p>
            <a:pPr marL="685800" marR="0" lvl="1" indent="-2413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Click </a:t>
            </a:r>
            <a:r>
              <a:rPr lang="en" sz="400" b="1" i="0" u="none" strike="noStrike" cap="none">
                <a:solidFill>
                  <a:schemeClr val="dk1"/>
                </a:solidFill>
                <a:latin typeface="Calibri"/>
                <a:ea typeface="Calibri"/>
                <a:cs typeface="Calibri"/>
                <a:sym typeface="Calibri"/>
              </a:rPr>
              <a:t>Align to Slide</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Click </a:t>
            </a:r>
            <a:r>
              <a:rPr lang="en" sz="400" b="1" i="0" u="none" strike="noStrike" cap="none">
                <a:solidFill>
                  <a:schemeClr val="dk1"/>
                </a:solidFill>
                <a:latin typeface="Calibri"/>
                <a:ea typeface="Calibri"/>
                <a:cs typeface="Calibri"/>
                <a:sym typeface="Calibri"/>
              </a:rPr>
              <a:t>Align Left</a:t>
            </a:r>
            <a:r>
              <a:rPr lang="en" sz="400" b="0" i="0" u="none" strike="noStrike" cap="none">
                <a:solidFill>
                  <a:schemeClr val="dk1"/>
                </a:solidFill>
                <a:latin typeface="Calibri"/>
                <a:ea typeface="Calibri"/>
                <a:cs typeface="Calibri"/>
                <a:sym typeface="Calibri"/>
              </a:rPr>
              <a:t>. </a:t>
            </a:r>
          </a:p>
          <a:p>
            <a:pPr marL="228600" marR="0" lvl="0" indent="-228600" algn="l" rtl="0">
              <a:lnSpc>
                <a:spcPct val="80000"/>
              </a:lnSpc>
              <a:spcBef>
                <a:spcPts val="0"/>
              </a:spcBef>
              <a:buClr>
                <a:schemeClr val="dk1"/>
              </a:buClr>
              <a:buSzPct val="100000"/>
              <a:buFont typeface="Calibri"/>
              <a:buAutoNum type="arabicPeriod" startAt="23"/>
            </a:pPr>
            <a:r>
              <a:rPr lang="en" sz="400" b="0" i="0" u="none" strike="noStrike" cap="none">
                <a:solidFill>
                  <a:schemeClr val="dk1"/>
                </a:solidFill>
                <a:latin typeface="Calibri"/>
                <a:ea typeface="Calibri"/>
                <a:cs typeface="Calibri"/>
                <a:sym typeface="Calibri"/>
              </a:rPr>
              <a:t>Drag the third arc left on the slide until the two middle yellow adjustment diamonds are lined up with the left edge of the slide. Drag the third arc vertically as needed to position it slightly above the second arc on the slide. </a:t>
            </a:r>
          </a:p>
          <a:p>
            <a:pPr marL="0" marR="0" lvl="0" indent="0" algn="l" rtl="0">
              <a:lnSpc>
                <a:spcPct val="80000"/>
              </a:lnSpc>
              <a:spcBef>
                <a:spcPts val="0"/>
              </a:spcBef>
              <a:buNone/>
            </a:pPr>
            <a:endParaRPr sz="4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None/>
            </a:pPr>
            <a:endParaRPr sz="4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 sz="400" b="0" i="0" u="none" strike="noStrike" cap="none">
                <a:solidFill>
                  <a:schemeClr val="dk1"/>
                </a:solidFill>
                <a:latin typeface="Calibri"/>
                <a:ea typeface="Calibri"/>
                <a:cs typeface="Calibri"/>
                <a:sym typeface="Calibri"/>
              </a:rPr>
              <a:t>To reproduce the background on this slide, do the following: </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Right-click the slide background area, and then click </a:t>
            </a:r>
            <a:r>
              <a:rPr lang="en" sz="400" b="1" i="0" u="none" strike="noStrike" cap="none">
                <a:solidFill>
                  <a:schemeClr val="dk1"/>
                </a:solidFill>
                <a:latin typeface="Calibri"/>
                <a:ea typeface="Calibri"/>
                <a:cs typeface="Calibri"/>
                <a:sym typeface="Calibri"/>
              </a:rPr>
              <a:t>Format Background</a:t>
            </a:r>
            <a:r>
              <a:rPr lang="en" sz="400" b="0" i="0" u="none" strike="noStrike" cap="none">
                <a:solidFill>
                  <a:schemeClr val="dk1"/>
                </a:solidFill>
                <a:latin typeface="Calibri"/>
                <a:ea typeface="Calibri"/>
                <a:cs typeface="Calibri"/>
                <a:sym typeface="Calibri"/>
              </a:rPr>
              <a:t>. In the </a:t>
            </a:r>
            <a:r>
              <a:rPr lang="en" sz="400" b="1" i="0" u="none" strike="noStrike" cap="none">
                <a:solidFill>
                  <a:schemeClr val="dk1"/>
                </a:solidFill>
                <a:latin typeface="Calibri"/>
                <a:ea typeface="Calibri"/>
                <a:cs typeface="Calibri"/>
                <a:sym typeface="Calibri"/>
              </a:rPr>
              <a:t>Format Background </a:t>
            </a:r>
            <a:r>
              <a:rPr lang="en" sz="400" b="0" i="0" u="none" strike="noStrike" cap="none">
                <a:solidFill>
                  <a:schemeClr val="dk1"/>
                </a:solidFill>
                <a:latin typeface="Calibri"/>
                <a:ea typeface="Calibri"/>
                <a:cs typeface="Calibri"/>
                <a:sym typeface="Calibri"/>
              </a:rPr>
              <a:t>dialog box, click </a:t>
            </a:r>
            <a:r>
              <a:rPr lang="en" sz="400" b="1" i="0" u="none" strike="noStrike" cap="none">
                <a:solidFill>
                  <a:schemeClr val="dk1"/>
                </a:solidFill>
                <a:latin typeface="Calibri"/>
                <a:ea typeface="Calibri"/>
                <a:cs typeface="Calibri"/>
                <a:sym typeface="Calibri"/>
              </a:rPr>
              <a:t>Fill</a:t>
            </a:r>
            <a:r>
              <a:rPr lang="en" sz="400" b="0" i="0" u="none" strike="noStrike" cap="none">
                <a:solidFill>
                  <a:schemeClr val="dk1"/>
                </a:solidFill>
                <a:latin typeface="Calibri"/>
                <a:ea typeface="Calibri"/>
                <a:cs typeface="Calibri"/>
                <a:sym typeface="Calibri"/>
              </a:rPr>
              <a:t> in the left pane, select </a:t>
            </a:r>
            <a:r>
              <a:rPr lang="en" sz="400" b="1" i="0" u="none" strike="noStrike" cap="none">
                <a:solidFill>
                  <a:schemeClr val="dk1"/>
                </a:solidFill>
                <a:latin typeface="Calibri"/>
                <a:ea typeface="Calibri"/>
                <a:cs typeface="Calibri"/>
                <a:sym typeface="Calibri"/>
              </a:rPr>
              <a:t>Gradient fill</a:t>
            </a:r>
            <a:r>
              <a:rPr lang="en" sz="400" b="0" i="0" u="none" strike="noStrike" cap="none">
                <a:solidFill>
                  <a:schemeClr val="dk1"/>
                </a:solidFill>
                <a:latin typeface="Calibri"/>
                <a:ea typeface="Calibri"/>
                <a:cs typeface="Calibri"/>
                <a:sym typeface="Calibri"/>
              </a:rPr>
              <a:t> in the </a:t>
            </a:r>
            <a:r>
              <a:rPr lang="en" sz="400" b="1" i="0" u="none" strike="noStrike" cap="none">
                <a:solidFill>
                  <a:schemeClr val="dk1"/>
                </a:solidFill>
                <a:latin typeface="Calibri"/>
                <a:ea typeface="Calibri"/>
                <a:cs typeface="Calibri"/>
                <a:sym typeface="Calibri"/>
              </a:rPr>
              <a:t>Fill</a:t>
            </a:r>
            <a:r>
              <a:rPr lang="en" sz="400" b="0" i="0" u="none" strike="noStrike" cap="none">
                <a:solidFill>
                  <a:schemeClr val="dk1"/>
                </a:solidFill>
                <a:latin typeface="Calibri"/>
                <a:ea typeface="Calibri"/>
                <a:cs typeface="Calibri"/>
                <a:sym typeface="Calibri"/>
              </a:rPr>
              <a:t> pane, and then do the following:</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Type</a:t>
            </a:r>
            <a:r>
              <a:rPr lang="en" sz="400" b="0" i="0" u="none" strike="noStrike" cap="none">
                <a:solidFill>
                  <a:schemeClr val="dk1"/>
                </a:solidFill>
                <a:latin typeface="Calibri"/>
                <a:ea typeface="Calibri"/>
                <a:cs typeface="Calibri"/>
                <a:sym typeface="Calibri"/>
              </a:rPr>
              <a:t> list, select </a:t>
            </a:r>
            <a:r>
              <a:rPr lang="en" sz="400" b="1" i="0" u="none" strike="noStrike" cap="none">
                <a:solidFill>
                  <a:schemeClr val="dk1"/>
                </a:solidFill>
                <a:latin typeface="Calibri"/>
                <a:ea typeface="Calibri"/>
                <a:cs typeface="Calibri"/>
                <a:sym typeface="Calibri"/>
              </a:rPr>
              <a:t>Linear</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Direction</a:t>
            </a:r>
            <a:r>
              <a:rPr lang="en" sz="400" b="0" i="0" u="none" strike="noStrike" cap="none">
                <a:solidFill>
                  <a:schemeClr val="dk1"/>
                </a:solidFill>
                <a:latin typeface="Calibri"/>
                <a:ea typeface="Calibri"/>
                <a:cs typeface="Calibri"/>
                <a:sym typeface="Calibri"/>
              </a:rPr>
              <a:t>, and then click </a:t>
            </a:r>
            <a:r>
              <a:rPr lang="en" sz="400" b="1" i="0" u="none" strike="noStrike" cap="none">
                <a:solidFill>
                  <a:schemeClr val="dk1"/>
                </a:solidFill>
                <a:latin typeface="Calibri"/>
                <a:ea typeface="Calibri"/>
                <a:cs typeface="Calibri"/>
                <a:sym typeface="Calibri"/>
              </a:rPr>
              <a:t>Linear Up </a:t>
            </a:r>
            <a:r>
              <a:rPr lang="en" sz="400" b="0" i="0" u="none" strike="noStrike" cap="none">
                <a:solidFill>
                  <a:schemeClr val="dk1"/>
                </a:solidFill>
                <a:latin typeface="Calibri"/>
                <a:ea typeface="Calibri"/>
                <a:cs typeface="Calibri"/>
                <a:sym typeface="Calibri"/>
              </a:rPr>
              <a:t> (second row, second option from the left). </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Angle</a:t>
            </a:r>
            <a:r>
              <a:rPr lang="en" sz="400" b="0" i="0" u="none" strike="noStrike" cap="none">
                <a:solidFill>
                  <a:schemeClr val="dk1"/>
                </a:solidFill>
                <a:latin typeface="Calibri"/>
                <a:ea typeface="Calibri"/>
                <a:cs typeface="Calibri"/>
                <a:sym typeface="Calibri"/>
              </a:rPr>
              <a:t> box, enter </a:t>
            </a:r>
            <a:r>
              <a:rPr lang="en" sz="400" b="1" i="0" u="none" strike="noStrike" cap="none">
                <a:solidFill>
                  <a:schemeClr val="dk1"/>
                </a:solidFill>
                <a:latin typeface="Calibri"/>
                <a:ea typeface="Calibri"/>
                <a:cs typeface="Calibri"/>
                <a:sym typeface="Calibri"/>
              </a:rPr>
              <a:t>270⁰</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Under </a:t>
            </a:r>
            <a:r>
              <a:rPr lang="en" sz="400" b="1" i="0" u="none" strike="noStrike" cap="none">
                <a:solidFill>
                  <a:schemeClr val="dk1"/>
                </a:solidFill>
                <a:latin typeface="Calibri"/>
                <a:ea typeface="Calibri"/>
                <a:cs typeface="Calibri"/>
                <a:sym typeface="Calibri"/>
              </a:rPr>
              <a:t>Gradient stops</a:t>
            </a:r>
            <a:r>
              <a:rPr lang="en" sz="400" b="0" i="0" u="none" strike="noStrike" cap="none">
                <a:solidFill>
                  <a:schemeClr val="dk1"/>
                </a:solidFill>
                <a:latin typeface="Calibri"/>
                <a:ea typeface="Calibri"/>
                <a:cs typeface="Calibri"/>
                <a:sym typeface="Calibri"/>
              </a:rPr>
              <a:t>, click </a:t>
            </a:r>
            <a:r>
              <a:rPr lang="en" sz="400" b="1" i="0" u="none" strike="noStrike" cap="none">
                <a:solidFill>
                  <a:schemeClr val="dk1"/>
                </a:solidFill>
                <a:latin typeface="Calibri"/>
                <a:ea typeface="Calibri"/>
                <a:cs typeface="Calibri"/>
                <a:sym typeface="Calibri"/>
              </a:rPr>
              <a:t>Add gradient stop</a:t>
            </a:r>
            <a:r>
              <a:rPr lang="en" sz="400" b="0" i="0" u="none" strike="noStrike" cap="none">
                <a:solidFill>
                  <a:schemeClr val="dk1"/>
                </a:solidFill>
                <a:latin typeface="Calibri"/>
                <a:ea typeface="Calibri"/>
                <a:cs typeface="Calibri"/>
                <a:sym typeface="Calibri"/>
              </a:rPr>
              <a:t> or </a:t>
            </a:r>
            <a:r>
              <a:rPr lang="en" sz="400" b="1" i="0" u="none" strike="noStrike" cap="none">
                <a:solidFill>
                  <a:schemeClr val="dk1"/>
                </a:solidFill>
                <a:latin typeface="Calibri"/>
                <a:ea typeface="Calibri"/>
                <a:cs typeface="Calibri"/>
                <a:sym typeface="Calibri"/>
              </a:rPr>
              <a:t>Remove gradient stop</a:t>
            </a:r>
            <a:r>
              <a:rPr lang="en" sz="400" b="0" i="0" u="none" strike="noStrike" cap="none">
                <a:solidFill>
                  <a:schemeClr val="dk1"/>
                </a:solidFill>
                <a:latin typeface="Calibri"/>
                <a:ea typeface="Calibri"/>
                <a:cs typeface="Calibri"/>
                <a:sym typeface="Calibri"/>
              </a:rPr>
              <a:t> until four stops appear in the slider</a:t>
            </a:r>
          </a:p>
          <a:p>
            <a:pPr marL="228600" marR="0" lvl="0" indent="-228600" algn="l" rtl="0">
              <a:lnSpc>
                <a:spcPct val="80000"/>
              </a:lnSpc>
              <a:spcBef>
                <a:spcPts val="0"/>
              </a:spcBef>
              <a:buClr>
                <a:schemeClr val="dk1"/>
              </a:buClr>
              <a:buSzPct val="100000"/>
              <a:buFont typeface="Calibri"/>
              <a:buAutoNum type="arabicPeriod"/>
            </a:pPr>
            <a:r>
              <a:rPr lang="en" sz="400" b="0" i="0" u="none" strike="noStrike" cap="none">
                <a:solidFill>
                  <a:schemeClr val="dk1"/>
                </a:solidFill>
                <a:latin typeface="Calibri"/>
                <a:ea typeface="Calibri"/>
                <a:cs typeface="Calibri"/>
                <a:sym typeface="Calibri"/>
              </a:rPr>
              <a:t>Also under </a:t>
            </a:r>
            <a:r>
              <a:rPr lang="en" sz="400" b="1" i="0" u="none" strike="noStrike" cap="none">
                <a:solidFill>
                  <a:schemeClr val="dk1"/>
                </a:solidFill>
                <a:latin typeface="Calibri"/>
                <a:ea typeface="Calibri"/>
                <a:cs typeface="Calibri"/>
                <a:sym typeface="Calibri"/>
              </a:rPr>
              <a:t>Gradient stops</a:t>
            </a:r>
            <a:r>
              <a:rPr lang="en" sz="400" b="0" i="0" u="none" strike="noStrike" cap="none">
                <a:solidFill>
                  <a:schemeClr val="dk1"/>
                </a:solidFill>
                <a:latin typeface="Calibri"/>
                <a:ea typeface="Calibri"/>
                <a:cs typeface="Calibri"/>
                <a:sym typeface="Calibri"/>
              </a:rPr>
              <a:t>, customize the gradient stops that you added as follows:</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Select the first stop in the slider, and then do the following:</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Position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0%</a:t>
            </a:r>
            <a:r>
              <a:rPr lang="en" sz="400" b="0" i="0" u="none" strike="noStrike" cap="none">
                <a:solidFill>
                  <a:schemeClr val="dk1"/>
                </a:solidFill>
                <a:latin typeface="Calibri"/>
                <a:ea typeface="Calibri"/>
                <a:cs typeface="Calibri"/>
                <a:sym typeface="Calibri"/>
              </a:rPr>
              <a:t>.</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Color</a:t>
            </a:r>
            <a:r>
              <a:rPr lang="en" sz="400" b="0" i="0" u="none" strike="noStrike" cap="none">
                <a:solidFill>
                  <a:schemeClr val="dk1"/>
                </a:solidFill>
                <a:latin typeface="Calibri"/>
                <a:ea typeface="Calibri"/>
                <a:cs typeface="Calibri"/>
                <a:sym typeface="Calibri"/>
              </a:rPr>
              <a:t>, click </a:t>
            </a:r>
            <a:r>
              <a:rPr lang="en" sz="400" b="1" i="0" u="none" strike="noStrike" cap="none">
                <a:solidFill>
                  <a:schemeClr val="dk1"/>
                </a:solidFill>
                <a:latin typeface="Calibri"/>
                <a:ea typeface="Calibri"/>
                <a:cs typeface="Calibri"/>
                <a:sym typeface="Calibri"/>
              </a:rPr>
              <a:t>More Colors</a:t>
            </a:r>
            <a:r>
              <a:rPr lang="en" sz="400" b="0" i="0" u="none" strike="noStrike" cap="none">
                <a:solidFill>
                  <a:schemeClr val="dk1"/>
                </a:solidFill>
                <a:latin typeface="Calibri"/>
                <a:ea typeface="Calibri"/>
                <a:cs typeface="Calibri"/>
                <a:sym typeface="Calibri"/>
              </a:rPr>
              <a:t>, and then in the </a:t>
            </a:r>
            <a:r>
              <a:rPr lang="en" sz="400" b="1" i="0" u="none" strike="noStrike" cap="none">
                <a:solidFill>
                  <a:schemeClr val="dk1"/>
                </a:solidFill>
                <a:latin typeface="Calibri"/>
                <a:ea typeface="Calibri"/>
                <a:cs typeface="Calibri"/>
                <a:sym typeface="Calibri"/>
              </a:rPr>
              <a:t>Colors</a:t>
            </a:r>
            <a:r>
              <a:rPr lang="en" sz="400" b="0" i="0" u="none" strike="noStrike" cap="none">
                <a:solidFill>
                  <a:schemeClr val="dk1"/>
                </a:solidFill>
                <a:latin typeface="Calibri"/>
                <a:ea typeface="Calibri"/>
                <a:cs typeface="Calibri"/>
                <a:sym typeface="Calibri"/>
              </a:rPr>
              <a:t> dialog box, on the </a:t>
            </a:r>
            <a:r>
              <a:rPr lang="en" sz="400" b="1" i="0" u="none" strike="noStrike" cap="none">
                <a:solidFill>
                  <a:schemeClr val="dk1"/>
                </a:solidFill>
                <a:latin typeface="Calibri"/>
                <a:ea typeface="Calibri"/>
                <a:cs typeface="Calibri"/>
                <a:sym typeface="Calibri"/>
              </a:rPr>
              <a:t>Custom</a:t>
            </a:r>
            <a:r>
              <a:rPr lang="en" sz="400" b="0" i="0" u="none" strike="noStrike" cap="none">
                <a:solidFill>
                  <a:schemeClr val="dk1"/>
                </a:solidFill>
                <a:latin typeface="Calibri"/>
                <a:ea typeface="Calibri"/>
                <a:cs typeface="Calibri"/>
                <a:sym typeface="Calibri"/>
              </a:rPr>
              <a:t> tab, enter values for Red: </a:t>
            </a:r>
            <a:r>
              <a:rPr lang="en" sz="400" b="1" i="0" u="none" strike="noStrike" cap="none">
                <a:solidFill>
                  <a:schemeClr val="dk1"/>
                </a:solidFill>
                <a:latin typeface="Calibri"/>
                <a:ea typeface="Calibri"/>
                <a:cs typeface="Calibri"/>
                <a:sym typeface="Calibri"/>
              </a:rPr>
              <a:t>167</a:t>
            </a:r>
            <a:r>
              <a:rPr lang="en" sz="400" b="0" i="0" u="none" strike="noStrike" cap="none">
                <a:solidFill>
                  <a:schemeClr val="dk1"/>
                </a:solidFill>
                <a:latin typeface="Calibri"/>
                <a:ea typeface="Calibri"/>
                <a:cs typeface="Calibri"/>
                <a:sym typeface="Calibri"/>
              </a:rPr>
              <a:t>, Green: </a:t>
            </a:r>
            <a:r>
              <a:rPr lang="en" sz="400" b="1" i="0" u="none" strike="noStrike" cap="none">
                <a:solidFill>
                  <a:schemeClr val="dk1"/>
                </a:solidFill>
                <a:latin typeface="Calibri"/>
                <a:ea typeface="Calibri"/>
                <a:cs typeface="Calibri"/>
                <a:sym typeface="Calibri"/>
              </a:rPr>
              <a:t>185</a:t>
            </a:r>
            <a:r>
              <a:rPr lang="en" sz="400" b="0" i="0" u="none" strike="noStrike" cap="none">
                <a:solidFill>
                  <a:schemeClr val="dk1"/>
                </a:solidFill>
                <a:latin typeface="Calibri"/>
                <a:ea typeface="Calibri"/>
                <a:cs typeface="Calibri"/>
                <a:sym typeface="Calibri"/>
              </a:rPr>
              <a:t>, Blue: </a:t>
            </a:r>
            <a:r>
              <a:rPr lang="en" sz="400" b="1" i="0" u="none" strike="noStrike" cap="none">
                <a:solidFill>
                  <a:schemeClr val="dk1"/>
                </a:solidFill>
                <a:latin typeface="Calibri"/>
                <a:ea typeface="Calibri"/>
                <a:cs typeface="Calibri"/>
                <a:sym typeface="Calibri"/>
              </a:rPr>
              <a:t>197</a:t>
            </a:r>
            <a:r>
              <a:rPr lang="en" sz="400" b="0" i="0" u="none" strike="noStrike" cap="none">
                <a:solidFill>
                  <a:schemeClr val="dk1"/>
                </a:solidFill>
                <a:latin typeface="Calibri"/>
                <a:ea typeface="Calibri"/>
                <a:cs typeface="Calibri"/>
                <a:sym typeface="Calibri"/>
              </a:rPr>
              <a: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Select the second stop in the slider, and then do the following: </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Position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30%</a:t>
            </a:r>
            <a:r>
              <a:rPr lang="en" sz="400" b="0" i="0" u="none" strike="noStrike" cap="none">
                <a:solidFill>
                  <a:schemeClr val="dk1"/>
                </a:solidFill>
                <a:latin typeface="Calibri"/>
                <a:ea typeface="Calibri"/>
                <a:cs typeface="Calibri"/>
                <a:sym typeface="Calibri"/>
              </a:rPr>
              <a:t>.</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Color</a:t>
            </a:r>
            <a:r>
              <a:rPr lang="en" sz="400" b="0" i="0" u="none" strike="noStrike" cap="none">
                <a:solidFill>
                  <a:schemeClr val="dk1"/>
                </a:solidFill>
                <a:latin typeface="Calibri"/>
                <a:ea typeface="Calibri"/>
                <a:cs typeface="Calibri"/>
                <a:sym typeface="Calibri"/>
              </a:rPr>
              <a:t>, and then under </a:t>
            </a:r>
            <a:r>
              <a:rPr lang="en" sz="400" b="1" i="0" u="none" strike="noStrike" cap="none">
                <a:solidFill>
                  <a:schemeClr val="dk1"/>
                </a:solidFill>
                <a:latin typeface="Calibri"/>
                <a:ea typeface="Calibri"/>
                <a:cs typeface="Calibri"/>
                <a:sym typeface="Calibri"/>
              </a:rPr>
              <a:t>Theme Colors </a:t>
            </a:r>
            <a:r>
              <a:rPr lang="en" sz="400" b="0" i="0" u="none" strike="noStrike" cap="none">
                <a:solidFill>
                  <a:schemeClr val="dk1"/>
                </a:solidFill>
                <a:latin typeface="Calibri"/>
                <a:ea typeface="Calibri"/>
                <a:cs typeface="Calibri"/>
                <a:sym typeface="Calibri"/>
              </a:rPr>
              <a:t>click </a:t>
            </a:r>
            <a:r>
              <a:rPr lang="en" sz="400" b="1" i="0" u="none" strike="noStrike" cap="none">
                <a:solidFill>
                  <a:schemeClr val="dk1"/>
                </a:solidFill>
                <a:latin typeface="Calibri"/>
                <a:ea typeface="Calibri"/>
                <a:cs typeface="Calibri"/>
                <a:sym typeface="Calibri"/>
              </a:rPr>
              <a:t>White, Background 1 </a:t>
            </a:r>
            <a:r>
              <a:rPr lang="en" sz="400" b="0" i="0" u="none" strike="noStrike" cap="none">
                <a:solidFill>
                  <a:schemeClr val="dk1"/>
                </a:solidFill>
                <a:latin typeface="Calibri"/>
                <a:ea typeface="Calibri"/>
                <a:cs typeface="Calibri"/>
                <a:sym typeface="Calibri"/>
              </a:rPr>
              <a:t>(first row, first option from the left).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Select the third stop in the slider, and then do the following: </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Position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70%</a:t>
            </a:r>
            <a:r>
              <a:rPr lang="en" sz="400" b="0" i="0" u="none" strike="noStrike" cap="none">
                <a:solidFill>
                  <a:schemeClr val="dk1"/>
                </a:solidFill>
                <a:latin typeface="Calibri"/>
                <a:ea typeface="Calibri"/>
                <a:cs typeface="Calibri"/>
                <a:sym typeface="Calibri"/>
              </a:rPr>
              <a:t>.</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Color,</a:t>
            </a:r>
            <a:r>
              <a:rPr lang="en" sz="400" b="0" i="0" u="none" strike="noStrike" cap="none">
                <a:solidFill>
                  <a:schemeClr val="dk1"/>
                </a:solidFill>
                <a:latin typeface="Calibri"/>
                <a:ea typeface="Calibri"/>
                <a:cs typeface="Calibri"/>
                <a:sym typeface="Calibri"/>
              </a:rPr>
              <a:t> and then under </a:t>
            </a:r>
            <a:r>
              <a:rPr lang="en" sz="400" b="1" i="0" u="none" strike="noStrike" cap="none">
                <a:solidFill>
                  <a:schemeClr val="dk1"/>
                </a:solidFill>
                <a:latin typeface="Calibri"/>
                <a:ea typeface="Calibri"/>
                <a:cs typeface="Calibri"/>
                <a:sym typeface="Calibri"/>
              </a:rPr>
              <a:t>Theme Colors </a:t>
            </a:r>
            <a:r>
              <a:rPr lang="en" sz="400" b="0" i="0" u="none" strike="noStrike" cap="none">
                <a:solidFill>
                  <a:schemeClr val="dk1"/>
                </a:solidFill>
                <a:latin typeface="Calibri"/>
                <a:ea typeface="Calibri"/>
                <a:cs typeface="Calibri"/>
                <a:sym typeface="Calibri"/>
              </a:rPr>
              <a:t> click </a:t>
            </a:r>
            <a:r>
              <a:rPr lang="en" sz="400" b="1" i="0" u="none" strike="noStrike" cap="none">
                <a:solidFill>
                  <a:schemeClr val="dk1"/>
                </a:solidFill>
                <a:latin typeface="Calibri"/>
                <a:ea typeface="Calibri"/>
                <a:cs typeface="Calibri"/>
                <a:sym typeface="Calibri"/>
              </a:rPr>
              <a:t>White, Background 1 </a:t>
            </a:r>
            <a:r>
              <a:rPr lang="en" sz="400" b="0" i="0" u="none" strike="noStrike" cap="none">
                <a:solidFill>
                  <a:schemeClr val="dk1"/>
                </a:solidFill>
                <a:latin typeface="Calibri"/>
                <a:ea typeface="Calibri"/>
                <a:cs typeface="Calibri"/>
                <a:sym typeface="Calibri"/>
              </a:rPr>
              <a:t>(first row, first option from the left).</a:t>
            </a:r>
          </a:p>
          <a:p>
            <a:pPr marL="685800" marR="0" lvl="1" indent="-2413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Select the fourth stop in the slider, and then do the following: </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In the </a:t>
            </a:r>
            <a:r>
              <a:rPr lang="en" sz="400" b="1" i="0" u="none" strike="noStrike" cap="none">
                <a:solidFill>
                  <a:schemeClr val="dk1"/>
                </a:solidFill>
                <a:latin typeface="Calibri"/>
                <a:ea typeface="Calibri"/>
                <a:cs typeface="Calibri"/>
                <a:sym typeface="Calibri"/>
              </a:rPr>
              <a:t>Position </a:t>
            </a:r>
            <a:r>
              <a:rPr lang="en" sz="400" b="0" i="0" u="none" strike="noStrike" cap="none">
                <a:solidFill>
                  <a:schemeClr val="dk1"/>
                </a:solidFill>
                <a:latin typeface="Calibri"/>
                <a:ea typeface="Calibri"/>
                <a:cs typeface="Calibri"/>
                <a:sym typeface="Calibri"/>
              </a:rPr>
              <a:t>box, enter </a:t>
            </a:r>
            <a:r>
              <a:rPr lang="en" sz="400" b="1" i="0" u="none" strike="noStrike" cap="none">
                <a:solidFill>
                  <a:schemeClr val="dk1"/>
                </a:solidFill>
                <a:latin typeface="Calibri"/>
                <a:ea typeface="Calibri"/>
                <a:cs typeface="Calibri"/>
                <a:sym typeface="Calibri"/>
              </a:rPr>
              <a:t>100%</a:t>
            </a:r>
            <a:r>
              <a:rPr lang="en" sz="400" b="0" i="0" u="none" strike="noStrike" cap="none">
                <a:solidFill>
                  <a:schemeClr val="dk1"/>
                </a:solidFill>
                <a:latin typeface="Calibri"/>
                <a:ea typeface="Calibri"/>
                <a:cs typeface="Calibri"/>
                <a:sym typeface="Calibri"/>
              </a:rPr>
              <a:t>.</a:t>
            </a:r>
          </a:p>
          <a:p>
            <a:pPr marL="1143000" marR="0" lvl="2" indent="-228600" algn="l" rtl="0">
              <a:lnSpc>
                <a:spcPct val="80000"/>
              </a:lnSpc>
              <a:spcBef>
                <a:spcPts val="0"/>
              </a:spcBef>
              <a:buClr>
                <a:schemeClr val="dk1"/>
              </a:buClr>
              <a:buSzPct val="100000"/>
              <a:buFont typeface="Arial"/>
              <a:buChar char="•"/>
            </a:pPr>
            <a:r>
              <a:rPr lang="en" sz="400" b="0" i="0" u="none" strike="noStrike" cap="none">
                <a:solidFill>
                  <a:schemeClr val="dk1"/>
                </a:solidFill>
                <a:latin typeface="Calibri"/>
                <a:ea typeface="Calibri"/>
                <a:cs typeface="Calibri"/>
                <a:sym typeface="Calibri"/>
              </a:rPr>
              <a:t>Click the button next to </a:t>
            </a:r>
            <a:r>
              <a:rPr lang="en" sz="400" b="1" i="0" u="none" strike="noStrike" cap="none">
                <a:solidFill>
                  <a:schemeClr val="dk1"/>
                </a:solidFill>
                <a:latin typeface="Calibri"/>
                <a:ea typeface="Calibri"/>
                <a:cs typeface="Calibri"/>
                <a:sym typeface="Calibri"/>
              </a:rPr>
              <a:t>Color</a:t>
            </a:r>
            <a:r>
              <a:rPr lang="en" sz="400" b="0" i="0" u="none" strike="noStrike" cap="none">
                <a:solidFill>
                  <a:schemeClr val="dk1"/>
                </a:solidFill>
                <a:latin typeface="Calibri"/>
                <a:ea typeface="Calibri"/>
                <a:cs typeface="Calibri"/>
                <a:sym typeface="Calibri"/>
              </a:rPr>
              <a:t>, click </a:t>
            </a:r>
            <a:r>
              <a:rPr lang="en" sz="400" b="1" i="0" u="none" strike="noStrike" cap="none">
                <a:solidFill>
                  <a:schemeClr val="dk1"/>
                </a:solidFill>
                <a:latin typeface="Calibri"/>
                <a:ea typeface="Calibri"/>
                <a:cs typeface="Calibri"/>
                <a:sym typeface="Calibri"/>
              </a:rPr>
              <a:t>More Colors</a:t>
            </a:r>
            <a:r>
              <a:rPr lang="en" sz="400" b="0" i="0" u="none" strike="noStrike" cap="none">
                <a:solidFill>
                  <a:schemeClr val="dk1"/>
                </a:solidFill>
                <a:latin typeface="Calibri"/>
                <a:ea typeface="Calibri"/>
                <a:cs typeface="Calibri"/>
                <a:sym typeface="Calibri"/>
              </a:rPr>
              <a:t>, and then in the </a:t>
            </a:r>
            <a:r>
              <a:rPr lang="en" sz="400" b="1" i="0" u="none" strike="noStrike" cap="none">
                <a:solidFill>
                  <a:schemeClr val="dk1"/>
                </a:solidFill>
                <a:latin typeface="Calibri"/>
                <a:ea typeface="Calibri"/>
                <a:cs typeface="Calibri"/>
                <a:sym typeface="Calibri"/>
              </a:rPr>
              <a:t>Colors</a:t>
            </a:r>
            <a:r>
              <a:rPr lang="en" sz="400" b="0" i="0" u="none" strike="noStrike" cap="none">
                <a:solidFill>
                  <a:schemeClr val="dk1"/>
                </a:solidFill>
                <a:latin typeface="Calibri"/>
                <a:ea typeface="Calibri"/>
                <a:cs typeface="Calibri"/>
                <a:sym typeface="Calibri"/>
              </a:rPr>
              <a:t> dialog box, on the </a:t>
            </a:r>
            <a:r>
              <a:rPr lang="en" sz="400" b="1" i="0" u="none" strike="noStrike" cap="none">
                <a:solidFill>
                  <a:schemeClr val="dk1"/>
                </a:solidFill>
                <a:latin typeface="Calibri"/>
                <a:ea typeface="Calibri"/>
                <a:cs typeface="Calibri"/>
                <a:sym typeface="Calibri"/>
              </a:rPr>
              <a:t>Custom</a:t>
            </a:r>
            <a:r>
              <a:rPr lang="en" sz="400" b="0" i="0" u="none" strike="noStrike" cap="none">
                <a:solidFill>
                  <a:schemeClr val="dk1"/>
                </a:solidFill>
                <a:latin typeface="Calibri"/>
                <a:ea typeface="Calibri"/>
                <a:cs typeface="Calibri"/>
                <a:sym typeface="Calibri"/>
              </a:rPr>
              <a:t> tab, enter values for Red: </a:t>
            </a:r>
            <a:r>
              <a:rPr lang="en" sz="400" b="1" i="0" u="none" strike="noStrike" cap="none">
                <a:solidFill>
                  <a:schemeClr val="dk1"/>
                </a:solidFill>
                <a:latin typeface="Calibri"/>
                <a:ea typeface="Calibri"/>
                <a:cs typeface="Calibri"/>
                <a:sym typeface="Calibri"/>
              </a:rPr>
              <a:t>167</a:t>
            </a:r>
            <a:r>
              <a:rPr lang="en" sz="400" b="0" i="0" u="none" strike="noStrike" cap="none">
                <a:solidFill>
                  <a:schemeClr val="dk1"/>
                </a:solidFill>
                <a:latin typeface="Calibri"/>
                <a:ea typeface="Calibri"/>
                <a:cs typeface="Calibri"/>
                <a:sym typeface="Calibri"/>
              </a:rPr>
              <a:t>, Green: </a:t>
            </a:r>
            <a:r>
              <a:rPr lang="en" sz="400" b="1" i="0" u="none" strike="noStrike" cap="none">
                <a:solidFill>
                  <a:schemeClr val="dk1"/>
                </a:solidFill>
                <a:latin typeface="Calibri"/>
                <a:ea typeface="Calibri"/>
                <a:cs typeface="Calibri"/>
                <a:sym typeface="Calibri"/>
              </a:rPr>
              <a:t>185</a:t>
            </a:r>
            <a:r>
              <a:rPr lang="en" sz="400" b="0" i="0" u="none" strike="noStrike" cap="none">
                <a:solidFill>
                  <a:schemeClr val="dk1"/>
                </a:solidFill>
                <a:latin typeface="Calibri"/>
                <a:ea typeface="Calibri"/>
                <a:cs typeface="Calibri"/>
                <a:sym typeface="Calibri"/>
              </a:rPr>
              <a:t>, Blue: </a:t>
            </a:r>
            <a:r>
              <a:rPr lang="en" sz="400" b="1" i="0" u="none" strike="noStrike" cap="none">
                <a:solidFill>
                  <a:schemeClr val="dk1"/>
                </a:solidFill>
                <a:latin typeface="Calibri"/>
                <a:ea typeface="Calibri"/>
                <a:cs typeface="Calibri"/>
                <a:sym typeface="Calibri"/>
              </a:rPr>
              <a:t>197</a:t>
            </a:r>
            <a:r>
              <a:rPr lang="en" sz="400" b="0" i="0" u="none" strike="noStrike" cap="none">
                <a:solidFill>
                  <a:schemeClr val="dk1"/>
                </a:solidFill>
                <a:latin typeface="Calibri"/>
                <a:ea typeface="Calibri"/>
                <a:cs typeface="Calibri"/>
                <a:sym typeface="Calibri"/>
              </a:rPr>
              <a:t>.</a:t>
            </a:r>
          </a:p>
          <a:p>
            <a:pPr marL="0" marR="0" lvl="0" indent="0" algn="l" rtl="0">
              <a:lnSpc>
                <a:spcPct val="80000"/>
              </a:lnSpc>
              <a:spcBef>
                <a:spcPts val="0"/>
              </a:spcBef>
              <a:buNone/>
            </a:pPr>
            <a:endParaRPr sz="400" b="0" i="0" u="none" strike="noStrike" cap="none">
              <a:solidFill>
                <a:schemeClr val="dk1"/>
              </a:solidFill>
              <a:latin typeface="Calibri"/>
              <a:ea typeface="Calibri"/>
              <a:cs typeface="Calibri"/>
              <a:sym typeface="Calibri"/>
            </a:endParaRPr>
          </a:p>
        </p:txBody>
      </p:sp>
      <p:sp>
        <p:nvSpPr>
          <p:cNvPr id="142" name="Shape 142"/>
          <p:cNvSpPr>
            <a:spLocks noGrp="1" noRot="1" noChangeAspect="1"/>
          </p:cNvSpPr>
          <p:nvPr>
            <p:ph type="sldImg" idx="2"/>
          </p:nvPr>
        </p:nvSpPr>
        <p:spPr>
          <a:xfrm>
            <a:off x="9525" y="460375"/>
            <a:ext cx="4191000" cy="23590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94208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81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lIns="89600" tIns="89600" rIns="89600" bIns="89600" anchor="ctr"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25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74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89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066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773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87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4084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81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713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048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58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699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70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73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339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932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588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975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93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164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818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229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214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020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43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5082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75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089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996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2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522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293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339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9415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8429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0603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135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373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3704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074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07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259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895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007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846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298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685800" y="4343400"/>
            <a:ext cx="5486399" cy="4114800"/>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4259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529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59" name="Shape 5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095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5176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7666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92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a:noFill/>
          <a:ln>
            <a:noFill/>
          </a:ln>
        </p:spPr>
        <p:txBody>
          <a:bodyPr lIns="89600" tIns="89600" rIns="89600" bIns="89600" anchor="ctr" anchorCtr="0">
            <a:noAutofit/>
          </a:bodyPr>
          <a:lstStyle/>
          <a:p>
            <a:pPr lvl="0" rt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6059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3326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0333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595" name="Shape 5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1785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03" name="Shape 6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6888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11" name="Shape 6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66455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17" name="Shape 6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11183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23" name="Shape 6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7377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0329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36" name="Shape 6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2195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41" name="Shape 6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347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1242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0020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2269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660" name="Shape 6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2795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8" name="Shape 6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9025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799"/>
          </a:xfrm>
          <a:prstGeom prst="rect">
            <a:avLst/>
          </a:prstGeom>
          <a:noFill/>
          <a:ln>
            <a:noFill/>
          </a:ln>
        </p:spPr>
        <p:txBody>
          <a:bodyPr lIns="89600" tIns="89600" rIns="89600" bIns="89600"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133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8457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046558"/>
            <a:ext cx="7772400" cy="1102500"/>
          </a:xfrm>
          <a:prstGeom prst="rect">
            <a:avLst/>
          </a:prstGeom>
        </p:spPr>
        <p:txBody>
          <a:bodyPr lIns="91425" tIns="91425" rIns="91425" bIns="91425" anchor="b" anchorCtr="0"/>
          <a:lstStyle>
            <a:lvl1pPr lvl="0">
              <a:spcBef>
                <a:spcPts val="0"/>
              </a:spcBef>
              <a:buClr>
                <a:srgbClr val="FFA711"/>
              </a:buClr>
              <a:buSzPct val="100000"/>
              <a:defRPr sz="4800" b="1">
                <a:solidFill>
                  <a:srgbClr val="FFA711"/>
                </a:solidFill>
              </a:defRPr>
            </a:lvl1pPr>
            <a:lvl2pPr lvl="1">
              <a:spcBef>
                <a:spcPts val="0"/>
              </a:spcBef>
              <a:buClr>
                <a:srgbClr val="FFA711"/>
              </a:buClr>
              <a:buSzPct val="100000"/>
              <a:defRPr sz="4800" b="1">
                <a:solidFill>
                  <a:srgbClr val="FFA711"/>
                </a:solidFill>
              </a:defRPr>
            </a:lvl2pPr>
            <a:lvl3pPr lvl="2">
              <a:spcBef>
                <a:spcPts val="0"/>
              </a:spcBef>
              <a:buClr>
                <a:srgbClr val="FFA711"/>
              </a:buClr>
              <a:buSzPct val="100000"/>
              <a:defRPr sz="4800" b="1">
                <a:solidFill>
                  <a:srgbClr val="FFA711"/>
                </a:solidFill>
              </a:defRPr>
            </a:lvl3pPr>
            <a:lvl4pPr lvl="3">
              <a:spcBef>
                <a:spcPts val="0"/>
              </a:spcBef>
              <a:buClr>
                <a:srgbClr val="FFA711"/>
              </a:buClr>
              <a:buSzPct val="100000"/>
              <a:defRPr sz="4800" b="1">
                <a:solidFill>
                  <a:srgbClr val="FFA711"/>
                </a:solidFill>
              </a:defRPr>
            </a:lvl4pPr>
            <a:lvl5pPr lvl="4">
              <a:spcBef>
                <a:spcPts val="0"/>
              </a:spcBef>
              <a:buClr>
                <a:srgbClr val="FFA711"/>
              </a:buClr>
              <a:buSzPct val="100000"/>
              <a:defRPr sz="4800" b="1">
                <a:solidFill>
                  <a:srgbClr val="FFA711"/>
                </a:solidFill>
              </a:defRPr>
            </a:lvl5pPr>
            <a:lvl6pPr lvl="5">
              <a:spcBef>
                <a:spcPts val="0"/>
              </a:spcBef>
              <a:buClr>
                <a:srgbClr val="FFA711"/>
              </a:buClr>
              <a:buSzPct val="100000"/>
              <a:defRPr sz="4800" b="1">
                <a:solidFill>
                  <a:srgbClr val="FFA711"/>
                </a:solidFill>
              </a:defRPr>
            </a:lvl6pPr>
            <a:lvl7pPr lvl="6">
              <a:spcBef>
                <a:spcPts val="0"/>
              </a:spcBef>
              <a:buClr>
                <a:srgbClr val="FFA711"/>
              </a:buClr>
              <a:buSzPct val="100000"/>
              <a:defRPr sz="4800" b="1">
                <a:solidFill>
                  <a:srgbClr val="FFA711"/>
                </a:solidFill>
              </a:defRPr>
            </a:lvl7pPr>
            <a:lvl8pPr lvl="7">
              <a:spcBef>
                <a:spcPts val="0"/>
              </a:spcBef>
              <a:buClr>
                <a:srgbClr val="FFA711"/>
              </a:buClr>
              <a:buSzPct val="100000"/>
              <a:defRPr sz="4800" b="1">
                <a:solidFill>
                  <a:srgbClr val="FFA711"/>
                </a:solidFill>
              </a:defRPr>
            </a:lvl8pPr>
            <a:lvl9pPr lvl="8">
              <a:spcBef>
                <a:spcPts val="0"/>
              </a:spcBef>
              <a:buClr>
                <a:srgbClr val="FFA711"/>
              </a:buClr>
              <a:buSzPct val="100000"/>
              <a:defRPr sz="4800" b="1">
                <a:solidFill>
                  <a:srgbClr val="FFA711"/>
                </a:solidFill>
              </a:defRPr>
            </a:lvl9pPr>
          </a:lstStyle>
          <a:p>
            <a:endParaRPr/>
          </a:p>
        </p:txBody>
      </p:sp>
      <p:sp>
        <p:nvSpPr>
          <p:cNvPr id="12" name="Shape 12"/>
          <p:cNvSpPr txBox="1">
            <a:spLocks noGrp="1"/>
          </p:cNvSpPr>
          <p:nvPr>
            <p:ph type="subTitle" idx="1"/>
          </p:nvPr>
        </p:nvSpPr>
        <p:spPr>
          <a:xfrm>
            <a:off x="685800" y="2182817"/>
            <a:ext cx="7772400" cy="838799"/>
          </a:xfrm>
          <a:prstGeom prst="rect">
            <a:avLst/>
          </a:prstGeom>
        </p:spPr>
        <p:txBody>
          <a:bodyPr lIns="91425" tIns="91425" rIns="91425" bIns="91425" anchor="t" anchorCtr="0"/>
          <a:lstStyle>
            <a:lvl1pPr lvl="0">
              <a:spcBef>
                <a:spcPts val="0"/>
              </a:spcBef>
              <a:buNone/>
              <a:defRPr/>
            </a:lvl1pPr>
            <a:lvl2pPr lvl="1">
              <a:spcBef>
                <a:spcPts val="0"/>
              </a:spcBef>
              <a:buSzPct val="100000"/>
              <a:buNone/>
              <a:defRPr sz="3200"/>
            </a:lvl2pPr>
            <a:lvl3pPr lvl="2">
              <a:spcBef>
                <a:spcPts val="0"/>
              </a:spcBef>
              <a:buSzPct val="100000"/>
              <a:buNone/>
              <a:defRPr sz="3200"/>
            </a:lvl3pPr>
            <a:lvl4pPr lvl="3">
              <a:spcBef>
                <a:spcPts val="0"/>
              </a:spcBef>
              <a:buSzPct val="100000"/>
              <a:buNone/>
              <a:defRPr sz="3200"/>
            </a:lvl4pPr>
            <a:lvl5pPr lvl="4">
              <a:spcBef>
                <a:spcPts val="0"/>
              </a:spcBef>
              <a:buSzPct val="100000"/>
              <a:buNone/>
              <a:defRPr sz="3200"/>
            </a:lvl5pPr>
            <a:lvl6pPr lvl="5">
              <a:spcBef>
                <a:spcPts val="0"/>
              </a:spcBef>
              <a:buSzPct val="100000"/>
              <a:buNone/>
              <a:defRPr sz="3200"/>
            </a:lvl6pPr>
            <a:lvl7pPr lvl="6">
              <a:spcBef>
                <a:spcPts val="0"/>
              </a:spcBef>
              <a:buSzPct val="100000"/>
              <a:buNone/>
              <a:defRPr sz="3200"/>
            </a:lvl7pPr>
            <a:lvl8pPr lvl="7">
              <a:spcBef>
                <a:spcPts val="0"/>
              </a:spcBef>
              <a:buSzPct val="100000"/>
              <a:buNone/>
              <a:defRPr sz="3200"/>
            </a:lvl8pPr>
            <a:lvl9pPr lvl="8">
              <a:spcBef>
                <a:spcPts val="0"/>
              </a:spcBef>
              <a:buSzPct val="100000"/>
              <a:buNone/>
              <a:defRPr sz="3200"/>
            </a:lvl9pPr>
          </a:lstStyle>
          <a:p>
            <a:endParaRPr/>
          </a:p>
        </p:txBody>
      </p:sp>
      <p:grpSp>
        <p:nvGrpSpPr>
          <p:cNvPr id="13" name="Shape 13"/>
          <p:cNvGrpSpPr/>
          <p:nvPr/>
        </p:nvGrpSpPr>
        <p:grpSpPr>
          <a:xfrm>
            <a:off x="0" y="3461599"/>
            <a:ext cx="9144000" cy="1647971"/>
            <a:chOff x="0" y="3690482"/>
            <a:chExt cx="9144000" cy="850171"/>
          </a:xfrm>
        </p:grpSpPr>
        <p:sp>
          <p:nvSpPr>
            <p:cNvPr id="14" name="Shape 14"/>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pPr lvl="0">
                <a:spcBef>
                  <a:spcPts val="0"/>
                </a:spcBef>
                <a:buNone/>
              </a:pPr>
              <a:endParaRPr/>
            </a:p>
          </p:txBody>
        </p:sp>
        <p:sp>
          <p:nvSpPr>
            <p:cNvPr id="15" name="Shape 15"/>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16" name="Shape 16"/>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17" name="Shape 17"/>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pPr lvl="0">
                <a:spcBef>
                  <a:spcPts val="0"/>
                </a:spcBef>
                <a:buNone/>
              </a:pPr>
              <a:endParaRPr/>
            </a:p>
          </p:txBody>
        </p:sp>
        <p:sp>
          <p:nvSpPr>
            <p:cNvPr id="18" name="Shape 18"/>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pPr lvl="0">
                <a:spcBef>
                  <a:spcPts val="0"/>
                </a:spcBef>
                <a:buNone/>
              </a:pPr>
              <a:endParaRPr/>
            </a:p>
          </p:txBody>
        </p:sp>
        <p:sp>
          <p:nvSpPr>
            <p:cNvPr id="19" name="Shape 19"/>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20" name="Shape 20"/>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21" name="Shape 21"/>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lvl="0">
                <a:spcBef>
                  <a:spcPts val="0"/>
                </a:spcBef>
                <a:buNone/>
              </a:pPr>
              <a:endParaRPr/>
            </a:p>
          </p:txBody>
        </p:sp>
      </p:grpSp>
      <p:sp>
        <p:nvSpPr>
          <p:cNvPr id="22" name="Shape 22"/>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28650" y="273844"/>
            <a:ext cx="7886700" cy="994172"/>
          </a:xfrm>
          <a:prstGeom prst="rect">
            <a:avLst/>
          </a:prstGeom>
          <a:noFill/>
          <a:ln>
            <a:noFill/>
          </a:ln>
        </p:spPr>
        <p:txBody>
          <a:bodyPr lIns="91425" tIns="91425" rIns="91425" bIns="91425" anchor="ctr" anchorCtr="0"/>
          <a:lstStyle>
            <a:lvl1pPr lvl="0" algn="l" rtl="0">
              <a:lnSpc>
                <a:spcPct val="90000"/>
              </a:lnSpc>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9" name="Shape 89"/>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90" name="Shape 90"/>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91" name="Shape 91"/>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9841" y="342900"/>
            <a:ext cx="2949178" cy="120014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4" name="Shape 94"/>
          <p:cNvSpPr txBox="1">
            <a:spLocks noGrp="1"/>
          </p:cNvSpPr>
          <p:nvPr>
            <p:ph type="body" idx="1"/>
          </p:nvPr>
        </p:nvSpPr>
        <p:spPr>
          <a:xfrm>
            <a:off x="3887391" y="740569"/>
            <a:ext cx="4629150" cy="3655218"/>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5" name="Shape 95"/>
          <p:cNvSpPr txBox="1">
            <a:spLocks noGrp="1"/>
          </p:cNvSpPr>
          <p:nvPr>
            <p:ph type="body" idx="2"/>
          </p:nvPr>
        </p:nvSpPr>
        <p:spPr>
          <a:xfrm>
            <a:off x="629841" y="1543050"/>
            <a:ext cx="2949178" cy="2858691"/>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342900" lvl="1" indent="0" rtl="0">
              <a:spcBef>
                <a:spcPts val="0"/>
              </a:spcBef>
              <a:buFont typeface="Calibri"/>
              <a:buNone/>
              <a:defRPr/>
            </a:lvl2pPr>
            <a:lvl3pPr marL="685800" lvl="2" indent="0" rtl="0">
              <a:spcBef>
                <a:spcPts val="0"/>
              </a:spcBef>
              <a:buFont typeface="Calibri"/>
              <a:buNone/>
              <a:defRPr/>
            </a:lvl3pPr>
            <a:lvl4pPr marL="1028700" lvl="3" indent="0" rtl="0">
              <a:spcBef>
                <a:spcPts val="0"/>
              </a:spcBef>
              <a:buFont typeface="Calibri"/>
              <a:buNone/>
              <a:defRPr/>
            </a:lvl4pPr>
            <a:lvl5pPr marL="1371600" lvl="4" indent="0" rtl="0">
              <a:spcBef>
                <a:spcPts val="0"/>
              </a:spcBef>
              <a:buFont typeface="Calibri"/>
              <a:buNone/>
              <a:defRPr/>
            </a:lvl5pPr>
            <a:lvl6pPr marL="1714500" lvl="5" indent="0" rtl="0">
              <a:spcBef>
                <a:spcPts val="0"/>
              </a:spcBef>
              <a:buFont typeface="Calibri"/>
              <a:buNone/>
              <a:defRPr/>
            </a:lvl6pPr>
            <a:lvl7pPr marL="2057400" lvl="6" indent="0" rtl="0">
              <a:spcBef>
                <a:spcPts val="0"/>
              </a:spcBef>
              <a:buFont typeface="Calibri"/>
              <a:buNone/>
              <a:defRPr/>
            </a:lvl7pPr>
            <a:lvl8pPr marL="2400300" lvl="7" indent="0" rtl="0">
              <a:spcBef>
                <a:spcPts val="0"/>
              </a:spcBef>
              <a:buFont typeface="Calibri"/>
              <a:buNone/>
              <a:defRPr/>
            </a:lvl8pPr>
            <a:lvl9pPr marL="2743200" lvl="8" indent="0" rtl="0">
              <a:spcBef>
                <a:spcPts val="0"/>
              </a:spcBef>
              <a:buFont typeface="Calibri"/>
              <a:buNone/>
              <a:defRPr/>
            </a:lvl9pPr>
          </a:lstStyle>
          <a:p>
            <a:endParaRPr/>
          </a:p>
        </p:txBody>
      </p:sp>
      <p:sp>
        <p:nvSpPr>
          <p:cNvPr id="96" name="Shape 96"/>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97" name="Shape 97"/>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98" name="Shape 98"/>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8650" y="273844"/>
            <a:ext cx="7886700" cy="994172"/>
          </a:xfrm>
          <a:prstGeom prst="rect">
            <a:avLst/>
          </a:prstGeom>
          <a:noFill/>
          <a:ln>
            <a:noFill/>
          </a:ln>
        </p:spPr>
        <p:txBody>
          <a:bodyPr lIns="91425" tIns="91425" rIns="91425" bIns="91425" anchor="ctr" anchorCtr="0"/>
          <a:lstStyle>
            <a:lvl1pPr lvl="0" algn="l" rtl="0">
              <a:lnSpc>
                <a:spcPct val="90000"/>
              </a:lnSpc>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1" name="Shape 101"/>
          <p:cNvSpPr txBox="1">
            <a:spLocks noGrp="1"/>
          </p:cNvSpPr>
          <p:nvPr>
            <p:ph type="body" idx="1"/>
          </p:nvPr>
        </p:nvSpPr>
        <p:spPr>
          <a:xfrm>
            <a:off x="628650" y="1369218"/>
            <a:ext cx="3886200" cy="3263503"/>
          </a:xfrm>
          <a:prstGeom prst="rect">
            <a:avLst/>
          </a:prstGeom>
          <a:noFill/>
          <a:ln>
            <a:noFill/>
          </a:ln>
        </p:spPr>
        <p:txBody>
          <a:bodyPr lIns="91425" tIns="91425" rIns="91425" bIns="91425" anchor="t" anchorCtr="0"/>
          <a:lstStyle>
            <a:lvl1pPr marL="171450" lvl="0" indent="-38100" algn="l" rtl="0">
              <a:lnSpc>
                <a:spcPct val="90000"/>
              </a:lnSpc>
              <a:spcBef>
                <a:spcPts val="750"/>
              </a:spcBef>
              <a:buClr>
                <a:schemeClr val="dk1"/>
              </a:buClr>
              <a:buFont typeface="Arial"/>
              <a:buChar char="•"/>
              <a:defRPr/>
            </a:lvl1pPr>
            <a:lvl2pPr marL="514350" lvl="1" indent="-57150" algn="l" rtl="0">
              <a:lnSpc>
                <a:spcPct val="90000"/>
              </a:lnSpc>
              <a:spcBef>
                <a:spcPts val="375"/>
              </a:spcBef>
              <a:buClr>
                <a:schemeClr val="dk1"/>
              </a:buClr>
              <a:buFont typeface="Arial"/>
              <a:buChar char="•"/>
              <a:defRPr/>
            </a:lvl2pPr>
            <a:lvl3pPr marL="857250" lvl="2" indent="-76200" algn="l" rtl="0">
              <a:lnSpc>
                <a:spcPct val="90000"/>
              </a:lnSpc>
              <a:spcBef>
                <a:spcPts val="375"/>
              </a:spcBef>
              <a:buClr>
                <a:schemeClr val="dk1"/>
              </a:buClr>
              <a:buFont typeface="Arial"/>
              <a:buChar char="•"/>
              <a:defRPr/>
            </a:lvl3pPr>
            <a:lvl4pPr marL="1200150" lvl="3" indent="-85725" algn="l" rtl="0">
              <a:lnSpc>
                <a:spcPct val="90000"/>
              </a:lnSpc>
              <a:spcBef>
                <a:spcPts val="375"/>
              </a:spcBef>
              <a:buClr>
                <a:schemeClr val="dk1"/>
              </a:buClr>
              <a:buFont typeface="Arial"/>
              <a:buChar char="•"/>
              <a:defRPr/>
            </a:lvl4pPr>
            <a:lvl5pPr marL="1543050" lvl="4" indent="-85725" algn="l" rtl="0">
              <a:lnSpc>
                <a:spcPct val="90000"/>
              </a:lnSpc>
              <a:spcBef>
                <a:spcPts val="375"/>
              </a:spcBef>
              <a:buClr>
                <a:schemeClr val="dk1"/>
              </a:buClr>
              <a:buFont typeface="Arial"/>
              <a:buChar char="•"/>
              <a:defRPr/>
            </a:lvl5pPr>
            <a:lvl6pPr marL="1885950" lvl="5" indent="-85725" algn="l" rtl="0">
              <a:lnSpc>
                <a:spcPct val="90000"/>
              </a:lnSpc>
              <a:spcBef>
                <a:spcPts val="375"/>
              </a:spcBef>
              <a:buClr>
                <a:schemeClr val="dk1"/>
              </a:buClr>
              <a:buFont typeface="Arial"/>
              <a:buChar char="•"/>
              <a:defRPr/>
            </a:lvl6pPr>
            <a:lvl7pPr marL="2228850" lvl="6" indent="-85725" algn="l" rtl="0">
              <a:lnSpc>
                <a:spcPct val="90000"/>
              </a:lnSpc>
              <a:spcBef>
                <a:spcPts val="375"/>
              </a:spcBef>
              <a:buClr>
                <a:schemeClr val="dk1"/>
              </a:buClr>
              <a:buFont typeface="Arial"/>
              <a:buChar char="•"/>
              <a:defRPr/>
            </a:lvl7pPr>
            <a:lvl8pPr marL="2571750" lvl="7" indent="-85725" algn="l" rtl="0">
              <a:lnSpc>
                <a:spcPct val="90000"/>
              </a:lnSpc>
              <a:spcBef>
                <a:spcPts val="375"/>
              </a:spcBef>
              <a:buClr>
                <a:schemeClr val="dk1"/>
              </a:buClr>
              <a:buFont typeface="Arial"/>
              <a:buChar char="•"/>
              <a:defRPr/>
            </a:lvl8pPr>
            <a:lvl9pPr marL="2914650" lvl="8" indent="-85725" algn="l" rtl="0">
              <a:lnSpc>
                <a:spcPct val="90000"/>
              </a:lnSpc>
              <a:spcBef>
                <a:spcPts val="375"/>
              </a:spcBef>
              <a:buClr>
                <a:schemeClr val="dk1"/>
              </a:buClr>
              <a:buFont typeface="Arial"/>
              <a:buChar char="•"/>
              <a:defRPr/>
            </a:lvl9pPr>
          </a:lstStyle>
          <a:p>
            <a:endParaRPr/>
          </a:p>
        </p:txBody>
      </p:sp>
      <p:sp>
        <p:nvSpPr>
          <p:cNvPr id="102" name="Shape 102"/>
          <p:cNvSpPr txBox="1">
            <a:spLocks noGrp="1"/>
          </p:cNvSpPr>
          <p:nvPr>
            <p:ph type="body" idx="2"/>
          </p:nvPr>
        </p:nvSpPr>
        <p:spPr>
          <a:xfrm>
            <a:off x="4629150" y="1369218"/>
            <a:ext cx="3886200" cy="3263503"/>
          </a:xfrm>
          <a:prstGeom prst="rect">
            <a:avLst/>
          </a:prstGeom>
          <a:noFill/>
          <a:ln>
            <a:noFill/>
          </a:ln>
        </p:spPr>
        <p:txBody>
          <a:bodyPr lIns="91425" tIns="91425" rIns="91425" bIns="91425" anchor="t" anchorCtr="0"/>
          <a:lstStyle>
            <a:lvl1pPr marL="171450" lvl="0" indent="-38100" algn="l" rtl="0">
              <a:lnSpc>
                <a:spcPct val="90000"/>
              </a:lnSpc>
              <a:spcBef>
                <a:spcPts val="750"/>
              </a:spcBef>
              <a:buClr>
                <a:schemeClr val="dk1"/>
              </a:buClr>
              <a:buFont typeface="Arial"/>
              <a:buChar char="•"/>
              <a:defRPr/>
            </a:lvl1pPr>
            <a:lvl2pPr marL="514350" lvl="1" indent="-57150" algn="l" rtl="0">
              <a:lnSpc>
                <a:spcPct val="90000"/>
              </a:lnSpc>
              <a:spcBef>
                <a:spcPts val="375"/>
              </a:spcBef>
              <a:buClr>
                <a:schemeClr val="dk1"/>
              </a:buClr>
              <a:buFont typeface="Arial"/>
              <a:buChar char="•"/>
              <a:defRPr/>
            </a:lvl2pPr>
            <a:lvl3pPr marL="857250" lvl="2" indent="-76200" algn="l" rtl="0">
              <a:lnSpc>
                <a:spcPct val="90000"/>
              </a:lnSpc>
              <a:spcBef>
                <a:spcPts val="375"/>
              </a:spcBef>
              <a:buClr>
                <a:schemeClr val="dk1"/>
              </a:buClr>
              <a:buFont typeface="Arial"/>
              <a:buChar char="•"/>
              <a:defRPr/>
            </a:lvl3pPr>
            <a:lvl4pPr marL="1200150" lvl="3" indent="-85725" algn="l" rtl="0">
              <a:lnSpc>
                <a:spcPct val="90000"/>
              </a:lnSpc>
              <a:spcBef>
                <a:spcPts val="375"/>
              </a:spcBef>
              <a:buClr>
                <a:schemeClr val="dk1"/>
              </a:buClr>
              <a:buFont typeface="Arial"/>
              <a:buChar char="•"/>
              <a:defRPr/>
            </a:lvl4pPr>
            <a:lvl5pPr marL="1543050" lvl="4" indent="-85725" algn="l" rtl="0">
              <a:lnSpc>
                <a:spcPct val="90000"/>
              </a:lnSpc>
              <a:spcBef>
                <a:spcPts val="375"/>
              </a:spcBef>
              <a:buClr>
                <a:schemeClr val="dk1"/>
              </a:buClr>
              <a:buFont typeface="Arial"/>
              <a:buChar char="•"/>
              <a:defRPr/>
            </a:lvl5pPr>
            <a:lvl6pPr marL="1885950" lvl="5" indent="-85725" algn="l" rtl="0">
              <a:lnSpc>
                <a:spcPct val="90000"/>
              </a:lnSpc>
              <a:spcBef>
                <a:spcPts val="375"/>
              </a:spcBef>
              <a:buClr>
                <a:schemeClr val="dk1"/>
              </a:buClr>
              <a:buFont typeface="Arial"/>
              <a:buChar char="•"/>
              <a:defRPr/>
            </a:lvl6pPr>
            <a:lvl7pPr marL="2228850" lvl="6" indent="-85725" algn="l" rtl="0">
              <a:lnSpc>
                <a:spcPct val="90000"/>
              </a:lnSpc>
              <a:spcBef>
                <a:spcPts val="375"/>
              </a:spcBef>
              <a:buClr>
                <a:schemeClr val="dk1"/>
              </a:buClr>
              <a:buFont typeface="Arial"/>
              <a:buChar char="•"/>
              <a:defRPr/>
            </a:lvl7pPr>
            <a:lvl8pPr marL="2571750" lvl="7" indent="-85725" algn="l" rtl="0">
              <a:lnSpc>
                <a:spcPct val="90000"/>
              </a:lnSpc>
              <a:spcBef>
                <a:spcPts val="375"/>
              </a:spcBef>
              <a:buClr>
                <a:schemeClr val="dk1"/>
              </a:buClr>
              <a:buFont typeface="Arial"/>
              <a:buChar char="•"/>
              <a:defRPr/>
            </a:lvl8pPr>
            <a:lvl9pPr marL="2914650" lvl="8" indent="-85725" algn="l" rtl="0">
              <a:lnSpc>
                <a:spcPct val="90000"/>
              </a:lnSpc>
              <a:spcBef>
                <a:spcPts val="375"/>
              </a:spcBef>
              <a:buClr>
                <a:schemeClr val="dk1"/>
              </a:buClr>
              <a:buFont typeface="Arial"/>
              <a:buChar char="•"/>
              <a:defRPr/>
            </a:lvl9pPr>
          </a:lstStyle>
          <a:p>
            <a:endParaRPr/>
          </a:p>
        </p:txBody>
      </p:sp>
      <p:sp>
        <p:nvSpPr>
          <p:cNvPr id="103" name="Shape 103"/>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04" name="Shape 104"/>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05" name="Shape 105"/>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3887" y="1282304"/>
            <a:ext cx="7886700" cy="2139552"/>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8" name="Shape 108"/>
          <p:cNvSpPr txBox="1">
            <a:spLocks noGrp="1"/>
          </p:cNvSpPr>
          <p:nvPr>
            <p:ph type="body" idx="1"/>
          </p:nvPr>
        </p:nvSpPr>
        <p:spPr>
          <a:xfrm>
            <a:off x="623887" y="3442098"/>
            <a:ext cx="7886700" cy="1125140"/>
          </a:xfrm>
          <a:prstGeom prst="rect">
            <a:avLst/>
          </a:prstGeom>
          <a:noFill/>
          <a:ln>
            <a:noFill/>
          </a:ln>
        </p:spPr>
        <p:txBody>
          <a:bodyPr lIns="91425" tIns="91425" rIns="91425" bIns="91425" anchor="t" anchorCtr="0"/>
          <a:lstStyle>
            <a:lvl1pPr marL="0" lvl="0" indent="0" rtl="0">
              <a:spcBef>
                <a:spcPts val="0"/>
              </a:spcBef>
              <a:buClr>
                <a:srgbClr val="888888"/>
              </a:buClr>
              <a:buFont typeface="Calibri"/>
              <a:buNone/>
              <a:defRPr/>
            </a:lvl1pPr>
            <a:lvl2pPr marL="342900" lvl="1" indent="0" rtl="0">
              <a:spcBef>
                <a:spcPts val="0"/>
              </a:spcBef>
              <a:buClr>
                <a:srgbClr val="888888"/>
              </a:buClr>
              <a:buFont typeface="Calibri"/>
              <a:buNone/>
              <a:defRPr/>
            </a:lvl2pPr>
            <a:lvl3pPr marL="685800" lvl="2" indent="0" rtl="0">
              <a:spcBef>
                <a:spcPts val="0"/>
              </a:spcBef>
              <a:buClr>
                <a:srgbClr val="888888"/>
              </a:buClr>
              <a:buFont typeface="Calibri"/>
              <a:buNone/>
              <a:defRPr/>
            </a:lvl3pPr>
            <a:lvl4pPr marL="1028700" lvl="3" indent="0" rtl="0">
              <a:spcBef>
                <a:spcPts val="0"/>
              </a:spcBef>
              <a:buClr>
                <a:srgbClr val="888888"/>
              </a:buClr>
              <a:buFont typeface="Calibri"/>
              <a:buNone/>
              <a:defRPr/>
            </a:lvl4pPr>
            <a:lvl5pPr marL="1371600" lvl="4" indent="0" rtl="0">
              <a:spcBef>
                <a:spcPts val="0"/>
              </a:spcBef>
              <a:buClr>
                <a:srgbClr val="888888"/>
              </a:buClr>
              <a:buFont typeface="Calibri"/>
              <a:buNone/>
              <a:defRPr/>
            </a:lvl5pPr>
            <a:lvl6pPr marL="1714500" lvl="5" indent="0" rtl="0">
              <a:spcBef>
                <a:spcPts val="0"/>
              </a:spcBef>
              <a:buClr>
                <a:srgbClr val="888888"/>
              </a:buClr>
              <a:buFont typeface="Calibri"/>
              <a:buNone/>
              <a:defRPr/>
            </a:lvl6pPr>
            <a:lvl7pPr marL="2057400" lvl="6" indent="0" rtl="0">
              <a:spcBef>
                <a:spcPts val="0"/>
              </a:spcBef>
              <a:buClr>
                <a:srgbClr val="888888"/>
              </a:buClr>
              <a:buFont typeface="Calibri"/>
              <a:buNone/>
              <a:defRPr/>
            </a:lvl7pPr>
            <a:lvl8pPr marL="2400300" lvl="7" indent="0" rtl="0">
              <a:spcBef>
                <a:spcPts val="0"/>
              </a:spcBef>
              <a:buClr>
                <a:srgbClr val="888888"/>
              </a:buClr>
              <a:buFont typeface="Calibri"/>
              <a:buNone/>
              <a:defRPr/>
            </a:lvl8pPr>
            <a:lvl9pPr marL="2743200" lvl="8" indent="0" rtl="0">
              <a:spcBef>
                <a:spcPts val="0"/>
              </a:spcBef>
              <a:buClr>
                <a:srgbClr val="888888"/>
              </a:buClr>
              <a:buFont typeface="Calibri"/>
              <a:buNone/>
              <a:defRPr/>
            </a:lvl9pPr>
          </a:lstStyle>
          <a:p>
            <a:endParaRPr/>
          </a:p>
        </p:txBody>
      </p:sp>
      <p:sp>
        <p:nvSpPr>
          <p:cNvPr id="109" name="Shape 109"/>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10" name="Shape 110"/>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11" name="Shape 111"/>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29841" y="273844"/>
            <a:ext cx="7886700" cy="994172"/>
          </a:xfrm>
          <a:prstGeom prst="rect">
            <a:avLst/>
          </a:prstGeom>
          <a:noFill/>
          <a:ln>
            <a:noFill/>
          </a:ln>
        </p:spPr>
        <p:txBody>
          <a:bodyPr lIns="91425" tIns="91425" rIns="91425" bIns="91425" anchor="ctr" anchorCtr="0"/>
          <a:lstStyle>
            <a:lvl1pPr lvl="0" algn="l" rtl="0">
              <a:lnSpc>
                <a:spcPct val="90000"/>
              </a:lnSpc>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4" name="Shape 114"/>
          <p:cNvSpPr txBox="1">
            <a:spLocks noGrp="1"/>
          </p:cNvSpPr>
          <p:nvPr>
            <p:ph type="body" idx="1"/>
          </p:nvPr>
        </p:nvSpPr>
        <p:spPr>
          <a:xfrm>
            <a:off x="629841" y="1260872"/>
            <a:ext cx="3868340" cy="617934"/>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342900" lvl="1" indent="0" rtl="0">
              <a:spcBef>
                <a:spcPts val="0"/>
              </a:spcBef>
              <a:buFont typeface="Calibri"/>
              <a:buNone/>
              <a:defRPr/>
            </a:lvl2pPr>
            <a:lvl3pPr marL="685800" lvl="2" indent="0" rtl="0">
              <a:spcBef>
                <a:spcPts val="0"/>
              </a:spcBef>
              <a:buFont typeface="Calibri"/>
              <a:buNone/>
              <a:defRPr/>
            </a:lvl3pPr>
            <a:lvl4pPr marL="1028700" lvl="3" indent="0" rtl="0">
              <a:spcBef>
                <a:spcPts val="0"/>
              </a:spcBef>
              <a:buFont typeface="Calibri"/>
              <a:buNone/>
              <a:defRPr/>
            </a:lvl4pPr>
            <a:lvl5pPr marL="1371600" lvl="4" indent="0" rtl="0">
              <a:spcBef>
                <a:spcPts val="0"/>
              </a:spcBef>
              <a:buFont typeface="Calibri"/>
              <a:buNone/>
              <a:defRPr/>
            </a:lvl5pPr>
            <a:lvl6pPr marL="1714500" lvl="5" indent="0" rtl="0">
              <a:spcBef>
                <a:spcPts val="0"/>
              </a:spcBef>
              <a:buFont typeface="Calibri"/>
              <a:buNone/>
              <a:defRPr/>
            </a:lvl6pPr>
            <a:lvl7pPr marL="2057400" lvl="6" indent="0" rtl="0">
              <a:spcBef>
                <a:spcPts val="0"/>
              </a:spcBef>
              <a:buFont typeface="Calibri"/>
              <a:buNone/>
              <a:defRPr/>
            </a:lvl7pPr>
            <a:lvl8pPr marL="2400300" lvl="7" indent="0" rtl="0">
              <a:spcBef>
                <a:spcPts val="0"/>
              </a:spcBef>
              <a:buFont typeface="Calibri"/>
              <a:buNone/>
              <a:defRPr/>
            </a:lvl8pPr>
            <a:lvl9pPr marL="2743200" lvl="8" indent="0" rtl="0">
              <a:spcBef>
                <a:spcPts val="0"/>
              </a:spcBef>
              <a:buFont typeface="Calibri"/>
              <a:buNone/>
              <a:defRPr/>
            </a:lvl9pPr>
          </a:lstStyle>
          <a:p>
            <a:endParaRPr/>
          </a:p>
        </p:txBody>
      </p:sp>
      <p:sp>
        <p:nvSpPr>
          <p:cNvPr id="115" name="Shape 115"/>
          <p:cNvSpPr txBox="1">
            <a:spLocks noGrp="1"/>
          </p:cNvSpPr>
          <p:nvPr>
            <p:ph type="body" idx="2"/>
          </p:nvPr>
        </p:nvSpPr>
        <p:spPr>
          <a:xfrm>
            <a:off x="629841" y="1878806"/>
            <a:ext cx="3868340" cy="2763440"/>
          </a:xfrm>
          <a:prstGeom prst="rect">
            <a:avLst/>
          </a:prstGeom>
          <a:noFill/>
          <a:ln>
            <a:noFill/>
          </a:ln>
        </p:spPr>
        <p:txBody>
          <a:bodyPr lIns="91425" tIns="91425" rIns="91425" bIns="91425" anchor="t" anchorCtr="0"/>
          <a:lstStyle>
            <a:lvl1pPr marL="171450" lvl="0" indent="-38100" algn="l" rtl="0">
              <a:lnSpc>
                <a:spcPct val="90000"/>
              </a:lnSpc>
              <a:spcBef>
                <a:spcPts val="750"/>
              </a:spcBef>
              <a:buClr>
                <a:schemeClr val="dk1"/>
              </a:buClr>
              <a:buFont typeface="Arial"/>
              <a:buChar char="•"/>
              <a:defRPr/>
            </a:lvl1pPr>
            <a:lvl2pPr marL="514350" lvl="1" indent="-57150" algn="l" rtl="0">
              <a:lnSpc>
                <a:spcPct val="90000"/>
              </a:lnSpc>
              <a:spcBef>
                <a:spcPts val="375"/>
              </a:spcBef>
              <a:buClr>
                <a:schemeClr val="dk1"/>
              </a:buClr>
              <a:buFont typeface="Arial"/>
              <a:buChar char="•"/>
              <a:defRPr/>
            </a:lvl2pPr>
            <a:lvl3pPr marL="857250" lvl="2" indent="-76200" algn="l" rtl="0">
              <a:lnSpc>
                <a:spcPct val="90000"/>
              </a:lnSpc>
              <a:spcBef>
                <a:spcPts val="375"/>
              </a:spcBef>
              <a:buClr>
                <a:schemeClr val="dk1"/>
              </a:buClr>
              <a:buFont typeface="Arial"/>
              <a:buChar char="•"/>
              <a:defRPr/>
            </a:lvl3pPr>
            <a:lvl4pPr marL="1200150" lvl="3" indent="-85725" algn="l" rtl="0">
              <a:lnSpc>
                <a:spcPct val="90000"/>
              </a:lnSpc>
              <a:spcBef>
                <a:spcPts val="375"/>
              </a:spcBef>
              <a:buClr>
                <a:schemeClr val="dk1"/>
              </a:buClr>
              <a:buFont typeface="Arial"/>
              <a:buChar char="•"/>
              <a:defRPr/>
            </a:lvl4pPr>
            <a:lvl5pPr marL="1543050" lvl="4" indent="-85725" algn="l" rtl="0">
              <a:lnSpc>
                <a:spcPct val="90000"/>
              </a:lnSpc>
              <a:spcBef>
                <a:spcPts val="375"/>
              </a:spcBef>
              <a:buClr>
                <a:schemeClr val="dk1"/>
              </a:buClr>
              <a:buFont typeface="Arial"/>
              <a:buChar char="•"/>
              <a:defRPr/>
            </a:lvl5pPr>
            <a:lvl6pPr marL="1885950" lvl="5" indent="-85725" algn="l" rtl="0">
              <a:lnSpc>
                <a:spcPct val="90000"/>
              </a:lnSpc>
              <a:spcBef>
                <a:spcPts val="375"/>
              </a:spcBef>
              <a:buClr>
                <a:schemeClr val="dk1"/>
              </a:buClr>
              <a:buFont typeface="Arial"/>
              <a:buChar char="•"/>
              <a:defRPr/>
            </a:lvl6pPr>
            <a:lvl7pPr marL="2228850" lvl="6" indent="-85725" algn="l" rtl="0">
              <a:lnSpc>
                <a:spcPct val="90000"/>
              </a:lnSpc>
              <a:spcBef>
                <a:spcPts val="375"/>
              </a:spcBef>
              <a:buClr>
                <a:schemeClr val="dk1"/>
              </a:buClr>
              <a:buFont typeface="Arial"/>
              <a:buChar char="•"/>
              <a:defRPr/>
            </a:lvl7pPr>
            <a:lvl8pPr marL="2571750" lvl="7" indent="-85725" algn="l" rtl="0">
              <a:lnSpc>
                <a:spcPct val="90000"/>
              </a:lnSpc>
              <a:spcBef>
                <a:spcPts val="375"/>
              </a:spcBef>
              <a:buClr>
                <a:schemeClr val="dk1"/>
              </a:buClr>
              <a:buFont typeface="Arial"/>
              <a:buChar char="•"/>
              <a:defRPr/>
            </a:lvl8pPr>
            <a:lvl9pPr marL="2914650" lvl="8" indent="-85725" algn="l" rtl="0">
              <a:lnSpc>
                <a:spcPct val="90000"/>
              </a:lnSpc>
              <a:spcBef>
                <a:spcPts val="375"/>
              </a:spcBef>
              <a:buClr>
                <a:schemeClr val="dk1"/>
              </a:buClr>
              <a:buFont typeface="Arial"/>
              <a:buChar char="•"/>
              <a:defRPr/>
            </a:lvl9pPr>
          </a:lstStyle>
          <a:p>
            <a:endParaRPr/>
          </a:p>
        </p:txBody>
      </p:sp>
      <p:sp>
        <p:nvSpPr>
          <p:cNvPr id="116" name="Shape 116"/>
          <p:cNvSpPr txBox="1">
            <a:spLocks noGrp="1"/>
          </p:cNvSpPr>
          <p:nvPr>
            <p:ph type="body" idx="3"/>
          </p:nvPr>
        </p:nvSpPr>
        <p:spPr>
          <a:xfrm>
            <a:off x="4629150" y="1260872"/>
            <a:ext cx="3887390" cy="617934"/>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342900" lvl="1" indent="0" rtl="0">
              <a:spcBef>
                <a:spcPts val="0"/>
              </a:spcBef>
              <a:buFont typeface="Calibri"/>
              <a:buNone/>
              <a:defRPr/>
            </a:lvl2pPr>
            <a:lvl3pPr marL="685800" lvl="2" indent="0" rtl="0">
              <a:spcBef>
                <a:spcPts val="0"/>
              </a:spcBef>
              <a:buFont typeface="Calibri"/>
              <a:buNone/>
              <a:defRPr/>
            </a:lvl3pPr>
            <a:lvl4pPr marL="1028700" lvl="3" indent="0" rtl="0">
              <a:spcBef>
                <a:spcPts val="0"/>
              </a:spcBef>
              <a:buFont typeface="Calibri"/>
              <a:buNone/>
              <a:defRPr/>
            </a:lvl4pPr>
            <a:lvl5pPr marL="1371600" lvl="4" indent="0" rtl="0">
              <a:spcBef>
                <a:spcPts val="0"/>
              </a:spcBef>
              <a:buFont typeface="Calibri"/>
              <a:buNone/>
              <a:defRPr/>
            </a:lvl5pPr>
            <a:lvl6pPr marL="1714500" lvl="5" indent="0" rtl="0">
              <a:spcBef>
                <a:spcPts val="0"/>
              </a:spcBef>
              <a:buFont typeface="Calibri"/>
              <a:buNone/>
              <a:defRPr/>
            </a:lvl6pPr>
            <a:lvl7pPr marL="2057400" lvl="6" indent="0" rtl="0">
              <a:spcBef>
                <a:spcPts val="0"/>
              </a:spcBef>
              <a:buFont typeface="Calibri"/>
              <a:buNone/>
              <a:defRPr/>
            </a:lvl7pPr>
            <a:lvl8pPr marL="2400300" lvl="7" indent="0" rtl="0">
              <a:spcBef>
                <a:spcPts val="0"/>
              </a:spcBef>
              <a:buFont typeface="Calibri"/>
              <a:buNone/>
              <a:defRPr/>
            </a:lvl8pPr>
            <a:lvl9pPr marL="2743200" lvl="8" indent="0" rtl="0">
              <a:spcBef>
                <a:spcPts val="0"/>
              </a:spcBef>
              <a:buFont typeface="Calibri"/>
              <a:buNone/>
              <a:defRPr/>
            </a:lvl9pPr>
          </a:lstStyle>
          <a:p>
            <a:endParaRPr/>
          </a:p>
        </p:txBody>
      </p:sp>
      <p:sp>
        <p:nvSpPr>
          <p:cNvPr id="117" name="Shape 117"/>
          <p:cNvSpPr txBox="1">
            <a:spLocks noGrp="1"/>
          </p:cNvSpPr>
          <p:nvPr>
            <p:ph type="body" idx="4"/>
          </p:nvPr>
        </p:nvSpPr>
        <p:spPr>
          <a:xfrm>
            <a:off x="4629150" y="1878806"/>
            <a:ext cx="3887390" cy="2763440"/>
          </a:xfrm>
          <a:prstGeom prst="rect">
            <a:avLst/>
          </a:prstGeom>
          <a:noFill/>
          <a:ln>
            <a:noFill/>
          </a:ln>
        </p:spPr>
        <p:txBody>
          <a:bodyPr lIns="91425" tIns="91425" rIns="91425" bIns="91425" anchor="t" anchorCtr="0"/>
          <a:lstStyle>
            <a:lvl1pPr marL="171450" lvl="0" indent="-38100" algn="l" rtl="0">
              <a:lnSpc>
                <a:spcPct val="90000"/>
              </a:lnSpc>
              <a:spcBef>
                <a:spcPts val="750"/>
              </a:spcBef>
              <a:buClr>
                <a:schemeClr val="dk1"/>
              </a:buClr>
              <a:buFont typeface="Arial"/>
              <a:buChar char="•"/>
              <a:defRPr/>
            </a:lvl1pPr>
            <a:lvl2pPr marL="514350" lvl="1" indent="-57150" algn="l" rtl="0">
              <a:lnSpc>
                <a:spcPct val="90000"/>
              </a:lnSpc>
              <a:spcBef>
                <a:spcPts val="375"/>
              </a:spcBef>
              <a:buClr>
                <a:schemeClr val="dk1"/>
              </a:buClr>
              <a:buFont typeface="Arial"/>
              <a:buChar char="•"/>
              <a:defRPr/>
            </a:lvl2pPr>
            <a:lvl3pPr marL="857250" lvl="2" indent="-76200" algn="l" rtl="0">
              <a:lnSpc>
                <a:spcPct val="90000"/>
              </a:lnSpc>
              <a:spcBef>
                <a:spcPts val="375"/>
              </a:spcBef>
              <a:buClr>
                <a:schemeClr val="dk1"/>
              </a:buClr>
              <a:buFont typeface="Arial"/>
              <a:buChar char="•"/>
              <a:defRPr/>
            </a:lvl3pPr>
            <a:lvl4pPr marL="1200150" lvl="3" indent="-85725" algn="l" rtl="0">
              <a:lnSpc>
                <a:spcPct val="90000"/>
              </a:lnSpc>
              <a:spcBef>
                <a:spcPts val="375"/>
              </a:spcBef>
              <a:buClr>
                <a:schemeClr val="dk1"/>
              </a:buClr>
              <a:buFont typeface="Arial"/>
              <a:buChar char="•"/>
              <a:defRPr/>
            </a:lvl4pPr>
            <a:lvl5pPr marL="1543050" lvl="4" indent="-85725" algn="l" rtl="0">
              <a:lnSpc>
                <a:spcPct val="90000"/>
              </a:lnSpc>
              <a:spcBef>
                <a:spcPts val="375"/>
              </a:spcBef>
              <a:buClr>
                <a:schemeClr val="dk1"/>
              </a:buClr>
              <a:buFont typeface="Arial"/>
              <a:buChar char="•"/>
              <a:defRPr/>
            </a:lvl5pPr>
            <a:lvl6pPr marL="1885950" lvl="5" indent="-85725" algn="l" rtl="0">
              <a:lnSpc>
                <a:spcPct val="90000"/>
              </a:lnSpc>
              <a:spcBef>
                <a:spcPts val="375"/>
              </a:spcBef>
              <a:buClr>
                <a:schemeClr val="dk1"/>
              </a:buClr>
              <a:buFont typeface="Arial"/>
              <a:buChar char="•"/>
              <a:defRPr/>
            </a:lvl6pPr>
            <a:lvl7pPr marL="2228850" lvl="6" indent="-85725" algn="l" rtl="0">
              <a:lnSpc>
                <a:spcPct val="90000"/>
              </a:lnSpc>
              <a:spcBef>
                <a:spcPts val="375"/>
              </a:spcBef>
              <a:buClr>
                <a:schemeClr val="dk1"/>
              </a:buClr>
              <a:buFont typeface="Arial"/>
              <a:buChar char="•"/>
              <a:defRPr/>
            </a:lvl7pPr>
            <a:lvl8pPr marL="2571750" lvl="7" indent="-85725" algn="l" rtl="0">
              <a:lnSpc>
                <a:spcPct val="90000"/>
              </a:lnSpc>
              <a:spcBef>
                <a:spcPts val="375"/>
              </a:spcBef>
              <a:buClr>
                <a:schemeClr val="dk1"/>
              </a:buClr>
              <a:buFont typeface="Arial"/>
              <a:buChar char="•"/>
              <a:defRPr/>
            </a:lvl8pPr>
            <a:lvl9pPr marL="2914650" lvl="8" indent="-85725" algn="l" rtl="0">
              <a:lnSpc>
                <a:spcPct val="90000"/>
              </a:lnSpc>
              <a:spcBef>
                <a:spcPts val="375"/>
              </a:spcBef>
              <a:buClr>
                <a:schemeClr val="dk1"/>
              </a:buClr>
              <a:buFont typeface="Arial"/>
              <a:buChar char="•"/>
              <a:defRPr/>
            </a:lvl9pPr>
          </a:lstStyle>
          <a:p>
            <a:endParaRPr/>
          </a:p>
        </p:txBody>
      </p:sp>
      <p:sp>
        <p:nvSpPr>
          <p:cNvPr id="118" name="Shape 118"/>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19" name="Shape 119"/>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20" name="Shape 120"/>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29841" y="342900"/>
            <a:ext cx="2949178" cy="120014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3" name="Shape 123"/>
          <p:cNvSpPr>
            <a:spLocks noGrp="1"/>
          </p:cNvSpPr>
          <p:nvPr>
            <p:ph type="pic" idx="2"/>
          </p:nvPr>
        </p:nvSpPr>
        <p:spPr>
          <a:xfrm>
            <a:off x="3887391" y="740569"/>
            <a:ext cx="4629150" cy="3655218"/>
          </a:xfrm>
          <a:prstGeom prst="rect">
            <a:avLst/>
          </a:prstGeom>
          <a:noFill/>
          <a:ln>
            <a:noFill/>
          </a:ln>
        </p:spPr>
      </p:sp>
      <p:sp>
        <p:nvSpPr>
          <p:cNvPr id="124" name="Shape 124"/>
          <p:cNvSpPr txBox="1">
            <a:spLocks noGrp="1"/>
          </p:cNvSpPr>
          <p:nvPr>
            <p:ph type="body" idx="1"/>
          </p:nvPr>
        </p:nvSpPr>
        <p:spPr>
          <a:xfrm>
            <a:off x="629841" y="1543050"/>
            <a:ext cx="2949178" cy="2858691"/>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342900" lvl="1" indent="0" rtl="0">
              <a:spcBef>
                <a:spcPts val="0"/>
              </a:spcBef>
              <a:buFont typeface="Calibri"/>
              <a:buNone/>
              <a:defRPr/>
            </a:lvl2pPr>
            <a:lvl3pPr marL="685800" lvl="2" indent="0" rtl="0">
              <a:spcBef>
                <a:spcPts val="0"/>
              </a:spcBef>
              <a:buFont typeface="Calibri"/>
              <a:buNone/>
              <a:defRPr/>
            </a:lvl3pPr>
            <a:lvl4pPr marL="1028700" lvl="3" indent="0" rtl="0">
              <a:spcBef>
                <a:spcPts val="0"/>
              </a:spcBef>
              <a:buFont typeface="Calibri"/>
              <a:buNone/>
              <a:defRPr/>
            </a:lvl4pPr>
            <a:lvl5pPr marL="1371600" lvl="4" indent="0" rtl="0">
              <a:spcBef>
                <a:spcPts val="0"/>
              </a:spcBef>
              <a:buFont typeface="Calibri"/>
              <a:buNone/>
              <a:defRPr/>
            </a:lvl5pPr>
            <a:lvl6pPr marL="1714500" lvl="5" indent="0" rtl="0">
              <a:spcBef>
                <a:spcPts val="0"/>
              </a:spcBef>
              <a:buFont typeface="Calibri"/>
              <a:buNone/>
              <a:defRPr/>
            </a:lvl6pPr>
            <a:lvl7pPr marL="2057400" lvl="6" indent="0" rtl="0">
              <a:spcBef>
                <a:spcPts val="0"/>
              </a:spcBef>
              <a:buFont typeface="Calibri"/>
              <a:buNone/>
              <a:defRPr/>
            </a:lvl7pPr>
            <a:lvl8pPr marL="2400300" lvl="7" indent="0" rtl="0">
              <a:spcBef>
                <a:spcPts val="0"/>
              </a:spcBef>
              <a:buFont typeface="Calibri"/>
              <a:buNone/>
              <a:defRPr/>
            </a:lvl8pPr>
            <a:lvl9pPr marL="2743200" lvl="8" indent="0" rtl="0">
              <a:spcBef>
                <a:spcPts val="0"/>
              </a:spcBef>
              <a:buFont typeface="Calibri"/>
              <a:buNone/>
              <a:defRPr/>
            </a:lvl9pPr>
          </a:lstStyle>
          <a:p>
            <a:endParaRPr/>
          </a:p>
        </p:txBody>
      </p:sp>
      <p:sp>
        <p:nvSpPr>
          <p:cNvPr id="125" name="Shape 125"/>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26" name="Shape 126"/>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27" name="Shape 127"/>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28650" y="273844"/>
            <a:ext cx="7886700" cy="994172"/>
          </a:xfrm>
          <a:prstGeom prst="rect">
            <a:avLst/>
          </a:prstGeom>
          <a:noFill/>
          <a:ln>
            <a:noFill/>
          </a:ln>
        </p:spPr>
        <p:txBody>
          <a:bodyPr lIns="91425" tIns="91425" rIns="91425" bIns="91425" anchor="ctr" anchorCtr="0"/>
          <a:lstStyle>
            <a:lvl1pPr lvl="0" algn="l" rtl="0">
              <a:lnSpc>
                <a:spcPct val="90000"/>
              </a:lnSpc>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txBox="1">
            <a:spLocks noGrp="1"/>
          </p:cNvSpPr>
          <p:nvPr>
            <p:ph type="body" idx="1"/>
          </p:nvPr>
        </p:nvSpPr>
        <p:spPr>
          <a:xfrm rot="5400000">
            <a:off x="2940248" y="-942379"/>
            <a:ext cx="3263503" cy="7886700"/>
          </a:xfrm>
          <a:prstGeom prst="rect">
            <a:avLst/>
          </a:prstGeom>
          <a:noFill/>
          <a:ln>
            <a:noFill/>
          </a:ln>
        </p:spPr>
        <p:txBody>
          <a:bodyPr lIns="91425" tIns="91425" rIns="91425" bIns="91425" anchor="t" anchorCtr="0"/>
          <a:lstStyle>
            <a:lvl1pPr marL="171450" lvl="0" indent="-38100" algn="l" rtl="0">
              <a:lnSpc>
                <a:spcPct val="90000"/>
              </a:lnSpc>
              <a:spcBef>
                <a:spcPts val="750"/>
              </a:spcBef>
              <a:buClr>
                <a:schemeClr val="dk1"/>
              </a:buClr>
              <a:buFont typeface="Arial"/>
              <a:buChar char="•"/>
              <a:defRPr/>
            </a:lvl1pPr>
            <a:lvl2pPr marL="514350" lvl="1" indent="-57150" algn="l" rtl="0">
              <a:lnSpc>
                <a:spcPct val="90000"/>
              </a:lnSpc>
              <a:spcBef>
                <a:spcPts val="375"/>
              </a:spcBef>
              <a:buClr>
                <a:schemeClr val="dk1"/>
              </a:buClr>
              <a:buFont typeface="Arial"/>
              <a:buChar char="•"/>
              <a:defRPr/>
            </a:lvl2pPr>
            <a:lvl3pPr marL="857250" lvl="2" indent="-76200" algn="l" rtl="0">
              <a:lnSpc>
                <a:spcPct val="90000"/>
              </a:lnSpc>
              <a:spcBef>
                <a:spcPts val="375"/>
              </a:spcBef>
              <a:buClr>
                <a:schemeClr val="dk1"/>
              </a:buClr>
              <a:buFont typeface="Arial"/>
              <a:buChar char="•"/>
              <a:defRPr/>
            </a:lvl3pPr>
            <a:lvl4pPr marL="1200150" lvl="3" indent="-85725" algn="l" rtl="0">
              <a:lnSpc>
                <a:spcPct val="90000"/>
              </a:lnSpc>
              <a:spcBef>
                <a:spcPts val="375"/>
              </a:spcBef>
              <a:buClr>
                <a:schemeClr val="dk1"/>
              </a:buClr>
              <a:buFont typeface="Arial"/>
              <a:buChar char="•"/>
              <a:defRPr/>
            </a:lvl4pPr>
            <a:lvl5pPr marL="1543050" lvl="4" indent="-85725" algn="l" rtl="0">
              <a:lnSpc>
                <a:spcPct val="90000"/>
              </a:lnSpc>
              <a:spcBef>
                <a:spcPts val="375"/>
              </a:spcBef>
              <a:buClr>
                <a:schemeClr val="dk1"/>
              </a:buClr>
              <a:buFont typeface="Arial"/>
              <a:buChar char="•"/>
              <a:defRPr/>
            </a:lvl5pPr>
            <a:lvl6pPr marL="1885950" lvl="5" indent="-85725" algn="l" rtl="0">
              <a:lnSpc>
                <a:spcPct val="90000"/>
              </a:lnSpc>
              <a:spcBef>
                <a:spcPts val="375"/>
              </a:spcBef>
              <a:buClr>
                <a:schemeClr val="dk1"/>
              </a:buClr>
              <a:buFont typeface="Arial"/>
              <a:buChar char="•"/>
              <a:defRPr/>
            </a:lvl6pPr>
            <a:lvl7pPr marL="2228850" lvl="6" indent="-85725" algn="l" rtl="0">
              <a:lnSpc>
                <a:spcPct val="90000"/>
              </a:lnSpc>
              <a:spcBef>
                <a:spcPts val="375"/>
              </a:spcBef>
              <a:buClr>
                <a:schemeClr val="dk1"/>
              </a:buClr>
              <a:buFont typeface="Arial"/>
              <a:buChar char="•"/>
              <a:defRPr/>
            </a:lvl7pPr>
            <a:lvl8pPr marL="2571750" lvl="7" indent="-85725" algn="l" rtl="0">
              <a:lnSpc>
                <a:spcPct val="90000"/>
              </a:lnSpc>
              <a:spcBef>
                <a:spcPts val="375"/>
              </a:spcBef>
              <a:buClr>
                <a:schemeClr val="dk1"/>
              </a:buClr>
              <a:buFont typeface="Arial"/>
              <a:buChar char="•"/>
              <a:defRPr/>
            </a:lvl8pPr>
            <a:lvl9pPr marL="2914650" lvl="8" indent="-85725" algn="l" rtl="0">
              <a:lnSpc>
                <a:spcPct val="90000"/>
              </a:lnSpc>
              <a:spcBef>
                <a:spcPts val="375"/>
              </a:spcBef>
              <a:buClr>
                <a:schemeClr val="dk1"/>
              </a:buClr>
              <a:buFont typeface="Arial"/>
              <a:buChar char="•"/>
              <a:defRPr/>
            </a:lvl9pPr>
          </a:lstStyle>
          <a:p>
            <a:endParaRPr/>
          </a:p>
        </p:txBody>
      </p:sp>
      <p:sp>
        <p:nvSpPr>
          <p:cNvPr id="131" name="Shape 131"/>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32" name="Shape 132"/>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33" name="Shape 133"/>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rot="5400000">
            <a:off x="5350073" y="1467445"/>
            <a:ext cx="4358878" cy="1971675"/>
          </a:xfrm>
          <a:prstGeom prst="rect">
            <a:avLst/>
          </a:prstGeom>
          <a:noFill/>
          <a:ln>
            <a:noFill/>
          </a:ln>
        </p:spPr>
        <p:txBody>
          <a:bodyPr lIns="91425" tIns="91425" rIns="91425" bIns="91425" anchor="ctr" anchorCtr="0"/>
          <a:lstStyle>
            <a:lvl1pPr lvl="0" algn="l" rtl="0">
              <a:lnSpc>
                <a:spcPct val="90000"/>
              </a:lnSpc>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6" name="Shape 136"/>
          <p:cNvSpPr txBox="1">
            <a:spLocks noGrp="1"/>
          </p:cNvSpPr>
          <p:nvPr>
            <p:ph type="body" idx="1"/>
          </p:nvPr>
        </p:nvSpPr>
        <p:spPr>
          <a:xfrm rot="5400000">
            <a:off x="1349573" y="-447079"/>
            <a:ext cx="4358878" cy="5800725"/>
          </a:xfrm>
          <a:prstGeom prst="rect">
            <a:avLst/>
          </a:prstGeom>
          <a:noFill/>
          <a:ln>
            <a:noFill/>
          </a:ln>
        </p:spPr>
        <p:txBody>
          <a:bodyPr lIns="91425" tIns="91425" rIns="91425" bIns="91425" anchor="t" anchorCtr="0"/>
          <a:lstStyle>
            <a:lvl1pPr marL="171450" lvl="0" indent="-38100" algn="l" rtl="0">
              <a:lnSpc>
                <a:spcPct val="90000"/>
              </a:lnSpc>
              <a:spcBef>
                <a:spcPts val="750"/>
              </a:spcBef>
              <a:buClr>
                <a:schemeClr val="dk1"/>
              </a:buClr>
              <a:buFont typeface="Arial"/>
              <a:buChar char="•"/>
              <a:defRPr/>
            </a:lvl1pPr>
            <a:lvl2pPr marL="514350" lvl="1" indent="-57150" algn="l" rtl="0">
              <a:lnSpc>
                <a:spcPct val="90000"/>
              </a:lnSpc>
              <a:spcBef>
                <a:spcPts val="375"/>
              </a:spcBef>
              <a:buClr>
                <a:schemeClr val="dk1"/>
              </a:buClr>
              <a:buFont typeface="Arial"/>
              <a:buChar char="•"/>
              <a:defRPr/>
            </a:lvl2pPr>
            <a:lvl3pPr marL="857250" lvl="2" indent="-76200" algn="l" rtl="0">
              <a:lnSpc>
                <a:spcPct val="90000"/>
              </a:lnSpc>
              <a:spcBef>
                <a:spcPts val="375"/>
              </a:spcBef>
              <a:buClr>
                <a:schemeClr val="dk1"/>
              </a:buClr>
              <a:buFont typeface="Arial"/>
              <a:buChar char="•"/>
              <a:defRPr/>
            </a:lvl3pPr>
            <a:lvl4pPr marL="1200150" lvl="3" indent="-85725" algn="l" rtl="0">
              <a:lnSpc>
                <a:spcPct val="90000"/>
              </a:lnSpc>
              <a:spcBef>
                <a:spcPts val="375"/>
              </a:spcBef>
              <a:buClr>
                <a:schemeClr val="dk1"/>
              </a:buClr>
              <a:buFont typeface="Arial"/>
              <a:buChar char="•"/>
              <a:defRPr/>
            </a:lvl4pPr>
            <a:lvl5pPr marL="1543050" lvl="4" indent="-85725" algn="l" rtl="0">
              <a:lnSpc>
                <a:spcPct val="90000"/>
              </a:lnSpc>
              <a:spcBef>
                <a:spcPts val="375"/>
              </a:spcBef>
              <a:buClr>
                <a:schemeClr val="dk1"/>
              </a:buClr>
              <a:buFont typeface="Arial"/>
              <a:buChar char="•"/>
              <a:defRPr/>
            </a:lvl5pPr>
            <a:lvl6pPr marL="1885950" lvl="5" indent="-85725" algn="l" rtl="0">
              <a:lnSpc>
                <a:spcPct val="90000"/>
              </a:lnSpc>
              <a:spcBef>
                <a:spcPts val="375"/>
              </a:spcBef>
              <a:buClr>
                <a:schemeClr val="dk1"/>
              </a:buClr>
              <a:buFont typeface="Arial"/>
              <a:buChar char="•"/>
              <a:defRPr/>
            </a:lvl6pPr>
            <a:lvl7pPr marL="2228850" lvl="6" indent="-85725" algn="l" rtl="0">
              <a:lnSpc>
                <a:spcPct val="90000"/>
              </a:lnSpc>
              <a:spcBef>
                <a:spcPts val="375"/>
              </a:spcBef>
              <a:buClr>
                <a:schemeClr val="dk1"/>
              </a:buClr>
              <a:buFont typeface="Arial"/>
              <a:buChar char="•"/>
              <a:defRPr/>
            </a:lvl7pPr>
            <a:lvl8pPr marL="2571750" lvl="7" indent="-85725" algn="l" rtl="0">
              <a:lnSpc>
                <a:spcPct val="90000"/>
              </a:lnSpc>
              <a:spcBef>
                <a:spcPts val="375"/>
              </a:spcBef>
              <a:buClr>
                <a:schemeClr val="dk1"/>
              </a:buClr>
              <a:buFont typeface="Arial"/>
              <a:buChar char="•"/>
              <a:defRPr/>
            </a:lvl8pPr>
            <a:lvl9pPr marL="2914650" lvl="8" indent="-85725" algn="l" rtl="0">
              <a:lnSpc>
                <a:spcPct val="90000"/>
              </a:lnSpc>
              <a:spcBef>
                <a:spcPts val="375"/>
              </a:spcBef>
              <a:buClr>
                <a:schemeClr val="dk1"/>
              </a:buClr>
              <a:buFont typeface="Arial"/>
              <a:buChar char="•"/>
              <a:defRPr/>
            </a:lvl9pPr>
          </a:lstStyle>
          <a:p>
            <a:endParaRPr/>
          </a:p>
        </p:txBody>
      </p:sp>
      <p:sp>
        <p:nvSpPr>
          <p:cNvPr id="137" name="Shape 137"/>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38" name="Shape 138"/>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139" name="Shape 139"/>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05978"/>
            <a:ext cx="8229600" cy="857400"/>
          </a:xfrm>
          <a:prstGeom prst="rect">
            <a:avLst/>
          </a:prstGeom>
        </p:spPr>
        <p:txBody>
          <a:bodyPr lIns="91425" tIns="91425" rIns="91425" bIns="91425" anchor="ctr" anchorCtr="0"/>
          <a:lstStyle>
            <a:lvl1pPr lvl="0">
              <a:spcBef>
                <a:spcPts val="0"/>
              </a:spcBef>
              <a:defRPr>
                <a:solidFill>
                  <a:srgbClr val="FFA711"/>
                </a:solidFill>
              </a:defRPr>
            </a:lvl1pPr>
            <a:lvl2pPr lvl="1">
              <a:spcBef>
                <a:spcPts val="0"/>
              </a:spcBef>
              <a:defRPr>
                <a:solidFill>
                  <a:srgbClr val="FFA711"/>
                </a:solidFill>
              </a:defRPr>
            </a:lvl2pPr>
            <a:lvl3pPr lvl="2">
              <a:spcBef>
                <a:spcPts val="0"/>
              </a:spcBef>
              <a:defRPr>
                <a:solidFill>
                  <a:srgbClr val="FFA711"/>
                </a:solidFill>
              </a:defRPr>
            </a:lvl3pPr>
            <a:lvl4pPr lvl="3">
              <a:spcBef>
                <a:spcPts val="0"/>
              </a:spcBef>
              <a:defRPr>
                <a:solidFill>
                  <a:srgbClr val="FFA711"/>
                </a:solidFill>
              </a:defRPr>
            </a:lvl4pPr>
            <a:lvl5pPr lvl="4">
              <a:spcBef>
                <a:spcPts val="0"/>
              </a:spcBef>
              <a:defRPr>
                <a:solidFill>
                  <a:srgbClr val="FFA711"/>
                </a:solidFill>
              </a:defRPr>
            </a:lvl5pPr>
            <a:lvl6pPr lvl="5">
              <a:spcBef>
                <a:spcPts val="0"/>
              </a:spcBef>
              <a:defRPr>
                <a:solidFill>
                  <a:srgbClr val="FFA711"/>
                </a:solidFill>
              </a:defRPr>
            </a:lvl6pPr>
            <a:lvl7pPr lvl="6">
              <a:spcBef>
                <a:spcPts val="0"/>
              </a:spcBef>
              <a:defRPr>
                <a:solidFill>
                  <a:srgbClr val="FFA711"/>
                </a:solidFill>
              </a:defRPr>
            </a:lvl7pPr>
            <a:lvl8pPr lvl="7">
              <a:spcBef>
                <a:spcPts val="0"/>
              </a:spcBef>
              <a:defRPr>
                <a:solidFill>
                  <a:srgbClr val="FFA711"/>
                </a:solidFill>
              </a:defRPr>
            </a:lvl8pPr>
            <a:lvl9pPr lvl="8">
              <a:spcBef>
                <a:spcPts val="0"/>
              </a:spcBef>
              <a:defRPr>
                <a:solidFill>
                  <a:srgbClr val="FFA711"/>
                </a:solidFill>
              </a:defRPr>
            </a:lvl9pPr>
          </a:lstStyle>
          <a:p>
            <a:endParaRPr/>
          </a:p>
        </p:txBody>
      </p:sp>
      <p:sp>
        <p:nvSpPr>
          <p:cNvPr id="25" name="Shape 25"/>
          <p:cNvSpPr txBox="1">
            <a:spLocks noGrp="1"/>
          </p:cNvSpPr>
          <p:nvPr>
            <p:ph type="body" idx="1"/>
          </p:nvPr>
        </p:nvSpPr>
        <p:spPr>
          <a:xfrm>
            <a:off x="457200" y="1200150"/>
            <a:ext cx="8229600" cy="3266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6" name="Shape 26"/>
          <p:cNvGrpSpPr/>
          <p:nvPr/>
        </p:nvGrpSpPr>
        <p:grpSpPr>
          <a:xfrm>
            <a:off x="0" y="4559110"/>
            <a:ext cx="9144000" cy="584536"/>
            <a:chOff x="0" y="3690482"/>
            <a:chExt cx="9144000" cy="301556"/>
          </a:xfrm>
        </p:grpSpPr>
        <p:sp>
          <p:nvSpPr>
            <p:cNvPr id="27" name="Shape 27"/>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28" name="Shape 28"/>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pPr lvl="0">
                <a:spcBef>
                  <a:spcPts val="0"/>
                </a:spcBef>
                <a:buNone/>
              </a:pPr>
              <a:endParaRPr/>
            </a:p>
          </p:txBody>
        </p:sp>
        <p:sp>
          <p:nvSpPr>
            <p:cNvPr id="29" name="Shape 29"/>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pPr lvl="0">
                <a:spcBef>
                  <a:spcPts val="0"/>
                </a:spcBef>
                <a:buNone/>
              </a:pPr>
              <a:endParaRPr/>
            </a:p>
          </p:txBody>
        </p:sp>
      </p:grpSp>
      <p:sp>
        <p:nvSpPr>
          <p:cNvPr id="30" name="Shape 30"/>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05978"/>
            <a:ext cx="82296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457200" y="1200150"/>
            <a:ext cx="4038599" cy="3266999"/>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34" name="Shape 34"/>
          <p:cNvSpPr txBox="1">
            <a:spLocks noGrp="1"/>
          </p:cNvSpPr>
          <p:nvPr>
            <p:ph type="body" idx="2"/>
          </p:nvPr>
        </p:nvSpPr>
        <p:spPr>
          <a:xfrm>
            <a:off x="4648200" y="1200150"/>
            <a:ext cx="4038599" cy="3266999"/>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grpSp>
        <p:nvGrpSpPr>
          <p:cNvPr id="35" name="Shape 35"/>
          <p:cNvGrpSpPr/>
          <p:nvPr/>
        </p:nvGrpSpPr>
        <p:grpSpPr>
          <a:xfrm>
            <a:off x="0" y="4559110"/>
            <a:ext cx="9144000" cy="584536"/>
            <a:chOff x="0" y="3690482"/>
            <a:chExt cx="9144000" cy="301556"/>
          </a:xfrm>
        </p:grpSpPr>
        <p:sp>
          <p:nvSpPr>
            <p:cNvPr id="36" name="Shape 36"/>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37" name="Shape 37"/>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pPr lvl="0">
                <a:spcBef>
                  <a:spcPts val="0"/>
                </a:spcBef>
                <a:buNone/>
              </a:pPr>
              <a:endParaRPr/>
            </a:p>
          </p:txBody>
        </p:sp>
        <p:sp>
          <p:nvSpPr>
            <p:cNvPr id="38" name="Shape 38"/>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lvl="0">
                <a:spcBef>
                  <a:spcPts val="0"/>
                </a:spcBef>
                <a:buNone/>
              </a:pPr>
              <a:endParaRPr/>
            </a:p>
          </p:txBody>
        </p:sp>
      </p:grpSp>
      <p:sp>
        <p:nvSpPr>
          <p:cNvPr id="39" name="Shape 39"/>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42" name="Shape 42"/>
          <p:cNvGrpSpPr/>
          <p:nvPr/>
        </p:nvGrpSpPr>
        <p:grpSpPr>
          <a:xfrm>
            <a:off x="0" y="4559110"/>
            <a:ext cx="9144000" cy="584536"/>
            <a:chOff x="0" y="3690482"/>
            <a:chExt cx="9144000" cy="301556"/>
          </a:xfrm>
        </p:grpSpPr>
        <p:sp>
          <p:nvSpPr>
            <p:cNvPr id="43" name="Shape 43"/>
            <p:cNvSpPr/>
            <p:nvPr/>
          </p:nvSpPr>
          <p:spPr>
            <a:xfrm>
              <a:off x="0" y="3774403"/>
              <a:ext cx="9144000" cy="118500"/>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44" name="Shape 44"/>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pPr lvl="0">
                <a:spcBef>
                  <a:spcPts val="0"/>
                </a:spcBef>
                <a:buNone/>
              </a:pPr>
              <a:endParaRPr/>
            </a:p>
          </p:txBody>
        </p:sp>
        <p:sp>
          <p:nvSpPr>
            <p:cNvPr id="45" name="Shape 45"/>
            <p:cNvSpPr/>
            <p:nvPr/>
          </p:nvSpPr>
          <p:spPr>
            <a:xfrm>
              <a:off x="0" y="3690482"/>
              <a:ext cx="9144000" cy="45600"/>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grpSp>
      <p:sp>
        <p:nvSpPr>
          <p:cNvPr id="46" name="Shape 46"/>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792288" y="4025503"/>
            <a:ext cx="5486399" cy="471899"/>
          </a:xfrm>
          <a:prstGeom prst="rect">
            <a:avLst/>
          </a:prstGeom>
        </p:spPr>
        <p:txBody>
          <a:bodyPr lIns="91425" tIns="91425" rIns="91425" bIns="91425" anchor="t" anchorCtr="0"/>
          <a:lstStyle>
            <a:lvl1pPr lvl="0" algn="ctr">
              <a:spcBef>
                <a:spcPts val="0"/>
              </a:spcBef>
              <a:buClr>
                <a:srgbClr val="FFA711"/>
              </a:buClr>
              <a:buSzPct val="100000"/>
              <a:buNone/>
              <a:defRPr sz="1400">
                <a:solidFill>
                  <a:srgbClr val="FFA711"/>
                </a:solidFill>
              </a:defRPr>
            </a:lvl1pPr>
          </a:lstStyle>
          <a:p>
            <a:endParaRPr/>
          </a:p>
        </p:txBody>
      </p:sp>
      <p:grpSp>
        <p:nvGrpSpPr>
          <p:cNvPr id="49" name="Shape 49"/>
          <p:cNvGrpSpPr/>
          <p:nvPr/>
        </p:nvGrpSpPr>
        <p:grpSpPr>
          <a:xfrm>
            <a:off x="0" y="4559110"/>
            <a:ext cx="9144000" cy="584536"/>
            <a:chOff x="0" y="3690482"/>
            <a:chExt cx="9144000" cy="301556"/>
          </a:xfrm>
        </p:grpSpPr>
        <p:sp>
          <p:nvSpPr>
            <p:cNvPr id="50" name="Shape 50"/>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51" name="Shape 51"/>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pPr lvl="0">
                <a:spcBef>
                  <a:spcPts val="0"/>
                </a:spcBef>
                <a:buNone/>
              </a:pPr>
              <a:endParaRPr/>
            </a:p>
          </p:txBody>
        </p:sp>
        <p:sp>
          <p:nvSpPr>
            <p:cNvPr id="52" name="Shape 52"/>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pPr lvl="0">
                <a:spcBef>
                  <a:spcPts val="0"/>
                </a:spcBef>
                <a:buNone/>
              </a:pPr>
              <a:endParaRPr/>
            </a:p>
          </p:txBody>
        </p:sp>
      </p:grpSp>
      <p:sp>
        <p:nvSpPr>
          <p:cNvPr id="53" name="Shape 53"/>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grpSp>
        <p:nvGrpSpPr>
          <p:cNvPr id="55" name="Shape 55"/>
          <p:cNvGrpSpPr/>
          <p:nvPr/>
        </p:nvGrpSpPr>
        <p:grpSpPr>
          <a:xfrm>
            <a:off x="0" y="3461599"/>
            <a:ext cx="9144000" cy="1647971"/>
            <a:chOff x="0" y="3690482"/>
            <a:chExt cx="9144000" cy="850171"/>
          </a:xfrm>
        </p:grpSpPr>
        <p:sp>
          <p:nvSpPr>
            <p:cNvPr id="56" name="Shape 56"/>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pPr lvl="0">
                <a:spcBef>
                  <a:spcPts val="0"/>
                </a:spcBef>
                <a:buNone/>
              </a:pPr>
              <a:endParaRPr/>
            </a:p>
          </p:txBody>
        </p:sp>
        <p:sp>
          <p:nvSpPr>
            <p:cNvPr id="57" name="Shape 57"/>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58" name="Shape 58"/>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59" name="Shape 59"/>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pPr lvl="0">
                <a:spcBef>
                  <a:spcPts val="0"/>
                </a:spcBef>
                <a:buNone/>
              </a:pPr>
              <a:endParaRPr/>
            </a:p>
          </p:txBody>
        </p:sp>
        <p:sp>
          <p:nvSpPr>
            <p:cNvPr id="60" name="Shape 60"/>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pPr lvl="0">
                <a:spcBef>
                  <a:spcPts val="0"/>
                </a:spcBef>
                <a:buNone/>
              </a:pPr>
              <a:endParaRPr/>
            </a:p>
          </p:txBody>
        </p:sp>
        <p:sp>
          <p:nvSpPr>
            <p:cNvPr id="61" name="Shape 61"/>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62" name="Shape 62"/>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63" name="Shape 63"/>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lvl="0">
                <a:spcBef>
                  <a:spcPts val="0"/>
                </a:spcBef>
                <a:buNone/>
              </a:pPr>
              <a:endParaRPr/>
            </a:p>
          </p:txBody>
        </p:sp>
      </p:grpSp>
      <p:sp>
        <p:nvSpPr>
          <p:cNvPr id="64" name="Shape 64"/>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1"/>
        <p:cNvGrpSpPr/>
        <p:nvPr/>
      </p:nvGrpSpPr>
      <p:grpSpPr>
        <a:xfrm>
          <a:off x="0" y="0"/>
          <a:ext cx="0" cy="0"/>
          <a:chOff x="0" y="0"/>
          <a:chExt cx="0" cy="0"/>
        </a:xfrm>
      </p:grpSpPr>
      <p:sp>
        <p:nvSpPr>
          <p:cNvPr id="72" name="Shape 72"/>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73" name="Shape 73"/>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74" name="Shape 74"/>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28650" y="273844"/>
            <a:ext cx="7886700" cy="994172"/>
          </a:xfrm>
          <a:prstGeom prst="rect">
            <a:avLst/>
          </a:prstGeom>
          <a:noFill/>
          <a:ln>
            <a:noFill/>
          </a:ln>
        </p:spPr>
        <p:txBody>
          <a:bodyPr lIns="91425" tIns="91425" rIns="91425" bIns="91425" anchor="ctr" anchorCtr="0"/>
          <a:lstStyle>
            <a:lvl1pPr lvl="0" algn="l" rtl="0">
              <a:lnSpc>
                <a:spcPct val="90000"/>
              </a:lnSpc>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1"/>
          </p:nvPr>
        </p:nvSpPr>
        <p:spPr>
          <a:xfrm>
            <a:off x="628650" y="1369218"/>
            <a:ext cx="7886700" cy="3263503"/>
          </a:xfrm>
          <a:prstGeom prst="rect">
            <a:avLst/>
          </a:prstGeom>
          <a:noFill/>
          <a:ln>
            <a:noFill/>
          </a:ln>
        </p:spPr>
        <p:txBody>
          <a:bodyPr lIns="91425" tIns="91425" rIns="91425" bIns="91425" anchor="t" anchorCtr="0"/>
          <a:lstStyle>
            <a:lvl1pPr marL="171450" lvl="0" indent="-38100" algn="l" rtl="0">
              <a:lnSpc>
                <a:spcPct val="90000"/>
              </a:lnSpc>
              <a:spcBef>
                <a:spcPts val="750"/>
              </a:spcBef>
              <a:buClr>
                <a:schemeClr val="dk1"/>
              </a:buClr>
              <a:buFont typeface="Arial"/>
              <a:buChar char="•"/>
              <a:defRPr/>
            </a:lvl1pPr>
            <a:lvl2pPr marL="514350" lvl="1" indent="-57150" algn="l" rtl="0">
              <a:lnSpc>
                <a:spcPct val="90000"/>
              </a:lnSpc>
              <a:spcBef>
                <a:spcPts val="375"/>
              </a:spcBef>
              <a:buClr>
                <a:schemeClr val="dk1"/>
              </a:buClr>
              <a:buFont typeface="Arial"/>
              <a:buChar char="•"/>
              <a:defRPr/>
            </a:lvl2pPr>
            <a:lvl3pPr marL="857250" lvl="2" indent="-76200" algn="l" rtl="0">
              <a:lnSpc>
                <a:spcPct val="90000"/>
              </a:lnSpc>
              <a:spcBef>
                <a:spcPts val="375"/>
              </a:spcBef>
              <a:buClr>
                <a:schemeClr val="dk1"/>
              </a:buClr>
              <a:buFont typeface="Arial"/>
              <a:buChar char="•"/>
              <a:defRPr/>
            </a:lvl3pPr>
            <a:lvl4pPr marL="1200150" lvl="3" indent="-85725" algn="l" rtl="0">
              <a:lnSpc>
                <a:spcPct val="90000"/>
              </a:lnSpc>
              <a:spcBef>
                <a:spcPts val="375"/>
              </a:spcBef>
              <a:buClr>
                <a:schemeClr val="dk1"/>
              </a:buClr>
              <a:buFont typeface="Arial"/>
              <a:buChar char="•"/>
              <a:defRPr/>
            </a:lvl4pPr>
            <a:lvl5pPr marL="1543050" lvl="4" indent="-85725" algn="l" rtl="0">
              <a:lnSpc>
                <a:spcPct val="90000"/>
              </a:lnSpc>
              <a:spcBef>
                <a:spcPts val="375"/>
              </a:spcBef>
              <a:buClr>
                <a:schemeClr val="dk1"/>
              </a:buClr>
              <a:buFont typeface="Arial"/>
              <a:buChar char="•"/>
              <a:defRPr/>
            </a:lvl5pPr>
            <a:lvl6pPr marL="1885950" lvl="5" indent="-85725" algn="l" rtl="0">
              <a:lnSpc>
                <a:spcPct val="90000"/>
              </a:lnSpc>
              <a:spcBef>
                <a:spcPts val="375"/>
              </a:spcBef>
              <a:buClr>
                <a:schemeClr val="dk1"/>
              </a:buClr>
              <a:buFont typeface="Arial"/>
              <a:buChar char="•"/>
              <a:defRPr/>
            </a:lvl6pPr>
            <a:lvl7pPr marL="2228850" lvl="6" indent="-85725" algn="l" rtl="0">
              <a:lnSpc>
                <a:spcPct val="90000"/>
              </a:lnSpc>
              <a:spcBef>
                <a:spcPts val="375"/>
              </a:spcBef>
              <a:buClr>
                <a:schemeClr val="dk1"/>
              </a:buClr>
              <a:buFont typeface="Arial"/>
              <a:buChar char="•"/>
              <a:defRPr/>
            </a:lvl7pPr>
            <a:lvl8pPr marL="2571750" lvl="7" indent="-85725" algn="l" rtl="0">
              <a:lnSpc>
                <a:spcPct val="90000"/>
              </a:lnSpc>
              <a:spcBef>
                <a:spcPts val="375"/>
              </a:spcBef>
              <a:buClr>
                <a:schemeClr val="dk1"/>
              </a:buClr>
              <a:buFont typeface="Arial"/>
              <a:buChar char="•"/>
              <a:defRPr/>
            </a:lvl8pPr>
            <a:lvl9pPr marL="2914650" lvl="8" indent="-85725" algn="l" rtl="0">
              <a:lnSpc>
                <a:spcPct val="90000"/>
              </a:lnSpc>
              <a:spcBef>
                <a:spcPts val="375"/>
              </a:spcBef>
              <a:buClr>
                <a:schemeClr val="dk1"/>
              </a:buClr>
              <a:buFont typeface="Arial"/>
              <a:buChar char="•"/>
              <a:defRPr/>
            </a:lvl9pPr>
          </a:lstStyle>
          <a:p>
            <a:endParaRPr/>
          </a:p>
        </p:txBody>
      </p:sp>
      <p:sp>
        <p:nvSpPr>
          <p:cNvPr id="78" name="Shape 78"/>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79" name="Shape 79"/>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80" name="Shape 80"/>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1143000" y="841772"/>
            <a:ext cx="6858000" cy="1790699"/>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3" name="Shape 83"/>
          <p:cNvSpPr txBox="1">
            <a:spLocks noGrp="1"/>
          </p:cNvSpPr>
          <p:nvPr>
            <p:ph type="subTitle" idx="1"/>
          </p:nvPr>
        </p:nvSpPr>
        <p:spPr>
          <a:xfrm>
            <a:off x="1143000" y="2701528"/>
            <a:ext cx="6858000" cy="124182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a:lvl1pPr>
            <a:lvl2pPr marL="342900" marR="0" lvl="1" indent="0" algn="ctr" rtl="0">
              <a:lnSpc>
                <a:spcPct val="90000"/>
              </a:lnSpc>
              <a:spcBef>
                <a:spcPts val="375"/>
              </a:spcBef>
              <a:buClr>
                <a:schemeClr val="dk1"/>
              </a:buClr>
              <a:buFont typeface="Arial"/>
              <a:buNone/>
              <a:defRPr/>
            </a:lvl2pPr>
            <a:lvl3pPr marL="685800" marR="0" lvl="2" indent="0" algn="ctr" rtl="0">
              <a:lnSpc>
                <a:spcPct val="90000"/>
              </a:lnSpc>
              <a:spcBef>
                <a:spcPts val="375"/>
              </a:spcBef>
              <a:buClr>
                <a:schemeClr val="dk1"/>
              </a:buClr>
              <a:buFont typeface="Arial"/>
              <a:buNone/>
              <a:defRPr/>
            </a:lvl3pPr>
            <a:lvl4pPr marL="1028700" marR="0" lvl="3" indent="0" algn="ctr" rtl="0">
              <a:lnSpc>
                <a:spcPct val="90000"/>
              </a:lnSpc>
              <a:spcBef>
                <a:spcPts val="375"/>
              </a:spcBef>
              <a:buClr>
                <a:schemeClr val="dk1"/>
              </a:buClr>
              <a:buFont typeface="Arial"/>
              <a:buNone/>
              <a:defRPr/>
            </a:lvl4pPr>
            <a:lvl5pPr marL="1371600" marR="0" lvl="4" indent="0" algn="ctr" rtl="0">
              <a:lnSpc>
                <a:spcPct val="90000"/>
              </a:lnSpc>
              <a:spcBef>
                <a:spcPts val="375"/>
              </a:spcBef>
              <a:buClr>
                <a:schemeClr val="dk1"/>
              </a:buClr>
              <a:buFont typeface="Arial"/>
              <a:buNone/>
              <a:defRPr/>
            </a:lvl5pPr>
            <a:lvl6pPr marL="1714500" marR="0" lvl="5" indent="0" algn="ctr" rtl="0">
              <a:lnSpc>
                <a:spcPct val="90000"/>
              </a:lnSpc>
              <a:spcBef>
                <a:spcPts val="375"/>
              </a:spcBef>
              <a:buClr>
                <a:schemeClr val="dk1"/>
              </a:buClr>
              <a:buFont typeface="Arial"/>
              <a:buNone/>
              <a:defRPr/>
            </a:lvl6pPr>
            <a:lvl7pPr marL="2057400" marR="0" lvl="6" indent="0" algn="ctr" rtl="0">
              <a:lnSpc>
                <a:spcPct val="90000"/>
              </a:lnSpc>
              <a:spcBef>
                <a:spcPts val="375"/>
              </a:spcBef>
              <a:buClr>
                <a:schemeClr val="dk1"/>
              </a:buClr>
              <a:buFont typeface="Arial"/>
              <a:buNone/>
              <a:defRPr/>
            </a:lvl7pPr>
            <a:lvl8pPr marL="2400300" marR="0" lvl="7" indent="0" algn="ctr" rtl="0">
              <a:lnSpc>
                <a:spcPct val="90000"/>
              </a:lnSpc>
              <a:spcBef>
                <a:spcPts val="375"/>
              </a:spcBef>
              <a:buClr>
                <a:schemeClr val="dk1"/>
              </a:buClr>
              <a:buFont typeface="Arial"/>
              <a:buNone/>
              <a:defRPr/>
            </a:lvl8pPr>
            <a:lvl9pPr marL="2743200" marR="0" lvl="8" indent="0" algn="ctr" rtl="0">
              <a:lnSpc>
                <a:spcPct val="90000"/>
              </a:lnSpc>
              <a:spcBef>
                <a:spcPts val="375"/>
              </a:spcBef>
              <a:buClr>
                <a:schemeClr val="dk1"/>
              </a:buClr>
              <a:buFont typeface="Arial"/>
              <a:buNone/>
              <a:defRPr/>
            </a:lvl9pPr>
          </a:lstStyle>
          <a:p>
            <a:endParaRPr/>
          </a:p>
        </p:txBody>
      </p:sp>
      <p:sp>
        <p:nvSpPr>
          <p:cNvPr id="84" name="Shape 84"/>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85" name="Shape 85"/>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86" name="Shape 86"/>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0F23"/>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lvl="1">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lvl="2">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lvl="3">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lvl="4">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lvl="5">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lvl="6">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lvl="7">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lvl="8">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
        <p:nvSpPr>
          <p:cNvPr id="7" name="Shape 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lvl="0">
              <a:spcBef>
                <a:spcPts val="0"/>
              </a:spcBef>
              <a:buClr>
                <a:schemeClr val="lt2"/>
              </a:buClr>
              <a:buSzPct val="100000"/>
              <a:buFont typeface="Georgia"/>
              <a:defRPr sz="3200">
                <a:solidFill>
                  <a:schemeClr val="lt2"/>
                </a:solidFill>
                <a:latin typeface="Georgia"/>
                <a:ea typeface="Georgia"/>
                <a:cs typeface="Georgia"/>
                <a:sym typeface="Georgia"/>
              </a:defRPr>
            </a:lvl1pPr>
            <a:lvl2pPr lvl="1">
              <a:spcBef>
                <a:spcPts val="560"/>
              </a:spcBef>
              <a:buClr>
                <a:schemeClr val="lt2"/>
              </a:buClr>
              <a:buSzPct val="100000"/>
              <a:buFont typeface="Georgia"/>
              <a:defRPr sz="2800">
                <a:solidFill>
                  <a:schemeClr val="lt2"/>
                </a:solidFill>
                <a:latin typeface="Georgia"/>
                <a:ea typeface="Georgia"/>
                <a:cs typeface="Georgia"/>
                <a:sym typeface="Georgia"/>
              </a:defRPr>
            </a:lvl2pPr>
            <a:lvl3pPr lvl="2">
              <a:spcBef>
                <a:spcPts val="480"/>
              </a:spcBef>
              <a:buClr>
                <a:schemeClr val="lt2"/>
              </a:buClr>
              <a:buSzPct val="100000"/>
              <a:buFont typeface="Georgia"/>
              <a:defRPr sz="2400">
                <a:solidFill>
                  <a:schemeClr val="lt2"/>
                </a:solidFill>
                <a:latin typeface="Georgia"/>
                <a:ea typeface="Georgia"/>
                <a:cs typeface="Georgia"/>
                <a:sym typeface="Georgia"/>
              </a:defRPr>
            </a:lvl3pPr>
            <a:lvl4pPr lvl="3">
              <a:spcBef>
                <a:spcPts val="400"/>
              </a:spcBef>
              <a:buClr>
                <a:schemeClr val="lt2"/>
              </a:buClr>
              <a:buSzPct val="100000"/>
              <a:buFont typeface="Georgia"/>
              <a:defRPr sz="2000">
                <a:solidFill>
                  <a:schemeClr val="lt2"/>
                </a:solidFill>
                <a:latin typeface="Georgia"/>
                <a:ea typeface="Georgia"/>
                <a:cs typeface="Georgia"/>
                <a:sym typeface="Georgia"/>
              </a:defRPr>
            </a:lvl4pPr>
            <a:lvl5pPr lvl="4">
              <a:spcBef>
                <a:spcPts val="400"/>
              </a:spcBef>
              <a:buClr>
                <a:schemeClr val="lt2"/>
              </a:buClr>
              <a:buSzPct val="100000"/>
              <a:buFont typeface="Georgia"/>
              <a:defRPr sz="2000">
                <a:solidFill>
                  <a:schemeClr val="lt2"/>
                </a:solidFill>
                <a:latin typeface="Georgia"/>
                <a:ea typeface="Georgia"/>
                <a:cs typeface="Georgia"/>
                <a:sym typeface="Georgia"/>
              </a:defRPr>
            </a:lvl5pPr>
            <a:lvl6pPr lvl="5">
              <a:spcBef>
                <a:spcPts val="400"/>
              </a:spcBef>
              <a:buClr>
                <a:schemeClr val="lt2"/>
              </a:buClr>
              <a:buSzPct val="100000"/>
              <a:buFont typeface="Georgia"/>
              <a:defRPr sz="2000">
                <a:solidFill>
                  <a:schemeClr val="lt2"/>
                </a:solidFill>
                <a:latin typeface="Georgia"/>
                <a:ea typeface="Georgia"/>
                <a:cs typeface="Georgia"/>
                <a:sym typeface="Georgia"/>
              </a:defRPr>
            </a:lvl6pPr>
            <a:lvl7pPr lvl="6">
              <a:spcBef>
                <a:spcPts val="400"/>
              </a:spcBef>
              <a:buClr>
                <a:schemeClr val="lt2"/>
              </a:buClr>
              <a:buSzPct val="100000"/>
              <a:buFont typeface="Georgia"/>
              <a:defRPr sz="2000">
                <a:solidFill>
                  <a:schemeClr val="lt2"/>
                </a:solidFill>
                <a:latin typeface="Georgia"/>
                <a:ea typeface="Georgia"/>
                <a:cs typeface="Georgia"/>
                <a:sym typeface="Georgia"/>
              </a:defRPr>
            </a:lvl7pPr>
            <a:lvl8pPr lvl="7">
              <a:spcBef>
                <a:spcPts val="400"/>
              </a:spcBef>
              <a:buClr>
                <a:schemeClr val="lt2"/>
              </a:buClr>
              <a:buSzPct val="100000"/>
              <a:buFont typeface="Georgia"/>
              <a:defRPr sz="2000">
                <a:solidFill>
                  <a:schemeClr val="lt2"/>
                </a:solidFill>
                <a:latin typeface="Georgia"/>
                <a:ea typeface="Georgia"/>
                <a:cs typeface="Georgia"/>
                <a:sym typeface="Georgia"/>
              </a:defRPr>
            </a:lvl8pPr>
            <a:lvl9pPr lvl="8">
              <a:spcBef>
                <a:spcPts val="400"/>
              </a:spcBef>
              <a:buClr>
                <a:schemeClr val="lt2"/>
              </a:buClr>
              <a:buSzPct val="100000"/>
              <a:buFont typeface="Georgia"/>
              <a:defRPr sz="2000">
                <a:solidFill>
                  <a:schemeClr val="lt2"/>
                </a:solidFill>
                <a:latin typeface="Georgia"/>
                <a:ea typeface="Georgia"/>
                <a:cs typeface="Georgia"/>
                <a:sym typeface="Georgia"/>
              </a:defRPr>
            </a:lvl9pPr>
          </a:lstStyle>
          <a:p>
            <a:endParaRPr/>
          </a:p>
        </p:txBody>
      </p:sp>
      <p:sp>
        <p:nvSpPr>
          <p:cNvPr id="8" name="Shape 8"/>
          <p:cNvSpPr/>
          <p:nvPr/>
        </p:nvSpPr>
        <p:spPr>
          <a:xfrm>
            <a:off x="0" y="990"/>
            <a:ext cx="9144000" cy="88500"/>
          </a:xfrm>
          <a:prstGeom prst="rect">
            <a:avLst/>
          </a:pr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9" name="Shape 9"/>
          <p:cNvSpPr txBox="1">
            <a:spLocks noGrp="1"/>
          </p:cNvSpPr>
          <p:nvPr>
            <p:ph type="sldNum" idx="12"/>
          </p:nvPr>
        </p:nvSpPr>
        <p:spPr>
          <a:xfrm>
            <a:off x="8607475" y="4922273"/>
            <a:ext cx="548699" cy="2211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lt2"/>
                </a:solidFill>
                <a:latin typeface="Georgia"/>
                <a:ea typeface="Georgia"/>
                <a:cs typeface="Georgia"/>
                <a:sym typeface="Georgia"/>
              </a:rPr>
              <a:t>‹#›</a:t>
            </a:fld>
            <a:endParaRPr lang="en" sz="1300">
              <a:solidFill>
                <a:schemeClr val="lt2"/>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8650" y="273844"/>
            <a:ext cx="7886700" cy="99417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67" name="Shape 67"/>
          <p:cNvSpPr txBox="1">
            <a:spLocks noGrp="1"/>
          </p:cNvSpPr>
          <p:nvPr>
            <p:ph type="body" idx="1"/>
          </p:nvPr>
        </p:nvSpPr>
        <p:spPr>
          <a:xfrm>
            <a:off x="628650" y="1369218"/>
            <a:ext cx="7886700" cy="3263503"/>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Font typeface="Arial"/>
              <a:buChar char="•"/>
              <a:defRPr/>
            </a:lvl1pPr>
            <a:lvl2pPr marL="514350" marR="0" lvl="1" indent="-57150" algn="l" rtl="0">
              <a:lnSpc>
                <a:spcPct val="90000"/>
              </a:lnSpc>
              <a:spcBef>
                <a:spcPts val="375"/>
              </a:spcBef>
              <a:buClr>
                <a:schemeClr val="dk1"/>
              </a:buClr>
              <a:buFont typeface="Arial"/>
              <a:buChar char="•"/>
              <a:defRPr/>
            </a:lvl2pPr>
            <a:lvl3pPr marL="857250" marR="0" lvl="2" indent="-76200" algn="l" rtl="0">
              <a:lnSpc>
                <a:spcPct val="90000"/>
              </a:lnSpc>
              <a:spcBef>
                <a:spcPts val="375"/>
              </a:spcBef>
              <a:buClr>
                <a:schemeClr val="dk1"/>
              </a:buClr>
              <a:buFont typeface="Arial"/>
              <a:buChar char="•"/>
              <a:defRPr/>
            </a:lvl3pPr>
            <a:lvl4pPr marL="1200150" marR="0" lvl="3" indent="-85725" algn="l" rtl="0">
              <a:lnSpc>
                <a:spcPct val="90000"/>
              </a:lnSpc>
              <a:spcBef>
                <a:spcPts val="375"/>
              </a:spcBef>
              <a:buClr>
                <a:schemeClr val="dk1"/>
              </a:buClr>
              <a:buFont typeface="Arial"/>
              <a:buChar char="•"/>
              <a:defRPr/>
            </a:lvl4pPr>
            <a:lvl5pPr marL="1543050" marR="0" lvl="4" indent="-85725" algn="l" rtl="0">
              <a:lnSpc>
                <a:spcPct val="90000"/>
              </a:lnSpc>
              <a:spcBef>
                <a:spcPts val="375"/>
              </a:spcBef>
              <a:buClr>
                <a:schemeClr val="dk1"/>
              </a:buClr>
              <a:buFont typeface="Arial"/>
              <a:buChar char="•"/>
              <a:defRPr/>
            </a:lvl5pPr>
            <a:lvl6pPr marL="1885950" marR="0" lvl="5" indent="-85725" algn="l" rtl="0">
              <a:lnSpc>
                <a:spcPct val="90000"/>
              </a:lnSpc>
              <a:spcBef>
                <a:spcPts val="375"/>
              </a:spcBef>
              <a:buClr>
                <a:schemeClr val="dk1"/>
              </a:buClr>
              <a:buFont typeface="Arial"/>
              <a:buChar char="•"/>
              <a:defRPr/>
            </a:lvl6pPr>
            <a:lvl7pPr marL="2228850" marR="0" lvl="6" indent="-85725" algn="l" rtl="0">
              <a:lnSpc>
                <a:spcPct val="90000"/>
              </a:lnSpc>
              <a:spcBef>
                <a:spcPts val="375"/>
              </a:spcBef>
              <a:buClr>
                <a:schemeClr val="dk1"/>
              </a:buClr>
              <a:buFont typeface="Arial"/>
              <a:buChar char="•"/>
              <a:defRPr/>
            </a:lvl7pPr>
            <a:lvl8pPr marL="2571750" marR="0" lvl="7" indent="-85725" algn="l" rtl="0">
              <a:lnSpc>
                <a:spcPct val="90000"/>
              </a:lnSpc>
              <a:spcBef>
                <a:spcPts val="375"/>
              </a:spcBef>
              <a:buClr>
                <a:schemeClr val="dk1"/>
              </a:buClr>
              <a:buFont typeface="Arial"/>
              <a:buChar char="•"/>
              <a:defRPr/>
            </a:lvl8pPr>
            <a:lvl9pPr marL="2914650" marR="0" lvl="8" indent="-85725" algn="l" rtl="0">
              <a:lnSpc>
                <a:spcPct val="90000"/>
              </a:lnSpc>
              <a:spcBef>
                <a:spcPts val="375"/>
              </a:spcBef>
              <a:buClr>
                <a:schemeClr val="dk1"/>
              </a:buClr>
              <a:buFont typeface="Arial"/>
              <a:buChar char="•"/>
              <a:defRPr/>
            </a:lvl9pPr>
          </a:lstStyle>
          <a:p>
            <a:endParaRPr/>
          </a:p>
        </p:txBody>
      </p:sp>
      <p:sp>
        <p:nvSpPr>
          <p:cNvPr id="68" name="Shape 68"/>
          <p:cNvSpPr txBox="1">
            <a:spLocks noGrp="1"/>
          </p:cNvSpPr>
          <p:nvPr>
            <p:ph type="dt" idx="10"/>
          </p:nvPr>
        </p:nvSpPr>
        <p:spPr>
          <a:xfrm>
            <a:off x="628650" y="4767263"/>
            <a:ext cx="2057400" cy="273843"/>
          </a:xfrm>
          <a:prstGeom prst="rect">
            <a:avLst/>
          </a:prstGeom>
          <a:noFill/>
          <a:ln>
            <a:noFill/>
          </a:ln>
        </p:spPr>
        <p:txBody>
          <a:bodyPr lIns="91425" tIns="91425" rIns="91425" bIns="91425" anchor="ctr" anchorCtr="0"/>
          <a:lstStyle>
            <a:lvl1pPr marL="0" marR="0" lvl="0" indent="0" algn="l"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69" name="Shape 69"/>
          <p:cNvSpPr txBox="1">
            <a:spLocks noGrp="1"/>
          </p:cNvSpPr>
          <p:nvPr>
            <p:ph type="ftr" idx="11"/>
          </p:nvPr>
        </p:nvSpPr>
        <p:spPr>
          <a:xfrm>
            <a:off x="3028950" y="4767263"/>
            <a:ext cx="3086099" cy="273843"/>
          </a:xfrm>
          <a:prstGeom prst="rect">
            <a:avLst/>
          </a:prstGeom>
          <a:noFill/>
          <a:ln>
            <a:noFill/>
          </a:ln>
        </p:spPr>
        <p:txBody>
          <a:bodyPr lIns="91425" tIns="91425" rIns="91425" bIns="91425" anchor="ctr" anchorCtr="0"/>
          <a:lstStyle>
            <a:lvl1pPr marL="0" marR="0" lvl="0" indent="0" algn="ctr" rtl="0">
              <a:spcBef>
                <a:spcPts val="0"/>
              </a:spcBef>
              <a:defRPr/>
            </a:lvl1pPr>
            <a:lvl2pPr marL="342900" marR="0" lvl="1" indent="0" algn="l" rtl="0">
              <a:spcBef>
                <a:spcPts val="0"/>
              </a:spcBef>
              <a:defRPr/>
            </a:lvl2pPr>
            <a:lvl3pPr marL="685800" marR="0" lvl="2" indent="0" algn="l" rtl="0">
              <a:spcBef>
                <a:spcPts val="0"/>
              </a:spcBef>
              <a:defRPr/>
            </a:lvl3pPr>
            <a:lvl4pPr marL="1028700" marR="0" lvl="3" indent="0" algn="l" rtl="0">
              <a:spcBef>
                <a:spcPts val="0"/>
              </a:spcBef>
              <a:defRPr/>
            </a:lvl4pPr>
            <a:lvl5pPr marL="1371600" marR="0" lvl="4" indent="0" algn="l" rtl="0">
              <a:spcBef>
                <a:spcPts val="0"/>
              </a:spcBef>
              <a:defRPr/>
            </a:lvl5pPr>
            <a:lvl6pPr marL="1714500" marR="0" lvl="5" indent="0" algn="l" rtl="0">
              <a:spcBef>
                <a:spcPts val="0"/>
              </a:spcBef>
              <a:defRPr/>
            </a:lvl6pPr>
            <a:lvl7pPr marL="2057400" marR="0" lvl="6" indent="0" algn="l" rtl="0">
              <a:spcBef>
                <a:spcPts val="0"/>
              </a:spcBef>
              <a:defRPr/>
            </a:lvl7pPr>
            <a:lvl8pPr marL="2400300" marR="0" lvl="7" indent="0" algn="l" rtl="0">
              <a:spcBef>
                <a:spcPts val="0"/>
              </a:spcBef>
              <a:defRPr/>
            </a:lvl8pPr>
            <a:lvl9pPr marL="2743200" marR="0" lvl="8" indent="0" algn="l" rtl="0">
              <a:spcBef>
                <a:spcPts val="0"/>
              </a:spcBef>
              <a:defRPr/>
            </a:lvl9pPr>
          </a:lstStyle>
          <a:p>
            <a:endParaRPr/>
          </a:p>
        </p:txBody>
      </p:sp>
      <p:sp>
        <p:nvSpPr>
          <p:cNvPr id="70" name="Shape 70"/>
          <p:cNvSpPr txBox="1">
            <a:spLocks noGrp="1"/>
          </p:cNvSpPr>
          <p:nvPr>
            <p:ph type="sldNum" idx="12"/>
          </p:nvPr>
        </p:nvSpPr>
        <p:spPr>
          <a:xfrm>
            <a:off x="6457950" y="4767263"/>
            <a:ext cx="2057400"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gif"/></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www.oercommons.org/courses/volume-of-a-cylinder/view"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www.gedtestingservice.com/uploads/files/0756c16704434ff71e43c8117a5fa738.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Pcjnz26pnwY" TargetMode="External"/><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wikihow.com/Calculate-the-Surface-Area-of-a-Rectangular-Prism"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E8tuMaDxgJM" TargetMode="Externa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hyperlink" Target="https://www.oercommons.org/courses/volume-of-a-rectangular-prism"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math-drills.com/measurement/prisms_rectangular_volume_surfacearea_decimal_001.html"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hyperlink" Target="http://www.oercommons.org/courses/cubes/view"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68.xml.rels><?xml version="1.0" encoding="UTF-8" standalone="yes"?>
<Relationships xmlns="http://schemas.openxmlformats.org/package/2006/relationships"><Relationship Id="rId3" Type="http://schemas.openxmlformats.org/officeDocument/2006/relationships/hyperlink" Target="https://docs.google.com/document/d/1xFpz9DYJZQOx1Ofo-rbf4JcSrJZ3iygWP4Q1s68JpOA/edit" TargetMode="External"/><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3429000" y="0"/>
            <a:ext cx="5815799" cy="5143499"/>
          </a:xfrm>
          <a:prstGeom prst="arc">
            <a:avLst>
              <a:gd name="adj1" fmla="val 16200000"/>
              <a:gd name="adj2" fmla="val 5392005"/>
            </a:avLst>
          </a:prstGeom>
          <a:blipFill rotWithShape="1">
            <a:blip r:embed="rId3">
              <a:alphaModFix/>
            </a:blip>
            <a:tile tx="0" ty="0" sx="100000" sy="100000" flip="none" algn="tl"/>
          </a:blip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0000"/>
              </a:solidFill>
              <a:latin typeface="Calibri"/>
              <a:ea typeface="Calibri"/>
              <a:cs typeface="Calibri"/>
              <a:sym typeface="Calibri"/>
            </a:endParaRPr>
          </a:p>
        </p:txBody>
      </p:sp>
      <p:sp>
        <p:nvSpPr>
          <p:cNvPr id="145" name="Shape 145"/>
          <p:cNvSpPr txBox="1"/>
          <p:nvPr/>
        </p:nvSpPr>
        <p:spPr>
          <a:xfrm>
            <a:off x="3581400" y="667382"/>
            <a:ext cx="5105399" cy="339323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4800" b="0" i="0" u="none" strike="noStrike" cap="none">
                <a:solidFill>
                  <a:schemeClr val="dk1"/>
                </a:solidFill>
                <a:latin typeface="Calibri"/>
                <a:ea typeface="Calibri"/>
                <a:cs typeface="Calibri"/>
                <a:sym typeface="Calibri"/>
              </a:rPr>
              <a:t>Using the 2014 GED Formula Sheet to Calculate  Volume and Surface Area – Part 1 (Rectangular Prisms)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rotWithShape="1">
          <a:blip r:embed="rId3">
            <a:alphaModFix/>
          </a:blip>
          <a:srcRect/>
          <a:stretch/>
        </p:blipFill>
        <p:spPr>
          <a:xfrm>
            <a:off x="4948225" y="940575"/>
            <a:ext cx="2921700" cy="3421799"/>
          </a:xfrm>
          <a:prstGeom prst="rect">
            <a:avLst/>
          </a:prstGeom>
          <a:noFill/>
          <a:ln>
            <a:noFill/>
          </a:ln>
        </p:spPr>
      </p:pic>
      <p:sp>
        <p:nvSpPr>
          <p:cNvPr id="211" name="Shape 211"/>
          <p:cNvSpPr txBox="1"/>
          <p:nvPr/>
        </p:nvSpPr>
        <p:spPr>
          <a:xfrm>
            <a:off x="762000" y="495300"/>
            <a:ext cx="3240000" cy="451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The 3-dimensional object pictured to the right is a cube.  Its length, width and height are the same. Its base is a square. </a:t>
            </a:r>
          </a:p>
          <a:p>
            <a:pPr marL="0" marR="0" lvl="0" indent="0" algn="l" rtl="0">
              <a:spcBef>
                <a:spcPts val="0"/>
              </a:spcBef>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Volume is expressed as cubic units representing the number of cubes that will fit inside of the object.</a:t>
            </a:r>
          </a:p>
          <a:p>
            <a:pPr marL="0" marR="0" lvl="0" indent="0" algn="l" rtl="0">
              <a:spcBef>
                <a:spcPts val="0"/>
              </a:spcBef>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p:nvPr/>
        </p:nvSpPr>
        <p:spPr>
          <a:xfrm>
            <a:off x="498775" y="819400"/>
            <a:ext cx="6997500" cy="2753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Here’s a little more math shorthand:</a:t>
            </a: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a:p>
            <a:pPr lvl="0" algn="just" rtl="0">
              <a:spcBef>
                <a:spcPts val="0"/>
              </a:spcBef>
              <a:buSzPct val="25000"/>
              <a:buNone/>
            </a:pPr>
            <a:r>
              <a:rPr lang="en" sz="2800" b="0" i="0" u="none" strike="noStrike" cap="none">
                <a:solidFill>
                  <a:schemeClr val="dk1"/>
                </a:solidFill>
                <a:latin typeface="Calibri"/>
                <a:ea typeface="Calibri"/>
                <a:cs typeface="Calibri"/>
                <a:sym typeface="Calibri"/>
              </a:rPr>
              <a:t>Cubic inches can be written cu in or </a:t>
            </a:r>
            <a:r>
              <a:rPr lang="en" sz="2800">
                <a:solidFill>
                  <a:schemeClr val="dk1"/>
                </a:solidFill>
                <a:latin typeface="Calibri"/>
                <a:ea typeface="Calibri"/>
                <a:cs typeface="Calibri"/>
                <a:sym typeface="Calibri"/>
              </a:rPr>
              <a:t>in</a:t>
            </a:r>
            <a:r>
              <a:rPr lang="en" sz="3200" baseline="30000">
                <a:solidFill>
                  <a:schemeClr val="dk1"/>
                </a:solidFill>
                <a:latin typeface="Calibri"/>
                <a:ea typeface="Calibri"/>
                <a:cs typeface="Calibri"/>
                <a:sym typeface="Calibri"/>
              </a:rPr>
              <a:t>3</a:t>
            </a:r>
          </a:p>
          <a:p>
            <a:pPr lvl="0" algn="just" rtl="0">
              <a:spcBef>
                <a:spcPts val="0"/>
              </a:spcBef>
              <a:buNone/>
            </a:pPr>
            <a:endParaRPr sz="3200" baseline="30000">
              <a:solidFill>
                <a:schemeClr val="dk1"/>
              </a:solidFill>
              <a:latin typeface="Calibri"/>
              <a:ea typeface="Calibri"/>
              <a:cs typeface="Calibri"/>
              <a:sym typeface="Calibri"/>
            </a:endParaRPr>
          </a:p>
          <a:p>
            <a:pPr marL="0" marR="0" lvl="0" indent="0" algn="just" rtl="0">
              <a:spcBef>
                <a:spcPts val="0"/>
              </a:spcBef>
              <a:buSzPct val="25000"/>
              <a:buNone/>
            </a:pPr>
            <a:r>
              <a:rPr lang="en" sz="2800" b="0" i="0" u="none" strike="noStrike" cap="none">
                <a:solidFill>
                  <a:schemeClr val="dk1"/>
                </a:solidFill>
                <a:latin typeface="Calibri"/>
                <a:ea typeface="Calibri"/>
                <a:cs typeface="Calibri"/>
                <a:sym typeface="Calibri"/>
              </a:rPr>
              <a:t>Cubic centimeters can be written cu cm or cm</a:t>
            </a:r>
            <a:r>
              <a:rPr lang="en" sz="3200" b="0" i="0" u="none" strike="noStrike" cap="none" baseline="30000">
                <a:solidFill>
                  <a:schemeClr val="dk1"/>
                </a:solidFill>
                <a:latin typeface="Calibri"/>
                <a:ea typeface="Calibri"/>
                <a:cs typeface="Calibri"/>
                <a:sym typeface="Calibri"/>
              </a:rPr>
              <a:t>3</a:t>
            </a:r>
          </a:p>
          <a:p>
            <a:pPr marL="0" marR="0" lvl="0" indent="0" algn="just" rtl="0">
              <a:spcBef>
                <a:spcPts val="0"/>
              </a:spcBef>
              <a:buNone/>
            </a:pPr>
            <a:endParaRPr sz="2800" b="0" i="0" u="none" strike="noStrike" cap="none">
              <a:solidFill>
                <a:schemeClr val="dk1"/>
              </a:solidFill>
              <a:latin typeface="Calibri"/>
              <a:ea typeface="Calibri"/>
              <a:cs typeface="Calibri"/>
              <a:sym typeface="Calibri"/>
            </a:endParaRPr>
          </a:p>
          <a:p>
            <a:pPr marL="0" marR="0" lvl="0" indent="0" algn="just" rtl="0">
              <a:spcBef>
                <a:spcPts val="0"/>
              </a:spcBef>
              <a:buNone/>
            </a:pPr>
            <a:endParaRPr sz="3200" b="0" i="0" u="none" strike="noStrike" cap="none" baseline="30000">
              <a:solidFill>
                <a:srgbClr val="548135"/>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332500" y="914400"/>
            <a:ext cx="8419499" cy="35162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Cubic millimeters can be written cu mm or mm</a:t>
            </a:r>
            <a:r>
              <a:rPr lang="en" sz="3200" b="0" i="0" u="none" strike="noStrike" cap="none" baseline="30000">
                <a:solidFill>
                  <a:schemeClr val="dk1"/>
                </a:solidFill>
                <a:latin typeface="Calibri"/>
                <a:ea typeface="Calibri"/>
                <a:cs typeface="Calibri"/>
                <a:sym typeface="Calibri"/>
              </a:rPr>
              <a:t>3</a:t>
            </a: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Cubic </a:t>
            </a:r>
            <a:r>
              <a:rPr lang="en" sz="3200">
                <a:solidFill>
                  <a:schemeClr val="dk1"/>
                </a:solidFill>
                <a:latin typeface="Calibri"/>
                <a:ea typeface="Calibri"/>
                <a:cs typeface="Calibri"/>
                <a:sym typeface="Calibri"/>
              </a:rPr>
              <a:t>feet</a:t>
            </a:r>
            <a:r>
              <a:rPr lang="en" sz="3200" b="0" i="0" u="none" strike="noStrike" cap="none">
                <a:solidFill>
                  <a:schemeClr val="dk1"/>
                </a:solidFill>
                <a:latin typeface="Calibri"/>
                <a:ea typeface="Calibri"/>
                <a:cs typeface="Calibri"/>
                <a:sym typeface="Calibri"/>
              </a:rPr>
              <a:t> can be written cu </a:t>
            </a:r>
            <a:r>
              <a:rPr lang="en" sz="3200">
                <a:solidFill>
                  <a:schemeClr val="dk1"/>
                </a:solidFill>
                <a:latin typeface="Calibri"/>
                <a:ea typeface="Calibri"/>
                <a:cs typeface="Calibri"/>
                <a:sym typeface="Calibri"/>
              </a:rPr>
              <a:t>ft</a:t>
            </a:r>
            <a:r>
              <a:rPr lang="en" sz="3200" b="0" i="0" u="none" strike="noStrike" cap="none">
                <a:solidFill>
                  <a:schemeClr val="dk1"/>
                </a:solidFill>
                <a:latin typeface="Calibri"/>
                <a:ea typeface="Calibri"/>
                <a:cs typeface="Calibri"/>
                <a:sym typeface="Calibri"/>
              </a:rPr>
              <a:t> or </a:t>
            </a:r>
            <a:r>
              <a:rPr lang="en" sz="3200">
                <a:solidFill>
                  <a:schemeClr val="dk1"/>
                </a:solidFill>
                <a:latin typeface="Calibri"/>
                <a:ea typeface="Calibri"/>
                <a:cs typeface="Calibri"/>
                <a:sym typeface="Calibri"/>
              </a:rPr>
              <a:t>ft</a:t>
            </a:r>
            <a:r>
              <a:rPr lang="en" sz="3200" b="0" i="0" u="none" strike="noStrike" cap="none" baseline="30000">
                <a:solidFill>
                  <a:schemeClr val="dk1"/>
                </a:solidFill>
                <a:latin typeface="Calibri"/>
                <a:ea typeface="Calibri"/>
                <a:cs typeface="Calibri"/>
                <a:sym typeface="Calibri"/>
              </a:rPr>
              <a:t>3</a:t>
            </a:r>
          </a:p>
          <a:p>
            <a:pPr marL="0" marR="0" lvl="0" indent="0" algn="ctr" rtl="0">
              <a:spcBef>
                <a:spcPts val="0"/>
              </a:spcBef>
              <a:buNone/>
            </a:pPr>
            <a:endParaRPr sz="3200" b="0" i="0" u="none" strike="noStrike" cap="none" baseline="30000">
              <a:solidFill>
                <a:schemeClr val="dk1"/>
              </a:solidFill>
              <a:latin typeface="Calibri"/>
              <a:ea typeface="Calibri"/>
              <a:cs typeface="Calibri"/>
              <a:sym typeface="Calibri"/>
            </a:endParaRPr>
          </a:p>
          <a:p>
            <a:pPr marL="0" marR="0" lvl="0" indent="0" algn="ctr" rtl="0">
              <a:spcBef>
                <a:spcPts val="0"/>
              </a:spcBef>
              <a:buNone/>
            </a:pPr>
            <a:endParaRPr sz="3200" b="0" i="0" u="none" strike="noStrike" cap="none" baseline="30000">
              <a:solidFill>
                <a:schemeClr val="dk1"/>
              </a:solidFill>
              <a:latin typeface="Calibri"/>
              <a:ea typeface="Calibri"/>
              <a:cs typeface="Calibri"/>
              <a:sym typeface="Calibri"/>
            </a:endParaRPr>
          </a:p>
          <a:p>
            <a:pPr marL="0" marR="0" lvl="0" indent="0" algn="ctr" rtl="0">
              <a:spcBef>
                <a:spcPts val="0"/>
              </a:spcBef>
              <a:buSzPct val="25000"/>
              <a:buNone/>
            </a:pPr>
            <a:r>
              <a:rPr lang="en" sz="3200" b="0" i="0" u="none" strike="noStrike" cap="none">
                <a:solidFill>
                  <a:srgbClr val="548135"/>
                </a:solidFill>
                <a:latin typeface="Calibri"/>
                <a:ea typeface="Calibri"/>
                <a:cs typeface="Calibri"/>
                <a:sym typeface="Calibri"/>
              </a:rPr>
              <a:t>The exponent of 3 next to a measurement unit is read “cubic”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1236025" y="329525"/>
            <a:ext cx="6400799" cy="4362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Another thing about labelling the units.</a:t>
            </a: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buSzPct val="25000"/>
              <a:buNone/>
            </a:pPr>
            <a:r>
              <a:rPr lang="en" sz="3000" b="0" i="0" u="none" strike="noStrike" cap="none">
                <a:solidFill>
                  <a:schemeClr val="dk1"/>
                </a:solidFill>
                <a:latin typeface="Calibri"/>
                <a:ea typeface="Calibri"/>
                <a:cs typeface="Calibri"/>
                <a:sym typeface="Calibri"/>
              </a:rPr>
              <a:t>There is a BIG difference between, for example, 7</a:t>
            </a:r>
            <a:r>
              <a:rPr lang="en" sz="3000" b="0" i="0" u="none" strike="noStrike" cap="none" baseline="30000">
                <a:solidFill>
                  <a:schemeClr val="dk1"/>
                </a:solidFill>
                <a:latin typeface="Calibri"/>
                <a:ea typeface="Calibri"/>
                <a:cs typeface="Calibri"/>
                <a:sym typeface="Calibri"/>
              </a:rPr>
              <a:t>2</a:t>
            </a:r>
            <a:r>
              <a:rPr lang="en" sz="3000" b="0" i="0" u="none" strike="noStrike" cap="none">
                <a:solidFill>
                  <a:schemeClr val="dk1"/>
                </a:solidFill>
                <a:latin typeface="Calibri"/>
                <a:ea typeface="Calibri"/>
                <a:cs typeface="Calibri"/>
                <a:sym typeface="Calibri"/>
              </a:rPr>
              <a:t> in and 7 in</a:t>
            </a:r>
            <a:r>
              <a:rPr lang="en" sz="3000" b="0" i="0" u="none" strike="noStrike" cap="none" baseline="30000">
                <a:solidFill>
                  <a:schemeClr val="dk1"/>
                </a:solidFill>
                <a:latin typeface="Calibri"/>
                <a:ea typeface="Calibri"/>
                <a:cs typeface="Calibri"/>
                <a:sym typeface="Calibri"/>
              </a:rPr>
              <a:t>2</a:t>
            </a:r>
          </a:p>
          <a:p>
            <a:pPr marL="0" marR="0" lvl="0" indent="0" algn="ctr" rtl="0">
              <a:spcBef>
                <a:spcPts val="0"/>
              </a:spcBef>
              <a:buNone/>
            </a:pPr>
            <a:endParaRPr sz="3000" b="0" i="0" u="none" strike="noStrike" cap="none" baseline="30000">
              <a:solidFill>
                <a:schemeClr val="dk1"/>
              </a:solidFill>
              <a:latin typeface="Calibri"/>
              <a:ea typeface="Calibri"/>
              <a:cs typeface="Calibri"/>
              <a:sym typeface="Calibri"/>
            </a:endParaRPr>
          </a:p>
          <a:p>
            <a:pPr marL="0" marR="0" lvl="0" indent="0" algn="ctr" rtl="0">
              <a:spcBef>
                <a:spcPts val="0"/>
              </a:spcBef>
              <a:buSzPct val="25000"/>
              <a:buNone/>
            </a:pPr>
            <a:r>
              <a:rPr lang="en" sz="3000" b="0" i="0" u="none" strike="noStrike" cap="none">
                <a:solidFill>
                  <a:schemeClr val="dk1"/>
                </a:solidFill>
                <a:latin typeface="Calibri"/>
                <a:ea typeface="Calibri"/>
                <a:cs typeface="Calibri"/>
                <a:sym typeface="Calibri"/>
              </a:rPr>
              <a:t>That change in placement of the exponent </a:t>
            </a:r>
            <a:r>
              <a:rPr lang="en" sz="3000" b="0" i="0" u="none" strike="noStrike" cap="none" baseline="30000">
                <a:solidFill>
                  <a:schemeClr val="dk1"/>
                </a:solidFill>
                <a:latin typeface="Calibri"/>
                <a:ea typeface="Calibri"/>
                <a:cs typeface="Calibri"/>
                <a:sym typeface="Calibri"/>
              </a:rPr>
              <a:t> </a:t>
            </a:r>
            <a:r>
              <a:rPr lang="en" sz="3000" b="0" i="0" u="none" strike="noStrike" cap="none">
                <a:solidFill>
                  <a:schemeClr val="dk1"/>
                </a:solidFill>
                <a:latin typeface="Calibri"/>
                <a:ea typeface="Calibri"/>
                <a:cs typeface="Calibri"/>
                <a:sym typeface="Calibri"/>
              </a:rPr>
              <a:t>changes both the value and the unit of measurement.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p:nvPr/>
        </p:nvSpPr>
        <p:spPr>
          <a:xfrm>
            <a:off x="1044775" y="702125"/>
            <a:ext cx="7215300" cy="3608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The first notation (7</a:t>
            </a:r>
            <a:r>
              <a:rPr lang="en" sz="3200" b="0" i="0" u="none" strike="noStrike" cap="none" baseline="30000">
                <a:solidFill>
                  <a:schemeClr val="dk1"/>
                </a:solidFill>
                <a:latin typeface="Calibri"/>
                <a:ea typeface="Calibri"/>
                <a:cs typeface="Calibri"/>
                <a:sym typeface="Calibri"/>
              </a:rPr>
              <a:t>2</a:t>
            </a:r>
            <a:r>
              <a:rPr lang="en" sz="3200" b="0" i="0" u="none" strike="noStrike" cap="none">
                <a:solidFill>
                  <a:schemeClr val="dk1"/>
                </a:solidFill>
                <a:latin typeface="Calibri"/>
                <a:ea typeface="Calibri"/>
                <a:cs typeface="Calibri"/>
                <a:sym typeface="Calibri"/>
              </a:rPr>
              <a:t> in) means 7x7 or 49 inches.  That is a linear measurement telling how long something is.   </a:t>
            </a:r>
          </a:p>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The second notation, 7</a:t>
            </a:r>
            <a:r>
              <a:rPr lang="en" sz="3000" b="0" i="0" u="none" strike="noStrike" cap="none">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in</a:t>
            </a:r>
            <a:r>
              <a:rPr lang="en" sz="3000" baseline="30000">
                <a:solidFill>
                  <a:schemeClr val="dk1"/>
                </a:solidFill>
                <a:latin typeface="Calibri"/>
                <a:ea typeface="Calibri"/>
                <a:cs typeface="Calibri"/>
                <a:sym typeface="Calibri"/>
              </a:rPr>
              <a:t>2</a:t>
            </a:r>
            <a:r>
              <a:rPr lang="en" sz="2400">
                <a:solidFill>
                  <a:schemeClr val="dk1"/>
                </a:solidFill>
                <a:latin typeface="Calibri"/>
                <a:ea typeface="Calibri"/>
                <a:cs typeface="Calibri"/>
                <a:sym typeface="Calibri"/>
              </a:rPr>
              <a:t>,</a:t>
            </a:r>
            <a:r>
              <a:rPr lang="en" sz="3200" b="0" i="0" u="none" strike="noStrike" cap="none" baseline="30000">
                <a:solidFill>
                  <a:schemeClr val="dk1"/>
                </a:solidFill>
                <a:latin typeface="Calibri"/>
                <a:ea typeface="Calibri"/>
                <a:cs typeface="Calibri"/>
                <a:sym typeface="Calibri"/>
              </a:rPr>
              <a:t>  </a:t>
            </a:r>
            <a:r>
              <a:rPr lang="en" sz="3200" b="0" i="0" u="none" strike="noStrike" cap="none">
                <a:solidFill>
                  <a:schemeClr val="dk1"/>
                </a:solidFill>
                <a:latin typeface="Calibri"/>
                <a:ea typeface="Calibri"/>
                <a:cs typeface="Calibri"/>
                <a:sym typeface="Calibri"/>
              </a:rPr>
              <a:t>means 7 one inch squares and it measures area (how many squares will fit inside a figure).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997525" y="487650"/>
            <a:ext cx="7148999" cy="4108200"/>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a:solidFill>
                <a:schemeClr val="dk1"/>
              </a:solidFill>
              <a:latin typeface="Calibri"/>
              <a:ea typeface="Calibri"/>
              <a:cs typeface="Calibri"/>
              <a:sym typeface="Calibri"/>
            </a:endParaRPr>
          </a:p>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Even though when we read in</a:t>
            </a:r>
            <a:r>
              <a:rPr lang="en" sz="3200" b="0" i="0" u="none" strike="noStrike" cap="none" baseline="30000">
                <a:solidFill>
                  <a:schemeClr val="dk1"/>
                </a:solidFill>
                <a:latin typeface="Calibri"/>
                <a:ea typeface="Calibri"/>
                <a:cs typeface="Calibri"/>
                <a:sym typeface="Calibri"/>
              </a:rPr>
              <a:t>2 </a:t>
            </a:r>
            <a:r>
              <a:rPr lang="en" sz="3200" b="0" i="0" u="none" strike="noStrike" cap="none">
                <a:solidFill>
                  <a:schemeClr val="dk1"/>
                </a:solidFill>
                <a:latin typeface="Calibri"/>
                <a:ea typeface="Calibri"/>
                <a:cs typeface="Calibri"/>
                <a:sym typeface="Calibri"/>
              </a:rPr>
              <a:t>we say “square inches” saying the word “square” before the word “inches”, </a:t>
            </a:r>
            <a:r>
              <a:rPr lang="en" sz="3200">
                <a:solidFill>
                  <a:schemeClr val="dk1"/>
                </a:solidFill>
                <a:latin typeface="Calibri"/>
                <a:ea typeface="Calibri"/>
                <a:cs typeface="Calibri"/>
                <a:sym typeface="Calibri"/>
              </a:rPr>
              <a:t>we must </a:t>
            </a:r>
            <a:r>
              <a:rPr lang="en" sz="3200" u="sng">
                <a:solidFill>
                  <a:srgbClr val="A61C00"/>
                </a:solidFill>
                <a:latin typeface="Calibri"/>
                <a:ea typeface="Calibri"/>
                <a:cs typeface="Calibri"/>
                <a:sym typeface="Calibri"/>
              </a:rPr>
              <a:t>write the exponent of 2 AFTER the abbreviation for inches (“in”).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747150" y="1005625"/>
            <a:ext cx="6947999" cy="3670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0" i="0" u="none" strike="noStrike" cap="none">
                <a:solidFill>
                  <a:schemeClr val="dk1"/>
                </a:solidFill>
                <a:latin typeface="Calibri"/>
                <a:ea typeface="Calibri"/>
                <a:cs typeface="Calibri"/>
                <a:sym typeface="Calibri"/>
              </a:rPr>
              <a:t>There is a BIG difference between, for example, 7</a:t>
            </a:r>
            <a:r>
              <a:rPr lang="en" sz="2800" b="0" i="0" u="none" strike="noStrike" cap="none" baseline="30000">
                <a:solidFill>
                  <a:schemeClr val="dk1"/>
                </a:solidFill>
                <a:latin typeface="Calibri"/>
                <a:ea typeface="Calibri"/>
                <a:cs typeface="Calibri"/>
                <a:sym typeface="Calibri"/>
              </a:rPr>
              <a:t>3</a:t>
            </a:r>
            <a:r>
              <a:rPr lang="en" sz="2800" b="0" i="0" u="none" strike="noStrike" cap="none">
                <a:solidFill>
                  <a:schemeClr val="dk1"/>
                </a:solidFill>
                <a:latin typeface="Calibri"/>
                <a:ea typeface="Calibri"/>
                <a:cs typeface="Calibri"/>
                <a:sym typeface="Calibri"/>
              </a:rPr>
              <a:t> in and 7 in</a:t>
            </a:r>
            <a:r>
              <a:rPr lang="en" sz="2800" b="0" i="0" u="none" strike="noStrike" cap="none" baseline="30000">
                <a:solidFill>
                  <a:schemeClr val="dk1"/>
                </a:solidFill>
                <a:latin typeface="Calibri"/>
                <a:ea typeface="Calibri"/>
                <a:cs typeface="Calibri"/>
                <a:sym typeface="Calibri"/>
              </a:rPr>
              <a:t>3.  </a:t>
            </a:r>
            <a:r>
              <a:rPr lang="en" sz="2800" b="0" i="0" u="none" strike="noStrike" cap="none">
                <a:solidFill>
                  <a:schemeClr val="dk1"/>
                </a:solidFill>
                <a:latin typeface="Calibri"/>
                <a:ea typeface="Calibri"/>
                <a:cs typeface="Calibri"/>
                <a:sym typeface="Calibri"/>
              </a:rPr>
              <a:t>The first notation (7</a:t>
            </a:r>
            <a:r>
              <a:rPr lang="en" sz="2800" b="0" i="0" u="none" strike="noStrike" cap="none" baseline="30000">
                <a:solidFill>
                  <a:schemeClr val="dk1"/>
                </a:solidFill>
                <a:latin typeface="Calibri"/>
                <a:ea typeface="Calibri"/>
                <a:cs typeface="Calibri"/>
                <a:sym typeface="Calibri"/>
              </a:rPr>
              <a:t>3</a:t>
            </a:r>
            <a:r>
              <a:rPr lang="en" sz="2800" b="0" i="0" u="none" strike="noStrike" cap="none">
                <a:solidFill>
                  <a:schemeClr val="dk1"/>
                </a:solidFill>
                <a:latin typeface="Calibri"/>
                <a:ea typeface="Calibri"/>
                <a:cs typeface="Calibri"/>
                <a:sym typeface="Calibri"/>
              </a:rPr>
              <a:t> in) means 7x7x7  or 343 inches.  That is a linear measurement.   The second notation, 7 in</a:t>
            </a:r>
            <a:r>
              <a:rPr lang="en" sz="2800" b="0" i="0" u="none" strike="noStrike" cap="none" baseline="30000">
                <a:solidFill>
                  <a:schemeClr val="dk1"/>
                </a:solidFill>
                <a:latin typeface="Calibri"/>
                <a:ea typeface="Calibri"/>
                <a:cs typeface="Calibri"/>
                <a:sym typeface="Calibri"/>
              </a:rPr>
              <a:t>3  </a:t>
            </a:r>
            <a:r>
              <a:rPr lang="en" sz="2800" b="0" i="0" u="none" strike="noStrike" cap="none">
                <a:solidFill>
                  <a:schemeClr val="dk1"/>
                </a:solidFill>
                <a:latin typeface="Calibri"/>
                <a:ea typeface="Calibri"/>
                <a:cs typeface="Calibri"/>
                <a:sym typeface="Calibri"/>
              </a:rPr>
              <a:t>means 7 cubes measuring 1 inch on each side. Even though when we read in</a:t>
            </a:r>
            <a:r>
              <a:rPr lang="en" sz="2800" b="0" i="0" u="none" strike="noStrike" cap="none" baseline="30000">
                <a:solidFill>
                  <a:schemeClr val="dk1"/>
                </a:solidFill>
                <a:latin typeface="Calibri"/>
                <a:ea typeface="Calibri"/>
                <a:cs typeface="Calibri"/>
                <a:sym typeface="Calibri"/>
              </a:rPr>
              <a:t>3 </a:t>
            </a:r>
            <a:r>
              <a:rPr lang="en" sz="2800" b="0" i="0" u="none" strike="noStrike" cap="none">
                <a:solidFill>
                  <a:schemeClr val="dk1"/>
                </a:solidFill>
                <a:latin typeface="Calibri"/>
                <a:ea typeface="Calibri"/>
                <a:cs typeface="Calibri"/>
                <a:sym typeface="Calibri"/>
              </a:rPr>
              <a:t>we say “cubic inches”, we must write the exponent of 3 AFTER the “in”.</a:t>
            </a: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p:txBody>
      </p:sp>
      <p:sp>
        <p:nvSpPr>
          <p:cNvPr id="242" name="Shape 242"/>
          <p:cNvSpPr txBox="1"/>
          <p:nvPr/>
        </p:nvSpPr>
        <p:spPr>
          <a:xfrm>
            <a:off x="2936175" y="341400"/>
            <a:ext cx="2590800" cy="438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LIKEWISE…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1371600" y="1257300"/>
            <a:ext cx="6476999" cy="2205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4800" b="0" i="0" u="none" strike="noStrike" cap="none">
                <a:solidFill>
                  <a:schemeClr val="dk1"/>
                </a:solidFill>
                <a:latin typeface="Calibri"/>
                <a:ea typeface="Calibri"/>
                <a:cs typeface="Calibri"/>
                <a:sym typeface="Calibri"/>
              </a:rPr>
              <a:t>Now we finally get to rectangular prisms!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1131125" y="498775"/>
            <a:ext cx="6553200" cy="2285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Outside of school we might think of a rectangular prism as a typical box – like a tissue box, a cereal box, or any type of packing box.</a:t>
            </a: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pic>
        <p:nvPicPr>
          <p:cNvPr id="253" name="Shape 253" descr="https://encrypted-tbn2.gstatic.com/images?q=tbn:ANd9GcR--ell5NUw4T2FWYCxI_Y8n5FRVp3lv3NC91F0n7CMCHu5A1QN"/>
          <p:cNvPicPr preferRelativeResize="0"/>
          <p:nvPr/>
        </p:nvPicPr>
        <p:blipFill rotWithShape="1">
          <a:blip r:embed="rId3">
            <a:alphaModFix/>
          </a:blip>
          <a:srcRect/>
          <a:stretch/>
        </p:blipFill>
        <p:spPr>
          <a:xfrm>
            <a:off x="381000" y="2857500"/>
            <a:ext cx="1607343" cy="1607343"/>
          </a:xfrm>
          <a:prstGeom prst="rect">
            <a:avLst/>
          </a:prstGeom>
          <a:noFill/>
          <a:ln>
            <a:noFill/>
          </a:ln>
        </p:spPr>
      </p:pic>
      <p:pic>
        <p:nvPicPr>
          <p:cNvPr id="254" name="Shape 254" descr="http://www.wpclipart.com/food/breakfast/cereal/cereal_box.jpg"/>
          <p:cNvPicPr preferRelativeResize="0"/>
          <p:nvPr/>
        </p:nvPicPr>
        <p:blipFill rotWithShape="1">
          <a:blip r:embed="rId4">
            <a:alphaModFix/>
          </a:blip>
          <a:srcRect/>
          <a:stretch/>
        </p:blipFill>
        <p:spPr>
          <a:xfrm>
            <a:off x="2853057" y="2664580"/>
            <a:ext cx="2228999" cy="1993199"/>
          </a:xfrm>
          <a:prstGeom prst="rect">
            <a:avLst/>
          </a:prstGeom>
          <a:noFill/>
          <a:ln>
            <a:noFill/>
          </a:ln>
        </p:spPr>
      </p:pic>
      <p:pic>
        <p:nvPicPr>
          <p:cNvPr id="255" name="Shape 255" descr="http://www.onlineboxes.co.uk/pictures/packing_box_3_l.jpg"/>
          <p:cNvPicPr preferRelativeResize="0"/>
          <p:nvPr/>
        </p:nvPicPr>
        <p:blipFill rotWithShape="1">
          <a:blip r:embed="rId5">
            <a:alphaModFix/>
          </a:blip>
          <a:srcRect/>
          <a:stretch/>
        </p:blipFill>
        <p:spPr>
          <a:xfrm>
            <a:off x="5946775" y="2343150"/>
            <a:ext cx="2307011" cy="2314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p:nvPr/>
        </p:nvSpPr>
        <p:spPr>
          <a:xfrm>
            <a:off x="4018208" y="1143000"/>
            <a:ext cx="4572000" cy="25622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600" b="0" i="0" u="none" strike="noStrike" cap="none">
                <a:solidFill>
                  <a:schemeClr val="dk1"/>
                </a:solidFill>
                <a:latin typeface="Calibri"/>
                <a:ea typeface="Calibri"/>
                <a:cs typeface="Calibri"/>
                <a:sym typeface="Calibri"/>
              </a:rPr>
              <a:t>To be more precise and to describe a rectangular prism more fully, we first have to consider what makes a prism.  </a:t>
            </a:r>
          </a:p>
        </p:txBody>
      </p:sp>
      <p:pic>
        <p:nvPicPr>
          <p:cNvPr id="261" name="Shape 261" descr="http://www.hinds.k12.ms.us/cms/lib07/MS01001020/Centricity/Domain/856/math_teacher2.gif"/>
          <p:cNvPicPr preferRelativeResize="0"/>
          <p:nvPr/>
        </p:nvPicPr>
        <p:blipFill rotWithShape="1">
          <a:blip r:embed="rId3">
            <a:alphaModFix/>
          </a:blip>
          <a:srcRect/>
          <a:stretch/>
        </p:blipFill>
        <p:spPr>
          <a:xfrm>
            <a:off x="200695" y="457200"/>
            <a:ext cx="3809999" cy="42671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p:nvPr/>
        </p:nvSpPr>
        <p:spPr>
          <a:xfrm>
            <a:off x="652350" y="991075"/>
            <a:ext cx="7928400" cy="2784900"/>
          </a:xfrm>
          <a:prstGeom prst="rect">
            <a:avLst/>
          </a:prstGeom>
          <a:noFill/>
          <a:ln>
            <a:noFill/>
          </a:ln>
        </p:spPr>
        <p:txBody>
          <a:bodyPr lIns="91425" tIns="91425" rIns="91425" bIns="91425" anchor="t" anchorCtr="0">
            <a:noAutofit/>
          </a:bodyPr>
          <a:lstStyle/>
          <a:p>
            <a:pPr lvl="0">
              <a:spcBef>
                <a:spcPts val="0"/>
              </a:spcBef>
              <a:buNone/>
            </a:pPr>
            <a:r>
              <a:rPr lang="en" sz="3000"/>
              <a:t>This is a slide show produced for adult learners in a lab setting.  It was created as a project for LINCS STEM Training by Donna Parrish. Please give her feedback about this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ctrTitle"/>
          </p:nvPr>
        </p:nvSpPr>
        <p:spPr>
          <a:xfrm>
            <a:off x="1090025" y="1354851"/>
            <a:ext cx="6858000" cy="36290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 sz="3000" b="0" i="0" u="none" strike="noStrike" cap="none">
                <a:solidFill>
                  <a:schemeClr val="dk1"/>
                </a:solidFill>
                <a:latin typeface="Calibri"/>
                <a:ea typeface="Calibri"/>
                <a:cs typeface="Calibri"/>
                <a:sym typeface="Calibri"/>
              </a:rPr>
              <a:t>A more formal definition:  </a:t>
            </a:r>
            <a:r>
              <a:rPr lang="en" sz="3000" b="0" i="0" u="none" strike="noStrike" cap="none">
                <a:solidFill>
                  <a:schemeClr val="dk1"/>
                </a:solidFill>
                <a:latin typeface="Arial"/>
                <a:ea typeface="Arial"/>
                <a:cs typeface="Arial"/>
                <a:sym typeface="Arial"/>
              </a:rPr>
              <a:t>A prism is any three dimensional figure that has two bases that are congruent polygons (triangles, parallelograms or rectangles, pentagons, hexagons, etc.) that are parallel to each other and whose sides are rectangles or parallelograms.</a:t>
            </a:r>
          </a:p>
        </p:txBody>
      </p:sp>
      <p:pic>
        <p:nvPicPr>
          <p:cNvPr id="267" name="Shape 267"/>
          <p:cNvPicPr preferRelativeResize="0"/>
          <p:nvPr/>
        </p:nvPicPr>
        <p:blipFill rotWithShape="1">
          <a:blip r:embed="rId3">
            <a:alphaModFix/>
          </a:blip>
          <a:srcRect/>
          <a:stretch/>
        </p:blipFill>
        <p:spPr>
          <a:xfrm>
            <a:off x="1722875" y="0"/>
            <a:ext cx="5372099" cy="1259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That’s a whole lot of words.  Lets look at some pictures!</a:t>
            </a:r>
          </a:p>
        </p:txBody>
      </p:sp>
      <p:pic>
        <p:nvPicPr>
          <p:cNvPr id="273" name="Shape 273" descr="http://www.illustrationinfo.com/tutorial_images/begin_08_15.jpg"/>
          <p:cNvPicPr preferRelativeResize="0">
            <a:picLocks noGrp="1"/>
          </p:cNvPicPr>
          <p:nvPr>
            <p:ph type="body" idx="1"/>
          </p:nvPr>
        </p:nvPicPr>
        <p:blipFill rotWithShape="1">
          <a:blip r:embed="rId3">
            <a:alphaModFix/>
          </a:blip>
          <a:srcRect/>
          <a:stretch/>
        </p:blipFill>
        <p:spPr>
          <a:xfrm>
            <a:off x="3089700" y="1588495"/>
            <a:ext cx="2964600" cy="2964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2950" b="0" i="0" u="none" strike="noStrike" cap="none">
                <a:solidFill>
                  <a:schemeClr val="dk1"/>
                </a:solidFill>
                <a:latin typeface="Calibri"/>
                <a:ea typeface="Calibri"/>
                <a:cs typeface="Calibri"/>
                <a:sym typeface="Calibri"/>
              </a:rPr>
              <a:t>All the drawings on the next four slides are prisms. Study them carefully because there are lots of different kinds of prisms there.</a:t>
            </a:r>
          </a:p>
        </p:txBody>
      </p:sp>
      <p:pic>
        <p:nvPicPr>
          <p:cNvPr id="279" name="Shape 279"/>
          <p:cNvPicPr preferRelativeResize="0">
            <a:picLocks noGrp="1"/>
          </p:cNvPicPr>
          <p:nvPr>
            <p:ph type="body" idx="1"/>
          </p:nvPr>
        </p:nvPicPr>
        <p:blipFill rotWithShape="1">
          <a:blip r:embed="rId3">
            <a:alphaModFix/>
          </a:blip>
          <a:srcRect/>
          <a:stretch/>
        </p:blipFill>
        <p:spPr>
          <a:xfrm>
            <a:off x="3214741" y="1677968"/>
            <a:ext cx="2904600" cy="3263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descr="http://www.icoachmath.com/image_md/Prism1.gif"/>
          <p:cNvPicPr preferRelativeResize="0">
            <a:picLocks noGrp="1"/>
          </p:cNvPicPr>
          <p:nvPr>
            <p:ph type="body" idx="1"/>
          </p:nvPr>
        </p:nvPicPr>
        <p:blipFill rotWithShape="1">
          <a:blip r:embed="rId3">
            <a:alphaModFix/>
          </a:blip>
          <a:srcRect/>
          <a:stretch/>
        </p:blipFill>
        <p:spPr>
          <a:xfrm>
            <a:off x="1719950" y="309575"/>
            <a:ext cx="5649899" cy="4559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All these are prisms…</a:t>
            </a:r>
          </a:p>
        </p:txBody>
      </p:sp>
      <p:pic>
        <p:nvPicPr>
          <p:cNvPr id="290" name="Shape 290" descr="http://nptel.ac.in/courses/112103019/module3/lec28/images/2.png"/>
          <p:cNvPicPr preferRelativeResize="0">
            <a:picLocks noGrp="1"/>
          </p:cNvPicPr>
          <p:nvPr>
            <p:ph type="body" idx="1"/>
          </p:nvPr>
        </p:nvPicPr>
        <p:blipFill rotWithShape="1">
          <a:blip r:embed="rId3">
            <a:alphaModFix/>
          </a:blip>
          <a:srcRect/>
          <a:stretch/>
        </p:blipFill>
        <p:spPr>
          <a:xfrm>
            <a:off x="990600" y="1828800"/>
            <a:ext cx="7010400" cy="2400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Shape 295" descr="http://rhlmath.com/right%20&amp;%20oblique%20prisms.jpg"/>
          <p:cNvPicPr preferRelativeResize="0">
            <a:picLocks noGrp="1"/>
          </p:cNvPicPr>
          <p:nvPr>
            <p:ph type="body" idx="1"/>
          </p:nvPr>
        </p:nvPicPr>
        <p:blipFill rotWithShape="1">
          <a:blip r:embed="rId3">
            <a:alphaModFix/>
          </a:blip>
          <a:srcRect/>
          <a:stretch/>
        </p:blipFill>
        <p:spPr>
          <a:xfrm>
            <a:off x="1740793" y="2331857"/>
            <a:ext cx="5105399" cy="2343000"/>
          </a:xfrm>
          <a:prstGeom prst="rect">
            <a:avLst/>
          </a:prstGeom>
          <a:noFill/>
          <a:ln>
            <a:noFill/>
          </a:ln>
        </p:spPr>
      </p:pic>
      <p:sp>
        <p:nvSpPr>
          <p:cNvPr id="296" name="Shape 296"/>
          <p:cNvSpPr txBox="1"/>
          <p:nvPr/>
        </p:nvSpPr>
        <p:spPr>
          <a:xfrm>
            <a:off x="1436000" y="533245"/>
            <a:ext cx="5714999" cy="1592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Both of these are prisms, even though the second one “leans” over.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628650" y="273853"/>
            <a:ext cx="7886700" cy="1571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300">
                <a:solidFill>
                  <a:schemeClr val="dk1"/>
                </a:solidFill>
                <a:latin typeface="Calibri"/>
                <a:ea typeface="Calibri"/>
                <a:cs typeface="Calibri"/>
                <a:sym typeface="Calibri"/>
              </a:rPr>
              <a:t>Here is</a:t>
            </a:r>
            <a:r>
              <a:rPr lang="en" sz="3300" b="0" i="0" u="none" strike="noStrike" cap="none">
                <a:solidFill>
                  <a:schemeClr val="dk1"/>
                </a:solidFill>
                <a:latin typeface="Calibri"/>
                <a:ea typeface="Calibri"/>
                <a:cs typeface="Calibri"/>
                <a:sym typeface="Calibri"/>
              </a:rPr>
              <a:t> another right prism or “non-leaning prism” (</a:t>
            </a:r>
            <a:r>
              <a:rPr lang="en" sz="3300">
                <a:solidFill>
                  <a:schemeClr val="dk1"/>
                </a:solidFill>
                <a:latin typeface="Calibri"/>
                <a:ea typeface="Calibri"/>
                <a:cs typeface="Calibri"/>
                <a:sym typeface="Calibri"/>
              </a:rPr>
              <a:t>or rectangular prism) </a:t>
            </a:r>
            <a:r>
              <a:rPr lang="en" sz="3300" b="0" i="0" u="none" strike="noStrike" cap="none">
                <a:solidFill>
                  <a:schemeClr val="dk1"/>
                </a:solidFill>
                <a:latin typeface="Calibri"/>
                <a:ea typeface="Calibri"/>
                <a:cs typeface="Calibri"/>
                <a:sym typeface="Calibri"/>
              </a:rPr>
              <a:t>and a “leaning prism” (</a:t>
            </a:r>
            <a:r>
              <a:rPr lang="en" sz="3300">
                <a:solidFill>
                  <a:schemeClr val="dk1"/>
                </a:solidFill>
                <a:latin typeface="Calibri"/>
                <a:ea typeface="Calibri"/>
                <a:cs typeface="Calibri"/>
                <a:sym typeface="Calibri"/>
              </a:rPr>
              <a:t>or oblique prism).</a:t>
            </a:r>
          </a:p>
        </p:txBody>
      </p:sp>
      <p:pic>
        <p:nvPicPr>
          <p:cNvPr id="302" name="Shape 302" descr="http://www.mathopenref.com/images/prism/fig1.gif"/>
          <p:cNvPicPr preferRelativeResize="0">
            <a:picLocks noGrp="1"/>
          </p:cNvPicPr>
          <p:nvPr>
            <p:ph type="body" idx="1"/>
          </p:nvPr>
        </p:nvPicPr>
        <p:blipFill rotWithShape="1">
          <a:blip r:embed="rId3">
            <a:alphaModFix/>
          </a:blip>
          <a:srcRect/>
          <a:stretch/>
        </p:blipFill>
        <p:spPr>
          <a:xfrm>
            <a:off x="1821675" y="2102650"/>
            <a:ext cx="4495800" cy="2343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These are rectangular prisms.</a:t>
            </a:r>
          </a:p>
        </p:txBody>
      </p:sp>
      <p:pic>
        <p:nvPicPr>
          <p:cNvPr id="308" name="Shape 308"/>
          <p:cNvPicPr preferRelativeResize="0">
            <a:picLocks noGrp="1"/>
          </p:cNvPicPr>
          <p:nvPr>
            <p:ph type="body" idx="1"/>
          </p:nvPr>
        </p:nvPicPr>
        <p:blipFill rotWithShape="1">
          <a:blip r:embed="rId3">
            <a:alphaModFix/>
          </a:blip>
          <a:srcRect/>
          <a:stretch/>
        </p:blipFill>
        <p:spPr>
          <a:xfrm>
            <a:off x="659129" y="1771650"/>
            <a:ext cx="2881822" cy="1438870"/>
          </a:xfrm>
          <a:prstGeom prst="rect">
            <a:avLst/>
          </a:prstGeom>
          <a:noFill/>
          <a:ln>
            <a:noFill/>
          </a:ln>
        </p:spPr>
      </p:pic>
      <p:pic>
        <p:nvPicPr>
          <p:cNvPr id="309" name="Shape 309"/>
          <p:cNvPicPr preferRelativeResize="0"/>
          <p:nvPr/>
        </p:nvPicPr>
        <p:blipFill rotWithShape="1">
          <a:blip r:embed="rId4">
            <a:alphaModFix/>
          </a:blip>
          <a:srcRect/>
          <a:stretch/>
        </p:blipFill>
        <p:spPr>
          <a:xfrm>
            <a:off x="3960012" y="1664487"/>
            <a:ext cx="1814399" cy="1814399"/>
          </a:xfrm>
          <a:prstGeom prst="rect">
            <a:avLst/>
          </a:prstGeom>
          <a:noFill/>
          <a:ln>
            <a:noFill/>
          </a:ln>
        </p:spPr>
      </p:pic>
      <p:pic>
        <p:nvPicPr>
          <p:cNvPr id="310" name="Shape 310"/>
          <p:cNvPicPr preferRelativeResize="0"/>
          <p:nvPr/>
        </p:nvPicPr>
        <p:blipFill rotWithShape="1">
          <a:blip r:embed="rId5">
            <a:alphaModFix/>
          </a:blip>
          <a:srcRect/>
          <a:stretch/>
        </p:blipFill>
        <p:spPr>
          <a:xfrm>
            <a:off x="6193596" y="1800117"/>
            <a:ext cx="2381582" cy="15289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p:nvPr/>
        </p:nvSpPr>
        <p:spPr>
          <a:xfrm>
            <a:off x="731964" y="472623"/>
            <a:ext cx="6553200" cy="2285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000">
                <a:solidFill>
                  <a:schemeClr val="dk1"/>
                </a:solidFill>
                <a:latin typeface="Calibri"/>
                <a:ea typeface="Calibri"/>
                <a:cs typeface="Calibri"/>
                <a:sym typeface="Calibri"/>
              </a:rPr>
              <a:t>Notice that on the</a:t>
            </a:r>
            <a:r>
              <a:rPr lang="en" sz="3000" b="0" i="0" u="none" strike="noStrike" cap="none">
                <a:solidFill>
                  <a:schemeClr val="dk1"/>
                </a:solidFill>
                <a:latin typeface="Calibri"/>
                <a:ea typeface="Calibri"/>
                <a:cs typeface="Calibri"/>
                <a:sym typeface="Calibri"/>
              </a:rPr>
              <a:t> rectangular prisms</a:t>
            </a:r>
            <a:r>
              <a:rPr lang="en" sz="3000">
                <a:solidFill>
                  <a:schemeClr val="dk1"/>
                </a:solidFill>
                <a:latin typeface="Calibri"/>
                <a:ea typeface="Calibri"/>
                <a:cs typeface="Calibri"/>
                <a:sym typeface="Calibri"/>
              </a:rPr>
              <a:t> below</a:t>
            </a:r>
            <a:r>
              <a:rPr lang="en" sz="3000" b="0" i="0" u="none" strike="noStrike" cap="none">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n</a:t>
            </a:r>
            <a:r>
              <a:rPr lang="en" sz="3000" b="0" i="0" u="none" strike="noStrike" cap="none">
                <a:solidFill>
                  <a:schemeClr val="dk1"/>
                </a:solidFill>
                <a:latin typeface="Calibri"/>
                <a:ea typeface="Calibri"/>
                <a:cs typeface="Calibri"/>
                <a:sym typeface="Calibri"/>
              </a:rPr>
              <a:t>o matter which face the prism is sitting on, it is sitting on a rectangle  - all the faces (or sides) are rectangles!</a:t>
            </a:r>
          </a:p>
        </p:txBody>
      </p:sp>
      <p:pic>
        <p:nvPicPr>
          <p:cNvPr id="316" name="Shape 316" descr="http://etc.usf.edu/clipart/43100/43151/prism-quad21_43151_lg.gif"/>
          <p:cNvPicPr preferRelativeResize="0"/>
          <p:nvPr/>
        </p:nvPicPr>
        <p:blipFill rotWithShape="1">
          <a:blip r:embed="rId3">
            <a:alphaModFix/>
          </a:blip>
          <a:srcRect/>
          <a:stretch/>
        </p:blipFill>
        <p:spPr>
          <a:xfrm>
            <a:off x="76200" y="2975385"/>
            <a:ext cx="1714946" cy="1721672"/>
          </a:xfrm>
          <a:prstGeom prst="rect">
            <a:avLst/>
          </a:prstGeom>
          <a:noFill/>
          <a:ln>
            <a:noFill/>
          </a:ln>
        </p:spPr>
      </p:pic>
      <p:pic>
        <p:nvPicPr>
          <p:cNvPr id="317" name="Shape 317" descr="http://investigations.terc.edu/img/aaq43.jpg"/>
          <p:cNvPicPr preferRelativeResize="0"/>
          <p:nvPr/>
        </p:nvPicPr>
        <p:blipFill rotWithShape="1">
          <a:blip r:embed="rId4">
            <a:alphaModFix/>
          </a:blip>
          <a:srcRect/>
          <a:stretch/>
        </p:blipFill>
        <p:spPr>
          <a:xfrm>
            <a:off x="1954850" y="3693696"/>
            <a:ext cx="3829199" cy="1143000"/>
          </a:xfrm>
          <a:prstGeom prst="rect">
            <a:avLst/>
          </a:prstGeom>
          <a:noFill/>
          <a:ln>
            <a:noFill/>
          </a:ln>
        </p:spPr>
      </p:pic>
      <p:pic>
        <p:nvPicPr>
          <p:cNvPr id="318" name="Shape 318" descr="Image result for rectangular prism"/>
          <p:cNvPicPr preferRelativeResize="0"/>
          <p:nvPr/>
        </p:nvPicPr>
        <p:blipFill rotWithShape="1">
          <a:blip r:embed="rId5">
            <a:alphaModFix/>
          </a:blip>
          <a:srcRect/>
          <a:stretch/>
        </p:blipFill>
        <p:spPr>
          <a:xfrm>
            <a:off x="5437925" y="2757725"/>
            <a:ext cx="3591000" cy="9572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2950" b="0" i="0" u="none" strike="noStrike" cap="none">
                <a:solidFill>
                  <a:schemeClr val="dk1"/>
                </a:solidFill>
                <a:latin typeface="Calibri"/>
                <a:ea typeface="Calibri"/>
                <a:cs typeface="Calibri"/>
                <a:sym typeface="Calibri"/>
              </a:rPr>
              <a:t>In just a few more slides you will be given a link to click on.  When you click on the link, it will look like this. </a:t>
            </a:r>
          </a:p>
        </p:txBody>
      </p:sp>
      <p:pic>
        <p:nvPicPr>
          <p:cNvPr id="324" name="Shape 324"/>
          <p:cNvPicPr preferRelativeResize="0"/>
          <p:nvPr/>
        </p:nvPicPr>
        <p:blipFill rotWithShape="1">
          <a:blip r:embed="rId3">
            <a:alphaModFix/>
          </a:blip>
          <a:srcRect/>
          <a:stretch/>
        </p:blipFill>
        <p:spPr>
          <a:xfrm>
            <a:off x="2080375" y="1268016"/>
            <a:ext cx="6724800" cy="378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28650" y="273854"/>
            <a:ext cx="7886700" cy="17331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600" b="1" i="0" u="none" strike="noStrike" cap="none">
                <a:solidFill>
                  <a:schemeClr val="dk1"/>
                </a:solidFill>
                <a:latin typeface="Calibri"/>
                <a:ea typeface="Calibri"/>
                <a:cs typeface="Calibri"/>
                <a:sym typeface="Calibri"/>
              </a:rPr>
              <a:t>Surface Area is just what it says:  a measure of the total area on the outside of a three dimensional figure</a:t>
            </a:r>
            <a:r>
              <a:rPr lang="en" sz="2950" b="0" i="0" u="none" strike="noStrike" cap="none">
                <a:solidFill>
                  <a:schemeClr val="dk1"/>
                </a:solidFill>
                <a:latin typeface="Calibri"/>
                <a:ea typeface="Calibri"/>
                <a:cs typeface="Calibri"/>
                <a:sym typeface="Calibri"/>
              </a:rPr>
              <a:t>.</a:t>
            </a:r>
          </a:p>
        </p:txBody>
      </p:sp>
      <p:sp>
        <p:nvSpPr>
          <p:cNvPr id="156" name="Shape 156"/>
          <p:cNvSpPr txBox="1">
            <a:spLocks noGrp="1"/>
          </p:cNvSpPr>
          <p:nvPr>
            <p:ph type="body" idx="1"/>
          </p:nvPr>
        </p:nvSpPr>
        <p:spPr>
          <a:xfrm>
            <a:off x="628650" y="2006925"/>
            <a:ext cx="7886700" cy="29804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buClr>
                <a:schemeClr val="dk1"/>
              </a:buClr>
              <a:buSzPct val="25000"/>
              <a:buFont typeface="Arial"/>
              <a:buNone/>
            </a:pPr>
            <a:r>
              <a:rPr lang="en" sz="3600" b="0" i="0" u="none" strike="noStrike" cap="none">
                <a:solidFill>
                  <a:schemeClr val="dk1"/>
                </a:solidFill>
                <a:latin typeface="Calibri"/>
                <a:ea typeface="Calibri"/>
                <a:cs typeface="Calibri"/>
                <a:sym typeface="Calibri"/>
              </a:rPr>
              <a:t>One way to think of surface area is to envision totally covering the outside of a figure with paper without any overlapping.</a:t>
            </a:r>
          </a:p>
        </p:txBody>
      </p:sp>
      <p:sp>
        <p:nvSpPr>
          <p:cNvPr id="157" name="Shape 157"/>
          <p:cNvSpPr/>
          <p:nvPr/>
        </p:nvSpPr>
        <p:spPr>
          <a:xfrm>
            <a:off x="787297" y="2331750"/>
            <a:ext cx="419399" cy="230999"/>
          </a:xfrm>
          <a:prstGeom prst="ellipse">
            <a:avLst/>
          </a:prstGeom>
          <a:no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58" name="Shape 158"/>
          <p:cNvSpPr/>
          <p:nvPr/>
        </p:nvSpPr>
        <p:spPr>
          <a:xfrm>
            <a:off x="1555574" y="2562750"/>
            <a:ext cx="235200" cy="171599"/>
          </a:xfrm>
          <a:prstGeom prst="ellipse">
            <a:avLst/>
          </a:prstGeom>
          <a:no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59" name="Shape 159"/>
          <p:cNvSpPr/>
          <p:nvPr/>
        </p:nvSpPr>
        <p:spPr>
          <a:xfrm>
            <a:off x="1206671" y="2488700"/>
            <a:ext cx="348900" cy="166199"/>
          </a:xfrm>
          <a:prstGeom prst="ellipse">
            <a:avLst/>
          </a:prstGeom>
          <a:no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1066800" y="800100"/>
            <a:ext cx="7391399" cy="26545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Under the section on cylinders, find the section labelled “Related Topics”.  Keep scrolling down (way down</a:t>
            </a:r>
            <a:r>
              <a:rPr lang="en" sz="2400">
                <a:solidFill>
                  <a:schemeClr val="dk1"/>
                </a:solidFill>
                <a:latin typeface="Calibri"/>
                <a:ea typeface="Calibri"/>
                <a:cs typeface="Calibri"/>
                <a:sym typeface="Calibri"/>
              </a:rPr>
              <a:t>) </a:t>
            </a:r>
            <a:r>
              <a:rPr lang="en" sz="2400" b="0" i="0" u="none" strike="noStrike" cap="none">
                <a:solidFill>
                  <a:schemeClr val="dk1"/>
                </a:solidFill>
                <a:latin typeface="Calibri"/>
                <a:ea typeface="Calibri"/>
                <a:cs typeface="Calibri"/>
                <a:sym typeface="Calibri"/>
              </a:rPr>
              <a:t>until you find the sections labelled “Prism Definitions”, “Volume of a Prism”,  and “Surface Area of Prisms”.  Those are the sections we will concentrate on now.</a:t>
            </a:r>
          </a:p>
          <a:p>
            <a:pPr marL="0" marR="0" lvl="0" indent="0" algn="l" rtl="0">
              <a:spcBef>
                <a:spcPts val="0"/>
              </a:spcBef>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Of course you are welcome to explore the site!</a:t>
            </a:r>
          </a:p>
        </p:txBody>
      </p:sp>
      <p:pic>
        <p:nvPicPr>
          <p:cNvPr id="330" name="Shape 330"/>
          <p:cNvPicPr preferRelativeResize="0"/>
          <p:nvPr/>
        </p:nvPicPr>
        <p:blipFill rotWithShape="1">
          <a:blip r:embed="rId3">
            <a:alphaModFix/>
          </a:blip>
          <a:srcRect/>
          <a:stretch/>
        </p:blipFill>
        <p:spPr>
          <a:xfrm>
            <a:off x="3200400" y="3543300"/>
            <a:ext cx="2501587" cy="13715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300">
                <a:solidFill>
                  <a:schemeClr val="dk1"/>
                </a:solidFill>
                <a:latin typeface="Calibri"/>
                <a:ea typeface="Calibri"/>
                <a:cs typeface="Calibri"/>
                <a:sym typeface="Calibri"/>
              </a:rPr>
              <a:t>When you get to this page...</a:t>
            </a:r>
          </a:p>
        </p:txBody>
      </p:sp>
      <p:pic>
        <p:nvPicPr>
          <p:cNvPr id="336" name="Shape 336"/>
          <p:cNvPicPr preferRelativeResize="0"/>
          <p:nvPr/>
        </p:nvPicPr>
        <p:blipFill rotWithShape="1">
          <a:blip r:embed="rId3">
            <a:alphaModFix/>
          </a:blip>
          <a:srcRect/>
          <a:stretch/>
        </p:blipFill>
        <p:spPr>
          <a:xfrm>
            <a:off x="381000" y="971550"/>
            <a:ext cx="6647825" cy="3739401"/>
          </a:xfrm>
          <a:prstGeom prst="rect">
            <a:avLst/>
          </a:prstGeom>
          <a:noFill/>
          <a:ln>
            <a:noFill/>
          </a:ln>
        </p:spPr>
      </p:pic>
      <p:sp>
        <p:nvSpPr>
          <p:cNvPr id="337" name="Shape 337"/>
          <p:cNvSpPr/>
          <p:nvPr/>
        </p:nvSpPr>
        <p:spPr>
          <a:xfrm>
            <a:off x="3945575" y="1989475"/>
            <a:ext cx="3369600" cy="2377799"/>
          </a:xfrm>
          <a:prstGeom prst="ellipse">
            <a:avLst/>
          </a:prstGeom>
          <a:noFill/>
          <a:ln w="28575" cap="flat" cmpd="sng">
            <a:solidFill>
              <a:srgbClr val="C55A1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38" name="Shape 338"/>
          <p:cNvSpPr txBox="1"/>
          <p:nvPr/>
        </p:nvSpPr>
        <p:spPr>
          <a:xfrm>
            <a:off x="7440375" y="625056"/>
            <a:ext cx="1524000" cy="3151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000">
                <a:solidFill>
                  <a:schemeClr val="dk1"/>
                </a:solidFill>
                <a:latin typeface="Calibri"/>
                <a:ea typeface="Calibri"/>
                <a:cs typeface="Calibri"/>
                <a:sym typeface="Calibri"/>
              </a:rPr>
              <a:t>h</a:t>
            </a:r>
            <a:r>
              <a:rPr lang="en" sz="3000" b="0" i="0" u="none" strike="noStrike" cap="none">
                <a:solidFill>
                  <a:schemeClr val="dk1"/>
                </a:solidFill>
                <a:latin typeface="Calibri"/>
                <a:ea typeface="Calibri"/>
                <a:cs typeface="Calibri"/>
                <a:sym typeface="Calibri"/>
              </a:rPr>
              <a:t>ere’s where you can change the shapes!</a:t>
            </a:r>
          </a:p>
        </p:txBody>
      </p:sp>
      <p:sp>
        <p:nvSpPr>
          <p:cNvPr id="339" name="Shape 339"/>
          <p:cNvSpPr/>
          <p:nvPr/>
        </p:nvSpPr>
        <p:spPr>
          <a:xfrm rot="-2356421">
            <a:off x="5276216" y="1836349"/>
            <a:ext cx="2383317" cy="523499"/>
          </a:xfrm>
          <a:prstGeom prst="leftArrow">
            <a:avLst>
              <a:gd name="adj1" fmla="val 50000"/>
              <a:gd name="adj2" fmla="val 50000"/>
            </a:avLst>
          </a:prstGeom>
          <a:solidFill>
            <a:srgbClr val="F4B081"/>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28650" y="641275"/>
            <a:ext cx="7886700" cy="399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 sz="3600" b="0" i="0" u="sng" strike="noStrike" cap="none">
                <a:solidFill>
                  <a:schemeClr val="hlink"/>
                </a:solidFill>
                <a:latin typeface="Calibri"/>
                <a:ea typeface="Calibri"/>
                <a:cs typeface="Calibri"/>
                <a:sym typeface="Calibri"/>
                <a:hlinkClick r:id="rId3"/>
              </a:rPr>
              <a:t>Click on this link for an interactive activity that will teach you about different kinds of prisms.</a:t>
            </a:r>
          </a:p>
          <a:p>
            <a:pPr marL="0" marR="0" lvl="0" indent="0" algn="l" rtl="0">
              <a:lnSpc>
                <a:spcPct val="90000"/>
              </a:lnSpc>
              <a:spcBef>
                <a:spcPts val="750"/>
              </a:spcBef>
              <a:buClr>
                <a:schemeClr val="dk1"/>
              </a:buClr>
              <a:buSzPct val="25000"/>
              <a:buFont typeface="Arial"/>
              <a:buNone/>
            </a:pPr>
            <a:r>
              <a:rPr lang="en" sz="3600">
                <a:solidFill>
                  <a:schemeClr val="dk1"/>
                </a:solidFill>
                <a:latin typeface="Calibri"/>
                <a:ea typeface="Calibri"/>
                <a:cs typeface="Calibri"/>
                <a:sym typeface="Calibri"/>
              </a:rPr>
              <a:t>If you scroll down to the bottom of the page, you may select varied solid figures</a:t>
            </a:r>
            <a:r>
              <a:rPr lang="en" sz="3600" b="0" i="0" u="none" strike="noStrike" cap="none">
                <a:solidFill>
                  <a:schemeClr val="dk1"/>
                </a:solidFill>
                <a:latin typeface="Calibri"/>
                <a:ea typeface="Calibri"/>
                <a:cs typeface="Calibri"/>
                <a:sym typeface="Calibri"/>
              </a:rPr>
              <a:t> but start on cubes or prism</a:t>
            </a:r>
            <a:r>
              <a:rPr lang="en" sz="3600">
                <a:solidFill>
                  <a:schemeClr val="dk1"/>
                </a:solidFill>
                <a:latin typeface="Calibri"/>
                <a:ea typeface="Calibri"/>
                <a:cs typeface="Calibri"/>
                <a:sym typeface="Calibri"/>
              </a:rPr>
              <a:t>s first.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Shape 349"/>
          <p:cNvPicPr preferRelativeResize="0"/>
          <p:nvPr/>
        </p:nvPicPr>
        <p:blipFill rotWithShape="1">
          <a:blip r:embed="rId3">
            <a:alphaModFix/>
          </a:blip>
          <a:srcRect/>
          <a:stretch/>
        </p:blipFill>
        <p:spPr>
          <a:xfrm>
            <a:off x="6711650" y="2188450"/>
            <a:ext cx="2290200" cy="2930100"/>
          </a:xfrm>
          <a:prstGeom prst="rect">
            <a:avLst/>
          </a:prstGeom>
          <a:noFill/>
          <a:ln>
            <a:noFill/>
          </a:ln>
        </p:spPr>
      </p:pic>
      <p:sp>
        <p:nvSpPr>
          <p:cNvPr id="350" name="Shape 350"/>
          <p:cNvSpPr txBox="1"/>
          <p:nvPr/>
        </p:nvSpPr>
        <p:spPr>
          <a:xfrm>
            <a:off x="685800" y="457200"/>
            <a:ext cx="7848599" cy="2013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Locate a Mathematical Formula Sheet &amp; Explanation.  Copies are in the lab or you may get a copy  by clicking the link. </a:t>
            </a:r>
          </a:p>
          <a:p>
            <a:pPr marL="0" marR="0" lvl="0" indent="0" algn="l" rtl="0">
              <a:spcBef>
                <a:spcPts val="0"/>
              </a:spcBef>
              <a:buNone/>
            </a:pPr>
            <a:endParaRPr sz="2400" b="0" i="0" u="sng" strike="noStrike" cap="none">
              <a:solidFill>
                <a:schemeClr val="hlink"/>
              </a:solidFill>
              <a:latin typeface="Calibri"/>
              <a:ea typeface="Calibri"/>
              <a:cs typeface="Calibri"/>
              <a:sym typeface="Calibri"/>
              <a:hlinkClick r:id="rId4"/>
            </a:endParaRPr>
          </a:p>
          <a:p>
            <a:pPr marL="0" marR="0" lvl="0" indent="0" algn="l" rtl="0">
              <a:spcBef>
                <a:spcPts val="0"/>
              </a:spcBef>
              <a:buSzPct val="25000"/>
              <a:buNone/>
            </a:pPr>
            <a:r>
              <a:rPr lang="en" sz="2400" b="0" i="0" u="sng" strike="noStrike" cap="none">
                <a:solidFill>
                  <a:schemeClr val="hlink"/>
                </a:solidFill>
                <a:latin typeface="Calibri"/>
                <a:ea typeface="Calibri"/>
                <a:cs typeface="Calibri"/>
                <a:sym typeface="Calibri"/>
                <a:hlinkClick r:id="rId4"/>
              </a:rPr>
              <a:t>http://www.gedtestingservice.com/uploads/files/0756c16704434ff71e43c8117a5fa738.pdf</a:t>
            </a:r>
          </a:p>
          <a:p>
            <a:pPr marL="0" marR="0" lvl="0" indent="0" algn="l" rtl="0">
              <a:spcBef>
                <a:spcPts val="0"/>
              </a:spcBef>
              <a:buNone/>
            </a:pPr>
            <a:endParaRPr sz="2400" b="0" i="0" u="none" strike="noStrike" cap="none">
              <a:solidFill>
                <a:schemeClr val="dk1"/>
              </a:solidFill>
              <a:latin typeface="Calibri"/>
              <a:ea typeface="Calibri"/>
              <a:cs typeface="Calibri"/>
              <a:sym typeface="Calibri"/>
            </a:endParaRPr>
          </a:p>
        </p:txBody>
      </p:sp>
      <p:sp>
        <p:nvSpPr>
          <p:cNvPr id="351" name="Shape 351"/>
          <p:cNvSpPr txBox="1"/>
          <p:nvPr/>
        </p:nvSpPr>
        <p:spPr>
          <a:xfrm>
            <a:off x="1014775" y="2854700"/>
            <a:ext cx="3581399" cy="392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It looks like this ☺</a:t>
            </a:r>
          </a:p>
        </p:txBody>
      </p:sp>
      <p:sp>
        <p:nvSpPr>
          <p:cNvPr id="352" name="Shape 352"/>
          <p:cNvSpPr/>
          <p:nvPr/>
        </p:nvSpPr>
        <p:spPr>
          <a:xfrm rot="-5400000">
            <a:off x="3572075" y="1273449"/>
            <a:ext cx="1000800" cy="5353800"/>
          </a:xfrm>
          <a:prstGeom prst="curvedRightArrow">
            <a:avLst>
              <a:gd name="adj1" fmla="val 25000"/>
              <a:gd name="adj2" fmla="val 40676"/>
              <a:gd name="adj3" fmla="val 25000"/>
            </a:avLst>
          </a:prstGeom>
          <a:solidFill>
            <a:schemeClr val="accent1"/>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647700" y="659575"/>
            <a:ext cx="7048499" cy="2938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The formula page might look scary but with this presentation and the links embedded in it, you will learn how to use those formulas and you will feel your worries about them (if you have any) fading away.  </a:t>
            </a:r>
          </a:p>
        </p:txBody>
      </p:sp>
      <p:pic>
        <p:nvPicPr>
          <p:cNvPr id="358" name="Shape 358"/>
          <p:cNvPicPr preferRelativeResize="0"/>
          <p:nvPr/>
        </p:nvPicPr>
        <p:blipFill rotWithShape="1">
          <a:blip r:embed="rId3">
            <a:alphaModFix/>
          </a:blip>
          <a:srcRect/>
          <a:stretch/>
        </p:blipFill>
        <p:spPr>
          <a:xfrm flipH="1">
            <a:off x="2952750" y="3771900"/>
            <a:ext cx="2438399" cy="13715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978725" y="548500"/>
            <a:ext cx="7155899" cy="4356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Find the section of the formula sheet that deals with surface area and volume.</a:t>
            </a: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The first two formulas deal with rectangular prisms.  Remember you might think of a rectangular prism as a normal box.  The bottom of it is a rectangle and the top is exactly the same size rectangle.  The other 4 sides are also rectangles (2 matching pairs).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Shape 368" descr="Rectangular Prism Example"/>
          <p:cNvPicPr preferRelativeResize="0"/>
          <p:nvPr/>
        </p:nvPicPr>
        <p:blipFill rotWithShape="1">
          <a:blip r:embed="rId3">
            <a:alphaModFix/>
          </a:blip>
          <a:srcRect/>
          <a:stretch/>
        </p:blipFill>
        <p:spPr>
          <a:xfrm>
            <a:off x="327390" y="571500"/>
            <a:ext cx="2796441" cy="1428749"/>
          </a:xfrm>
          <a:prstGeom prst="rect">
            <a:avLst/>
          </a:prstGeom>
          <a:noFill/>
          <a:ln>
            <a:noFill/>
          </a:ln>
        </p:spPr>
      </p:pic>
      <p:pic>
        <p:nvPicPr>
          <p:cNvPr id="369" name="Shape 369" descr="Image result for rectangular prisms graphic"/>
          <p:cNvPicPr preferRelativeResize="0"/>
          <p:nvPr/>
        </p:nvPicPr>
        <p:blipFill rotWithShape="1">
          <a:blip r:embed="rId4">
            <a:alphaModFix/>
          </a:blip>
          <a:srcRect/>
          <a:stretch/>
        </p:blipFill>
        <p:spPr>
          <a:xfrm>
            <a:off x="6715124" y="400050"/>
            <a:ext cx="1933574" cy="1771650"/>
          </a:xfrm>
          <a:prstGeom prst="rect">
            <a:avLst/>
          </a:prstGeom>
          <a:noFill/>
          <a:ln>
            <a:noFill/>
          </a:ln>
        </p:spPr>
      </p:pic>
      <p:pic>
        <p:nvPicPr>
          <p:cNvPr id="370" name="Shape 370" descr="Image result for rectangular prisms graphic"/>
          <p:cNvPicPr preferRelativeResize="0"/>
          <p:nvPr/>
        </p:nvPicPr>
        <p:blipFill rotWithShape="1">
          <a:blip r:embed="rId5">
            <a:alphaModFix/>
          </a:blip>
          <a:srcRect/>
          <a:stretch/>
        </p:blipFill>
        <p:spPr>
          <a:xfrm>
            <a:off x="6324600" y="3507581"/>
            <a:ext cx="2714624" cy="1264444"/>
          </a:xfrm>
          <a:prstGeom prst="rect">
            <a:avLst/>
          </a:prstGeom>
          <a:noFill/>
          <a:ln>
            <a:noFill/>
          </a:ln>
        </p:spPr>
      </p:pic>
      <p:pic>
        <p:nvPicPr>
          <p:cNvPr id="371" name="Shape 371" descr="Image result for rectangular prisms graphic"/>
          <p:cNvPicPr preferRelativeResize="0"/>
          <p:nvPr/>
        </p:nvPicPr>
        <p:blipFill rotWithShape="1">
          <a:blip r:embed="rId6">
            <a:alphaModFix/>
          </a:blip>
          <a:srcRect/>
          <a:stretch/>
        </p:blipFill>
        <p:spPr>
          <a:xfrm>
            <a:off x="266333" y="3586162"/>
            <a:ext cx="3086099" cy="1107281"/>
          </a:xfrm>
          <a:prstGeom prst="rect">
            <a:avLst/>
          </a:prstGeom>
          <a:noFill/>
          <a:ln>
            <a:noFill/>
          </a:ln>
        </p:spPr>
      </p:pic>
      <p:pic>
        <p:nvPicPr>
          <p:cNvPr id="372" name="Shape 372" descr="Image result for rectangular prisms graphic"/>
          <p:cNvPicPr preferRelativeResize="0"/>
          <p:nvPr/>
        </p:nvPicPr>
        <p:blipFill rotWithShape="1">
          <a:blip r:embed="rId7">
            <a:alphaModFix/>
          </a:blip>
          <a:srcRect/>
          <a:stretch/>
        </p:blipFill>
        <p:spPr>
          <a:xfrm>
            <a:off x="4032248" y="3042047"/>
            <a:ext cx="1876424" cy="1821656"/>
          </a:xfrm>
          <a:prstGeom prst="rect">
            <a:avLst/>
          </a:prstGeom>
          <a:noFill/>
          <a:ln>
            <a:noFill/>
          </a:ln>
        </p:spPr>
      </p:pic>
      <p:sp>
        <p:nvSpPr>
          <p:cNvPr id="373" name="Shape 373"/>
          <p:cNvSpPr txBox="1"/>
          <p:nvPr/>
        </p:nvSpPr>
        <p:spPr>
          <a:xfrm>
            <a:off x="3302000" y="611906"/>
            <a:ext cx="2632074" cy="173124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All these figures are rectangular prisms.  Look around you.  Do you see some other rectangular prisms?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p:nvPr/>
        </p:nvSpPr>
        <p:spPr>
          <a:xfrm>
            <a:off x="1524000" y="1314450"/>
            <a:ext cx="5943599" cy="1884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Think about this:  How many faces or sides does a rectangular prism have?  Hint:  The answer is not 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1752600" y="1428750"/>
            <a:ext cx="5638800" cy="2560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Did you say a rectangular prism has 6 faces? </a:t>
            </a:r>
          </a:p>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Hurray for you then!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Shape 388" descr="Area of Rectangular Prism"/>
          <p:cNvPicPr preferRelativeResize="0"/>
          <p:nvPr/>
        </p:nvPicPr>
        <p:blipFill rotWithShape="1">
          <a:blip r:embed="rId3">
            <a:alphaModFix/>
          </a:blip>
          <a:srcRect/>
          <a:stretch/>
        </p:blipFill>
        <p:spPr>
          <a:xfrm>
            <a:off x="1371600" y="2228850"/>
            <a:ext cx="5613815" cy="1600199"/>
          </a:xfrm>
          <a:prstGeom prst="rect">
            <a:avLst/>
          </a:prstGeom>
          <a:noFill/>
          <a:ln>
            <a:noFill/>
          </a:ln>
        </p:spPr>
      </p:pic>
      <p:sp>
        <p:nvSpPr>
          <p:cNvPr id="389" name="Shape 389"/>
          <p:cNvSpPr txBox="1"/>
          <p:nvPr/>
        </p:nvSpPr>
        <p:spPr>
          <a:xfrm>
            <a:off x="1676400" y="971550"/>
            <a:ext cx="5562600" cy="9002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This rectangular prism is sitting on a rectangle that measures </a:t>
            </a:r>
            <a:r>
              <a:rPr lang="en" sz="2400" b="0" i="0" u="none" strike="noStrike" cap="none">
                <a:solidFill>
                  <a:schemeClr val="dk1"/>
                </a:solidFill>
                <a:latin typeface="Arial"/>
                <a:ea typeface="Arial"/>
                <a:cs typeface="Arial"/>
                <a:sym typeface="Arial"/>
              </a:rPr>
              <a:t>l </a:t>
            </a:r>
            <a:r>
              <a:rPr lang="en" sz="2400" b="0" i="0" u="none" strike="noStrike" cap="none">
                <a:solidFill>
                  <a:schemeClr val="dk1"/>
                </a:solidFill>
                <a:latin typeface="Calibri"/>
                <a:ea typeface="Calibri"/>
                <a:cs typeface="Calibri"/>
                <a:sym typeface="Calibri"/>
              </a:rPr>
              <a:t>one way and </a:t>
            </a:r>
            <a:r>
              <a:rPr lang="en" sz="2400" b="0" i="0" u="none" strike="noStrike" cap="none">
                <a:solidFill>
                  <a:schemeClr val="dk1"/>
                </a:solidFill>
                <a:latin typeface="Arial"/>
                <a:ea typeface="Arial"/>
                <a:cs typeface="Arial"/>
                <a:sym typeface="Arial"/>
              </a:rPr>
              <a:t>h</a:t>
            </a:r>
            <a:r>
              <a:rPr lang="en" sz="2400" b="0" i="0" u="none" strike="noStrike" cap="none">
                <a:solidFill>
                  <a:schemeClr val="dk1"/>
                </a:solidFill>
                <a:latin typeface="Calibri"/>
                <a:ea typeface="Calibri"/>
                <a:cs typeface="Calibri"/>
                <a:sym typeface="Calibri"/>
              </a:rPr>
              <a:t> the other way.  Its height is marked </a:t>
            </a:r>
            <a:r>
              <a:rPr lang="en" sz="2400" b="0" i="0" u="none" strike="noStrike" cap="none">
                <a:solidFill>
                  <a:schemeClr val="dk1"/>
                </a:solidFill>
                <a:latin typeface="Arial"/>
                <a:ea typeface="Arial"/>
                <a:cs typeface="Arial"/>
                <a:sym typeface="Arial"/>
              </a:rPr>
              <a:t>w.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654050" y="2230350"/>
            <a:ext cx="2019299" cy="1365299"/>
          </a:xfrm>
          <a:prstGeom prst="rect">
            <a:avLst/>
          </a:prstGeom>
          <a:solidFill>
            <a:schemeClr val="lt1"/>
          </a:solidFill>
          <a:ln w="12700" cap="flat" cmpd="sng">
            <a:solidFill>
              <a:schemeClr val="accent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
        <p:nvSpPr>
          <p:cNvPr id="165" name="Shape 165"/>
          <p:cNvSpPr txBox="1">
            <a:spLocks noGrp="1"/>
          </p:cNvSpPr>
          <p:nvPr>
            <p:ph type="title"/>
          </p:nvPr>
        </p:nvSpPr>
        <p:spPr>
          <a:xfrm>
            <a:off x="628650" y="128587"/>
            <a:ext cx="7886700" cy="211455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Area is always measured in square units.  You might ask: Why is that? </a:t>
            </a:r>
          </a:p>
        </p:txBody>
      </p:sp>
      <p:sp>
        <p:nvSpPr>
          <p:cNvPr id="166" name="Shape 166"/>
          <p:cNvSpPr/>
          <p:nvPr/>
        </p:nvSpPr>
        <p:spPr>
          <a:xfrm>
            <a:off x="663575" y="2209800"/>
            <a:ext cx="669899" cy="685799"/>
          </a:xfrm>
          <a:prstGeom prst="ellipse">
            <a:avLst/>
          </a:prstGeom>
          <a:solidFill>
            <a:schemeClr val="accent1"/>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67" name="Shape 167"/>
          <p:cNvSpPr txBox="1"/>
          <p:nvPr/>
        </p:nvSpPr>
        <p:spPr>
          <a:xfrm>
            <a:off x="628650" y="4686300"/>
            <a:ext cx="2571749" cy="2857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168" name="Shape 168"/>
          <p:cNvSpPr txBox="1"/>
          <p:nvPr/>
        </p:nvSpPr>
        <p:spPr>
          <a:xfrm flipH="1">
            <a:off x="702249" y="3826800"/>
            <a:ext cx="2697600" cy="1316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Lots of space between the circles</a:t>
            </a:r>
          </a:p>
        </p:txBody>
      </p:sp>
      <p:sp>
        <p:nvSpPr>
          <p:cNvPr id="169" name="Shape 169"/>
          <p:cNvSpPr txBox="1"/>
          <p:nvPr/>
        </p:nvSpPr>
        <p:spPr>
          <a:xfrm>
            <a:off x="4422450" y="3826800"/>
            <a:ext cx="3165899" cy="101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No empty spaces between the squares</a:t>
            </a:r>
          </a:p>
        </p:txBody>
      </p:sp>
      <p:graphicFrame>
        <p:nvGraphicFramePr>
          <p:cNvPr id="170" name="Shape 170"/>
          <p:cNvGraphicFramePr/>
          <p:nvPr/>
        </p:nvGraphicFramePr>
        <p:xfrm>
          <a:off x="4535371" y="2230356"/>
          <a:ext cx="3000000" cy="3000000"/>
        </p:xfrm>
        <a:graphic>
          <a:graphicData uri="http://schemas.openxmlformats.org/drawingml/2006/table">
            <a:tbl>
              <a:tblPr bandRow="1">
                <a:gradFill>
                  <a:gsLst>
                    <a:gs pos="0">
                      <a:srgbClr val="C6DDF1"/>
                    </a:gs>
                    <a:gs pos="50000">
                      <a:srgbClr val="BAD5EE"/>
                    </a:gs>
                    <a:gs pos="100000">
                      <a:srgbClr val="ABCDED"/>
                    </a:gs>
                  </a:gsLst>
                  <a:lin ang="5400000" scaled="0"/>
                </a:gradFill>
                <a:tableStyleId>{C4687993-E19A-4B78-9DC4-938160C46234}</a:tableStyleId>
              </a:tblPr>
              <a:tblGrid>
                <a:gridCol w="722200">
                  <a:extLst>
                    <a:ext uri="{9D8B030D-6E8A-4147-A177-3AD203B41FA5}">
                      <a16:colId xmlns:a16="http://schemas.microsoft.com/office/drawing/2014/main" val="20000"/>
                    </a:ext>
                  </a:extLst>
                </a:gridCol>
                <a:gridCol w="722200">
                  <a:extLst>
                    <a:ext uri="{9D8B030D-6E8A-4147-A177-3AD203B41FA5}">
                      <a16:colId xmlns:a16="http://schemas.microsoft.com/office/drawing/2014/main" val="20001"/>
                    </a:ext>
                  </a:extLst>
                </a:gridCol>
                <a:gridCol w="722200">
                  <a:extLst>
                    <a:ext uri="{9D8B030D-6E8A-4147-A177-3AD203B41FA5}">
                      <a16:colId xmlns:a16="http://schemas.microsoft.com/office/drawing/2014/main" val="20002"/>
                    </a:ext>
                  </a:extLst>
                </a:gridCol>
              </a:tblGrid>
              <a:tr h="727300">
                <a:tc>
                  <a:txBody>
                    <a:bodyPr/>
                    <a:lstStyle/>
                    <a:p>
                      <a:pPr marL="0" marR="0" lvl="0" indent="0" algn="l" rtl="0">
                        <a:spcBef>
                          <a:spcPts val="0"/>
                        </a:spcBef>
                        <a:buSzPct val="25000"/>
                        <a:buNone/>
                      </a:pPr>
                      <a:endParaRPr sz="1000" u="none" strike="noStrike" cap="none">
                        <a:solidFill>
                          <a:srgbClr val="A9B1BC"/>
                        </a:solidFill>
                      </a:endParaRPr>
                    </a:p>
                  </a:txBody>
                  <a:tcPr marL="91450" marR="91450" marT="34300" marB="34300"/>
                </a:tc>
                <a:tc>
                  <a:txBody>
                    <a:bodyPr/>
                    <a:lstStyle/>
                    <a:p>
                      <a:pPr marL="0" marR="0" lvl="0" indent="0" algn="l" rtl="0">
                        <a:spcBef>
                          <a:spcPts val="0"/>
                        </a:spcBef>
                        <a:buSzPct val="25000"/>
                        <a:buNone/>
                      </a:pPr>
                      <a:endParaRPr sz="1000" u="none" strike="noStrike" cap="none">
                        <a:solidFill>
                          <a:srgbClr val="A9B1BC"/>
                        </a:solidFill>
                      </a:endParaRPr>
                    </a:p>
                  </a:txBody>
                  <a:tcPr marL="91450" marR="91450" marT="34300" marB="34300"/>
                </a:tc>
                <a:tc>
                  <a:txBody>
                    <a:bodyPr/>
                    <a:lstStyle/>
                    <a:p>
                      <a:pPr marL="0" marR="0" lvl="0" indent="0" algn="l" rtl="0">
                        <a:spcBef>
                          <a:spcPts val="0"/>
                        </a:spcBef>
                        <a:buSzPct val="25000"/>
                        <a:buNone/>
                      </a:pPr>
                      <a:endParaRPr sz="1000" u="none" strike="noStrike" cap="none">
                        <a:solidFill>
                          <a:srgbClr val="A9B1BC"/>
                        </a:solidFill>
                      </a:endParaRPr>
                    </a:p>
                  </a:txBody>
                  <a:tcPr marL="91450" marR="91450" marT="34300" marB="34300"/>
                </a:tc>
                <a:extLst>
                  <a:ext uri="{0D108BD9-81ED-4DB2-BD59-A6C34878D82A}">
                    <a16:rowId xmlns:a16="http://schemas.microsoft.com/office/drawing/2014/main" val="10000"/>
                  </a:ext>
                </a:extLst>
              </a:tr>
              <a:tr h="691575">
                <a:tc>
                  <a:txBody>
                    <a:bodyPr/>
                    <a:lstStyle/>
                    <a:p>
                      <a:pPr marL="0" marR="0" lvl="0" indent="0" algn="l" rtl="0">
                        <a:spcBef>
                          <a:spcPts val="0"/>
                        </a:spcBef>
                        <a:buSzPct val="25000"/>
                        <a:buNone/>
                      </a:pPr>
                      <a:endParaRPr sz="1000" u="none" strike="noStrike" cap="none">
                        <a:solidFill>
                          <a:srgbClr val="A9B1BC"/>
                        </a:solidFill>
                      </a:endParaRPr>
                    </a:p>
                  </a:txBody>
                  <a:tcPr marL="91450" marR="91450" marT="34300" marB="34300"/>
                </a:tc>
                <a:tc>
                  <a:txBody>
                    <a:bodyPr/>
                    <a:lstStyle/>
                    <a:p>
                      <a:pPr marL="0" marR="0" lvl="0" indent="0" algn="l" rtl="0">
                        <a:spcBef>
                          <a:spcPts val="0"/>
                        </a:spcBef>
                        <a:buSzPct val="25000"/>
                        <a:buNone/>
                      </a:pPr>
                      <a:endParaRPr sz="1000" u="none" strike="noStrike" cap="none">
                        <a:solidFill>
                          <a:srgbClr val="A9B1BC"/>
                        </a:solidFill>
                      </a:endParaRPr>
                    </a:p>
                  </a:txBody>
                  <a:tcPr marL="91450" marR="91450" marT="34300" marB="34300"/>
                </a:tc>
                <a:tc>
                  <a:txBody>
                    <a:bodyPr/>
                    <a:lstStyle/>
                    <a:p>
                      <a:pPr marL="0" marR="0" lvl="0" indent="0" algn="l" rtl="0">
                        <a:spcBef>
                          <a:spcPts val="0"/>
                        </a:spcBef>
                        <a:buSzPct val="25000"/>
                        <a:buNone/>
                      </a:pPr>
                      <a:endParaRPr sz="1000" u="none" strike="noStrike" cap="none">
                        <a:solidFill>
                          <a:srgbClr val="A9B1BC"/>
                        </a:solidFill>
                      </a:endParaRPr>
                    </a:p>
                  </a:txBody>
                  <a:tcPr marL="91450" marR="91450" marT="34300" marB="34300"/>
                </a:tc>
                <a:extLst>
                  <a:ext uri="{0D108BD9-81ED-4DB2-BD59-A6C34878D82A}">
                    <a16:rowId xmlns:a16="http://schemas.microsoft.com/office/drawing/2014/main" val="10001"/>
                  </a:ext>
                </a:extLst>
              </a:tr>
            </a:tbl>
          </a:graphicData>
        </a:graphic>
      </p:graphicFrame>
      <p:cxnSp>
        <p:nvCxnSpPr>
          <p:cNvPr id="171" name="Shape 171"/>
          <p:cNvCxnSpPr/>
          <p:nvPr/>
        </p:nvCxnSpPr>
        <p:spPr>
          <a:xfrm>
            <a:off x="5243500" y="2254650"/>
            <a:ext cx="0" cy="1388399"/>
          </a:xfrm>
          <a:prstGeom prst="straightConnector1">
            <a:avLst/>
          </a:prstGeom>
          <a:noFill/>
          <a:ln w="19050" cap="flat" cmpd="sng">
            <a:solidFill>
              <a:schemeClr val="dk1"/>
            </a:solidFill>
            <a:prstDash val="solid"/>
            <a:miter/>
            <a:headEnd type="none" w="med" len="med"/>
            <a:tailEnd type="none" w="med" len="med"/>
          </a:ln>
        </p:spPr>
      </p:cxnSp>
      <p:cxnSp>
        <p:nvCxnSpPr>
          <p:cNvPr id="172" name="Shape 172"/>
          <p:cNvCxnSpPr/>
          <p:nvPr/>
        </p:nvCxnSpPr>
        <p:spPr>
          <a:xfrm>
            <a:off x="6005400" y="2254650"/>
            <a:ext cx="0" cy="1388399"/>
          </a:xfrm>
          <a:prstGeom prst="straightConnector1">
            <a:avLst/>
          </a:prstGeom>
          <a:noFill/>
          <a:ln w="19050" cap="flat" cmpd="sng">
            <a:solidFill>
              <a:schemeClr val="dk1"/>
            </a:solidFill>
            <a:prstDash val="solid"/>
            <a:miter/>
            <a:headEnd type="none" w="med" len="med"/>
            <a:tailEnd type="none" w="med" len="med"/>
          </a:ln>
        </p:spPr>
      </p:cxnSp>
      <p:cxnSp>
        <p:nvCxnSpPr>
          <p:cNvPr id="173" name="Shape 173"/>
          <p:cNvCxnSpPr/>
          <p:nvPr/>
        </p:nvCxnSpPr>
        <p:spPr>
          <a:xfrm rot="10800000" flipH="1">
            <a:off x="4560100" y="2928849"/>
            <a:ext cx="2190900" cy="12000"/>
          </a:xfrm>
          <a:prstGeom prst="straightConnector1">
            <a:avLst/>
          </a:prstGeom>
          <a:noFill/>
          <a:ln w="19050" cap="flat" cmpd="sng">
            <a:solidFill>
              <a:schemeClr val="dk1"/>
            </a:solidFill>
            <a:prstDash val="solid"/>
            <a:miter/>
            <a:headEnd type="none" w="med" len="med"/>
            <a:tailEnd type="none" w="med" len="med"/>
          </a:ln>
        </p:spPr>
      </p:cxnSp>
      <p:sp>
        <p:nvSpPr>
          <p:cNvPr id="174" name="Shape 174"/>
          <p:cNvSpPr/>
          <p:nvPr/>
        </p:nvSpPr>
        <p:spPr>
          <a:xfrm>
            <a:off x="663575" y="2914650"/>
            <a:ext cx="669899" cy="685799"/>
          </a:xfrm>
          <a:prstGeom prst="ellipse">
            <a:avLst/>
          </a:prstGeom>
          <a:solidFill>
            <a:schemeClr val="accent1"/>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5" name="Shape 175"/>
          <p:cNvSpPr/>
          <p:nvPr/>
        </p:nvSpPr>
        <p:spPr>
          <a:xfrm>
            <a:off x="1333475" y="2209800"/>
            <a:ext cx="669899" cy="685799"/>
          </a:xfrm>
          <a:prstGeom prst="ellipse">
            <a:avLst/>
          </a:prstGeom>
          <a:solidFill>
            <a:schemeClr val="accent1"/>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6" name="Shape 176"/>
          <p:cNvSpPr/>
          <p:nvPr/>
        </p:nvSpPr>
        <p:spPr>
          <a:xfrm>
            <a:off x="1333475" y="2895600"/>
            <a:ext cx="669899" cy="685799"/>
          </a:xfrm>
          <a:prstGeom prst="ellipse">
            <a:avLst/>
          </a:prstGeom>
          <a:solidFill>
            <a:schemeClr val="accent1"/>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7" name="Shape 177"/>
          <p:cNvSpPr/>
          <p:nvPr/>
        </p:nvSpPr>
        <p:spPr>
          <a:xfrm>
            <a:off x="2003362" y="2895600"/>
            <a:ext cx="669899" cy="685799"/>
          </a:xfrm>
          <a:prstGeom prst="ellipse">
            <a:avLst/>
          </a:prstGeom>
          <a:solidFill>
            <a:schemeClr val="accent1"/>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8" name="Shape 178"/>
          <p:cNvSpPr/>
          <p:nvPr/>
        </p:nvSpPr>
        <p:spPr>
          <a:xfrm>
            <a:off x="2003375" y="2228850"/>
            <a:ext cx="669899" cy="685799"/>
          </a:xfrm>
          <a:prstGeom prst="ellipse">
            <a:avLst/>
          </a:prstGeom>
          <a:solidFill>
            <a:schemeClr val="accent1"/>
          </a:solidFill>
          <a:ln w="12700" cap="flat" cmpd="sng">
            <a:solidFill>
              <a:srgbClr val="42719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Shape 394" descr="Area of Rectangular Prism"/>
          <p:cNvPicPr preferRelativeResize="0"/>
          <p:nvPr/>
        </p:nvPicPr>
        <p:blipFill rotWithShape="1">
          <a:blip r:embed="rId3">
            <a:alphaModFix/>
          </a:blip>
          <a:srcRect/>
          <a:stretch/>
        </p:blipFill>
        <p:spPr>
          <a:xfrm rot="-5400000">
            <a:off x="104619" y="1438431"/>
            <a:ext cx="4210361" cy="2133599"/>
          </a:xfrm>
          <a:prstGeom prst="rect">
            <a:avLst/>
          </a:prstGeom>
          <a:noFill/>
          <a:ln>
            <a:noFill/>
          </a:ln>
        </p:spPr>
      </p:pic>
      <p:sp>
        <p:nvSpPr>
          <p:cNvPr id="395" name="Shape 395"/>
          <p:cNvSpPr txBox="1"/>
          <p:nvPr/>
        </p:nvSpPr>
        <p:spPr>
          <a:xfrm>
            <a:off x="4648200" y="800100"/>
            <a:ext cx="3429000" cy="22852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That same rectangular prism could be flipped so that is sitting on a rectangle that measures </a:t>
            </a:r>
            <a:r>
              <a:rPr lang="en" sz="2400" b="0" i="0" u="none" strike="noStrike" cap="none">
                <a:solidFill>
                  <a:schemeClr val="dk1"/>
                </a:solidFill>
                <a:latin typeface="Arial"/>
                <a:ea typeface="Arial"/>
                <a:cs typeface="Arial"/>
                <a:sym typeface="Arial"/>
              </a:rPr>
              <a:t>w </a:t>
            </a:r>
            <a:r>
              <a:rPr lang="en" sz="2400" b="0" i="0" u="none" strike="noStrike" cap="none">
                <a:solidFill>
                  <a:schemeClr val="dk1"/>
                </a:solidFill>
                <a:latin typeface="Calibri"/>
                <a:ea typeface="Calibri"/>
                <a:cs typeface="Calibri"/>
                <a:sym typeface="Calibri"/>
              </a:rPr>
              <a:t>one way and </a:t>
            </a:r>
            <a:r>
              <a:rPr lang="en" sz="2400" b="0" i="0" u="none" strike="noStrike" cap="none">
                <a:solidFill>
                  <a:schemeClr val="dk1"/>
                </a:solidFill>
                <a:latin typeface="Arial"/>
                <a:ea typeface="Arial"/>
                <a:cs typeface="Arial"/>
                <a:sym typeface="Arial"/>
              </a:rPr>
              <a:t>h</a:t>
            </a:r>
            <a:r>
              <a:rPr lang="en" sz="2400" b="0" i="0" u="none" strike="noStrike" cap="none">
                <a:solidFill>
                  <a:schemeClr val="dk1"/>
                </a:solidFill>
                <a:latin typeface="Calibri"/>
                <a:ea typeface="Calibri"/>
                <a:cs typeface="Calibri"/>
                <a:sym typeface="Calibri"/>
              </a:rPr>
              <a:t> the other way.  The its height would be</a:t>
            </a:r>
            <a:r>
              <a:rPr lang="en" sz="2400" b="0" i="0" u="none" strike="noStrike" cap="none">
                <a:solidFill>
                  <a:schemeClr val="dk1"/>
                </a:solidFill>
                <a:latin typeface="Arial"/>
                <a:ea typeface="Arial"/>
                <a:cs typeface="Arial"/>
                <a:sym typeface="Arial"/>
              </a:rPr>
              <a:t> l. </a:t>
            </a:r>
          </a:p>
          <a:p>
            <a:pPr marL="0" marR="0" lvl="0" indent="0" algn="l" rtl="0">
              <a:spcBef>
                <a:spcPts val="0"/>
              </a:spcBef>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p:nvPr/>
        </p:nvSpPr>
        <p:spPr>
          <a:xfrm>
            <a:off x="1295400" y="971550"/>
            <a:ext cx="6705599" cy="136191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Or it could sit on a base that measures</a:t>
            </a:r>
            <a:r>
              <a:rPr lang="en" sz="2800" b="0" i="0" u="none" strike="noStrike" cap="none">
                <a:solidFill>
                  <a:schemeClr val="dk1"/>
                </a:solidFill>
                <a:latin typeface="Arial"/>
                <a:ea typeface="Arial"/>
                <a:cs typeface="Arial"/>
                <a:sym typeface="Arial"/>
              </a:rPr>
              <a:t> l </a:t>
            </a:r>
            <a:r>
              <a:rPr lang="en" sz="2800" b="0" i="0" u="none" strike="noStrike" cap="none">
                <a:solidFill>
                  <a:schemeClr val="dk1"/>
                </a:solidFill>
                <a:latin typeface="Calibri"/>
                <a:ea typeface="Calibri"/>
                <a:cs typeface="Calibri"/>
                <a:sym typeface="Calibri"/>
              </a:rPr>
              <a:t>one way and </a:t>
            </a:r>
            <a:r>
              <a:rPr lang="en" sz="2800" b="0" i="0" u="none" strike="noStrike" cap="none">
                <a:solidFill>
                  <a:schemeClr val="dk1"/>
                </a:solidFill>
                <a:latin typeface="Arial"/>
                <a:ea typeface="Arial"/>
                <a:cs typeface="Arial"/>
                <a:sym typeface="Arial"/>
              </a:rPr>
              <a:t>w</a:t>
            </a:r>
            <a:r>
              <a:rPr lang="en" sz="2800" b="0" i="0" u="none" strike="noStrike" cap="none">
                <a:solidFill>
                  <a:schemeClr val="dk1"/>
                </a:solidFill>
                <a:latin typeface="Calibri"/>
                <a:ea typeface="Calibri"/>
                <a:cs typeface="Calibri"/>
                <a:sym typeface="Calibri"/>
              </a:rPr>
              <a:t> the other way.  The its height would be</a:t>
            </a:r>
            <a:r>
              <a:rPr lang="en" sz="2800" b="0" i="0" u="none" strike="noStrike" cap="none">
                <a:solidFill>
                  <a:schemeClr val="dk1"/>
                </a:solidFill>
                <a:latin typeface="Arial"/>
                <a:ea typeface="Arial"/>
                <a:cs typeface="Arial"/>
                <a:sym typeface="Arial"/>
              </a:rPr>
              <a:t> h. </a:t>
            </a:r>
          </a:p>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 </a:t>
            </a:r>
          </a:p>
        </p:txBody>
      </p:sp>
      <p:pic>
        <p:nvPicPr>
          <p:cNvPr id="401" name="Shape 401" descr="Image result for rectangular prisms graphic"/>
          <p:cNvPicPr preferRelativeResize="0"/>
          <p:nvPr/>
        </p:nvPicPr>
        <p:blipFill rotWithShape="1">
          <a:blip r:embed="rId3">
            <a:alphaModFix/>
          </a:blip>
          <a:srcRect/>
          <a:stretch/>
        </p:blipFill>
        <p:spPr>
          <a:xfrm>
            <a:off x="3200400" y="2333461"/>
            <a:ext cx="1876424" cy="182165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p:nvPr/>
        </p:nvSpPr>
        <p:spPr>
          <a:xfrm>
            <a:off x="1676400" y="1428750"/>
            <a:ext cx="5486399" cy="173124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600" b="0" i="0" u="none" strike="noStrike" cap="none">
                <a:solidFill>
                  <a:schemeClr val="dk1"/>
                </a:solidFill>
                <a:latin typeface="Calibri"/>
                <a:ea typeface="Calibri"/>
                <a:cs typeface="Calibri"/>
                <a:sym typeface="Calibri"/>
              </a:rPr>
              <a:t>Changing which face the prism is sitting on does not change either the surface area or the volume</a:t>
            </a:r>
            <a:r>
              <a:rPr lang="en" sz="1800" b="0" i="0" u="none" strike="noStrike" cap="none">
                <a:solidFill>
                  <a:schemeClr val="dk1"/>
                </a:solidFill>
                <a:latin typeface="Calibri"/>
                <a:ea typeface="Calibri"/>
                <a:cs typeface="Calibri"/>
                <a:sym typeface="Calibri"/>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629861" y="342900"/>
            <a:ext cx="6759299" cy="9144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libri"/>
              <a:buNone/>
            </a:pPr>
            <a:r>
              <a:rPr lang="en" sz="2150" b="0" i="0" u="none" strike="noStrike" cap="none">
                <a:solidFill>
                  <a:schemeClr val="dk1"/>
                </a:solidFill>
                <a:latin typeface="Calibri"/>
                <a:ea typeface="Calibri"/>
                <a:cs typeface="Calibri"/>
                <a:sym typeface="Calibri"/>
              </a:rPr>
              <a:t>. </a:t>
            </a:r>
            <a:r>
              <a:rPr lang="en" sz="3250" b="0" i="0" u="none" strike="noStrike" cap="none">
                <a:solidFill>
                  <a:schemeClr val="dk1"/>
                </a:solidFill>
                <a:latin typeface="Calibri"/>
                <a:ea typeface="Calibri"/>
                <a:cs typeface="Calibri"/>
                <a:sym typeface="Calibri"/>
              </a:rPr>
              <a:t>And one other “mathie” thing…</a:t>
            </a:r>
          </a:p>
        </p:txBody>
      </p:sp>
      <p:sp>
        <p:nvSpPr>
          <p:cNvPr id="412" name="Shape 412"/>
          <p:cNvSpPr txBox="1">
            <a:spLocks noGrp="1"/>
          </p:cNvSpPr>
          <p:nvPr>
            <p:ph type="body" idx="1"/>
          </p:nvPr>
        </p:nvSpPr>
        <p:spPr>
          <a:xfrm>
            <a:off x="692575" y="1629750"/>
            <a:ext cx="7097999" cy="27734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 sz="2400" b="0" i="0" u="none" strike="noStrike" cap="none">
                <a:solidFill>
                  <a:schemeClr val="dk1"/>
                </a:solidFill>
                <a:latin typeface="Calibri"/>
                <a:ea typeface="Calibri"/>
                <a:cs typeface="Calibri"/>
                <a:sym typeface="Calibri"/>
              </a:rPr>
              <a:t>With all prisms, rectangular or not, we think about the base as being the polygon we can stack to make the prism.  This little fact becomes more important with non-rectangular prisms.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2"/>
          </p:nvPr>
        </p:nvSpPr>
        <p:spPr>
          <a:xfrm>
            <a:off x="416625" y="552800"/>
            <a:ext cx="4689299" cy="3655200"/>
          </a:xfrm>
          <a:prstGeom prst="rect">
            <a:avLst/>
          </a:prstGeom>
        </p:spPr>
        <p:txBody>
          <a:bodyPr lIns="91425" tIns="91425" rIns="91425" bIns="91425" anchor="t" anchorCtr="0">
            <a:noAutofit/>
          </a:bodyPr>
          <a:lstStyle/>
          <a:p>
            <a:pPr marL="171450" lvl="0" indent="-107950" rtl="0">
              <a:spcBef>
                <a:spcPts val="0"/>
              </a:spcBef>
              <a:buClr>
                <a:schemeClr val="dk1"/>
              </a:buClr>
              <a:buSzPct val="45833"/>
              <a:buFont typeface="Arial"/>
              <a:buNone/>
            </a:pPr>
            <a:r>
              <a:rPr lang="en" sz="2400">
                <a:solidFill>
                  <a:schemeClr val="dk1"/>
                </a:solidFill>
                <a:latin typeface="Calibri"/>
                <a:ea typeface="Calibri"/>
                <a:cs typeface="Calibri"/>
                <a:sym typeface="Calibri"/>
              </a:rPr>
              <a:t>To make the prism to the right we must stack figures shaped like the blue pentagon.  If we stack figures like the orange or green rectangles we will not get the prism pictured.  We say the BASE of this prism is a pentagon. The term “base” does not necessarily refer to the bottom of the figure.</a:t>
            </a:r>
          </a:p>
          <a:p>
            <a:pPr lvl="0">
              <a:spcBef>
                <a:spcPts val="0"/>
              </a:spcBef>
              <a:buNone/>
            </a:pPr>
            <a:endParaRPr/>
          </a:p>
        </p:txBody>
      </p:sp>
      <p:pic>
        <p:nvPicPr>
          <p:cNvPr id="418" name="Shape 418" descr="http://www.mathsisfun.com/geometry/images/pentagonal-prism.png"/>
          <p:cNvPicPr preferRelativeResize="0">
            <a:picLocks noGrp="1"/>
          </p:cNvPicPr>
          <p:nvPr>
            <p:ph type="body" idx="2"/>
          </p:nvPr>
        </p:nvPicPr>
        <p:blipFill rotWithShape="1">
          <a:blip r:embed="rId3">
            <a:alphaModFix/>
          </a:blip>
          <a:srcRect/>
          <a:stretch/>
        </p:blipFill>
        <p:spPr>
          <a:xfrm>
            <a:off x="6249775" y="471150"/>
            <a:ext cx="2632199" cy="1824600"/>
          </a:xfrm>
          <a:prstGeom prst="rect">
            <a:avLst/>
          </a:prstGeom>
          <a:noFill/>
          <a:ln>
            <a:noFill/>
          </a:ln>
        </p:spPr>
      </p:pic>
      <p:sp>
        <p:nvSpPr>
          <p:cNvPr id="419" name="Shape 419"/>
          <p:cNvSpPr txBox="1"/>
          <p:nvPr/>
        </p:nvSpPr>
        <p:spPr>
          <a:xfrm>
            <a:off x="6022825" y="2722300"/>
            <a:ext cx="3086099" cy="1994700"/>
          </a:xfrm>
          <a:prstGeom prst="rect">
            <a:avLst/>
          </a:prstGeom>
          <a:noFill/>
          <a:ln>
            <a:noFill/>
          </a:ln>
        </p:spPr>
        <p:txBody>
          <a:bodyPr lIns="91425" tIns="91425" rIns="91425" bIns="91425" anchor="t" anchorCtr="0">
            <a:noAutofit/>
          </a:bodyPr>
          <a:lstStyle/>
          <a:p>
            <a:pPr lvl="0" algn="ctr">
              <a:spcBef>
                <a:spcPts val="0"/>
              </a:spcBef>
              <a:buNone/>
            </a:pPr>
            <a:r>
              <a:rPr lang="en" sz="2400"/>
              <a:t>We must stack blue pentagons to make this prism.  We say its base is a pentagon.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26525" y="744825"/>
            <a:ext cx="2949299" cy="1400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 sz="3200" b="0" i="0" u="none" strike="noStrike" cap="none">
                <a:solidFill>
                  <a:schemeClr val="dk1"/>
                </a:solidFill>
                <a:latin typeface="Calibri"/>
                <a:ea typeface="Calibri"/>
                <a:cs typeface="Calibri"/>
                <a:sym typeface="Calibri"/>
              </a:rPr>
              <a:t>Rectangular prisms are very special!</a:t>
            </a:r>
          </a:p>
        </p:txBody>
      </p:sp>
      <p:sp>
        <p:nvSpPr>
          <p:cNvPr id="425" name="Shape 425"/>
          <p:cNvSpPr txBox="1">
            <a:spLocks noGrp="1"/>
          </p:cNvSpPr>
          <p:nvPr>
            <p:ph type="body" idx="1"/>
          </p:nvPr>
        </p:nvSpPr>
        <p:spPr>
          <a:xfrm>
            <a:off x="426525" y="2145225"/>
            <a:ext cx="3449999" cy="2534099"/>
          </a:xfrm>
          <a:prstGeom prst="rect">
            <a:avLst/>
          </a:prstGeom>
          <a:noFill/>
          <a:ln>
            <a:noFill/>
          </a:ln>
        </p:spPr>
        <p:txBody>
          <a:bodyPr lIns="91425" tIns="45700" rIns="91425" bIns="45700" anchor="t" anchorCtr="0">
            <a:noAutofit/>
          </a:bodyPr>
          <a:lstStyle/>
          <a:p>
            <a:pPr marL="0" marR="0" lvl="0" indent="0" algn="ctr" rtl="0">
              <a:lnSpc>
                <a:spcPct val="90000"/>
              </a:lnSpc>
              <a:spcBef>
                <a:spcPts val="750"/>
              </a:spcBef>
              <a:buClr>
                <a:schemeClr val="dk1"/>
              </a:buClr>
              <a:buSzPct val="25000"/>
              <a:buFont typeface="Arial"/>
              <a:buNone/>
            </a:pPr>
            <a:r>
              <a:rPr lang="en" sz="2400" b="0" i="0" u="none" strike="noStrike" cap="none">
                <a:solidFill>
                  <a:schemeClr val="dk1"/>
                </a:solidFill>
                <a:latin typeface="Calibri"/>
                <a:ea typeface="Calibri"/>
                <a:cs typeface="Calibri"/>
                <a:sym typeface="Calibri"/>
              </a:rPr>
              <a:t>It does not matter which side or face the rectangular prism is sitting on – any one of the can be stacked to make the prism. </a:t>
            </a:r>
          </a:p>
        </p:txBody>
      </p:sp>
      <p:pic>
        <p:nvPicPr>
          <p:cNvPr id="426" name="Shape 426" descr="Image result for faces of rectangular prism"/>
          <p:cNvPicPr preferRelativeResize="0">
            <a:picLocks noGrp="1"/>
          </p:cNvPicPr>
          <p:nvPr>
            <p:ph type="body" idx="2"/>
          </p:nvPr>
        </p:nvPicPr>
        <p:blipFill rotWithShape="1">
          <a:blip r:embed="rId3">
            <a:alphaModFix/>
          </a:blip>
          <a:srcRect/>
          <a:stretch/>
        </p:blipFill>
        <p:spPr>
          <a:xfrm>
            <a:off x="4876787" y="274625"/>
            <a:ext cx="2943300" cy="1164299"/>
          </a:xfrm>
          <a:prstGeom prst="rect">
            <a:avLst/>
          </a:prstGeom>
          <a:noFill/>
          <a:ln>
            <a:noFill/>
          </a:ln>
        </p:spPr>
      </p:pic>
      <p:sp>
        <p:nvSpPr>
          <p:cNvPr id="427" name="Shape 427"/>
          <p:cNvSpPr txBox="1"/>
          <p:nvPr/>
        </p:nvSpPr>
        <p:spPr>
          <a:xfrm>
            <a:off x="4329162" y="1822125"/>
            <a:ext cx="4038599" cy="3116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000" b="0" i="0" u="none" strike="noStrike" cap="none">
                <a:solidFill>
                  <a:schemeClr val="dk1"/>
                </a:solidFill>
                <a:latin typeface="Calibri"/>
                <a:ea typeface="Calibri"/>
                <a:cs typeface="Calibri"/>
                <a:sym typeface="Calibri"/>
              </a:rPr>
              <a:t>For the figure above we could stack pink rectangles and wind up with a figure like the given prism or we could stack blue rectangles or green ones.  Regardless of the face we choose to stack, we can come up with a prism the same shape as the original.  It does not matter which side we consider the BASE!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p:nvPr/>
        </p:nvSpPr>
        <p:spPr>
          <a:xfrm>
            <a:off x="1295400" y="857250"/>
            <a:ext cx="6400799" cy="283923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4000" b="0" i="0" u="none" strike="noStrike" cap="none">
                <a:solidFill>
                  <a:schemeClr val="dk1"/>
                </a:solidFill>
                <a:latin typeface="Calibri"/>
                <a:ea typeface="Calibri"/>
                <a:cs typeface="Calibri"/>
                <a:sym typeface="Calibri"/>
              </a:rPr>
              <a:t>Look at the Mathematical Formulas and Explanation Sheet and find the formula for surface area of a rectangular prism.  Copy it down on a sheet of paper.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p:nvPr/>
        </p:nvSpPr>
        <p:spPr>
          <a:xfrm>
            <a:off x="1295400" y="1200150"/>
            <a:ext cx="6400799" cy="3924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This is the formula you should have found:</a:t>
            </a:r>
          </a:p>
        </p:txBody>
      </p:sp>
      <p:sp>
        <p:nvSpPr>
          <p:cNvPr id="438" name="Shape 438"/>
          <p:cNvSpPr txBox="1"/>
          <p:nvPr/>
        </p:nvSpPr>
        <p:spPr>
          <a:xfrm>
            <a:off x="1524000" y="2343150"/>
            <a:ext cx="870530" cy="4847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600" b="0" i="0" u="none" strike="noStrike" cap="none">
                <a:solidFill>
                  <a:schemeClr val="dk1"/>
                </a:solidFill>
                <a:latin typeface="Calibri"/>
                <a:ea typeface="Calibri"/>
                <a:cs typeface="Calibri"/>
                <a:sym typeface="Calibri"/>
              </a:rPr>
              <a:t>SA</a:t>
            </a:r>
          </a:p>
        </p:txBody>
      </p:sp>
      <p:sp>
        <p:nvSpPr>
          <p:cNvPr id="439" name="Shape 439"/>
          <p:cNvSpPr txBox="1"/>
          <p:nvPr/>
        </p:nvSpPr>
        <p:spPr>
          <a:xfrm>
            <a:off x="2394531" y="2389316"/>
            <a:ext cx="55879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440" name="Shape 440"/>
          <p:cNvSpPr txBox="1"/>
          <p:nvPr/>
        </p:nvSpPr>
        <p:spPr>
          <a:xfrm>
            <a:off x="2847124" y="2389316"/>
            <a:ext cx="106679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lw</a:t>
            </a:r>
          </a:p>
        </p:txBody>
      </p:sp>
      <p:sp>
        <p:nvSpPr>
          <p:cNvPr id="441" name="Shape 441"/>
          <p:cNvSpPr txBox="1"/>
          <p:nvPr/>
        </p:nvSpPr>
        <p:spPr>
          <a:xfrm>
            <a:off x="3823862" y="2389316"/>
            <a:ext cx="533399" cy="4385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442" name="Shape 442"/>
          <p:cNvSpPr txBox="1"/>
          <p:nvPr/>
        </p:nvSpPr>
        <p:spPr>
          <a:xfrm>
            <a:off x="4496271" y="2408366"/>
            <a:ext cx="878151" cy="8079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lh</a:t>
            </a: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sp>
        <p:nvSpPr>
          <p:cNvPr id="443" name="Shape 443"/>
          <p:cNvSpPr txBox="1"/>
          <p:nvPr/>
        </p:nvSpPr>
        <p:spPr>
          <a:xfrm>
            <a:off x="5374423" y="2389316"/>
            <a:ext cx="533399" cy="4385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444" name="Shape 444"/>
          <p:cNvSpPr txBox="1"/>
          <p:nvPr/>
        </p:nvSpPr>
        <p:spPr>
          <a:xfrm>
            <a:off x="6015666" y="2414520"/>
            <a:ext cx="1122207"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wh</a:t>
            </a:r>
          </a:p>
        </p:txBody>
      </p:sp>
      <p:sp>
        <p:nvSpPr>
          <p:cNvPr id="445" name="Shape 445"/>
          <p:cNvSpPr txBox="1"/>
          <p:nvPr/>
        </p:nvSpPr>
        <p:spPr>
          <a:xfrm>
            <a:off x="1295400" y="3314700"/>
            <a:ext cx="6019799" cy="8079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Have you got a calculator?  You might want one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p:nvPr/>
        </p:nvSpPr>
        <p:spPr>
          <a:xfrm>
            <a:off x="914400" y="800100"/>
            <a:ext cx="6934199" cy="7155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Let’s calculate the surface area of the prism below:</a:t>
            </a:r>
          </a:p>
        </p:txBody>
      </p:sp>
      <p:pic>
        <p:nvPicPr>
          <p:cNvPr id="451" name="Shape 451" descr="http://everythingmaths.co.za/maths/grade-10/12-measurement/pspictures/c62daa723570663a794de9a979b40003.png"/>
          <p:cNvPicPr preferRelativeResize="0"/>
          <p:nvPr/>
        </p:nvPicPr>
        <p:blipFill rotWithShape="1">
          <a:blip r:embed="rId3">
            <a:alphaModFix/>
          </a:blip>
          <a:srcRect/>
          <a:stretch/>
        </p:blipFill>
        <p:spPr>
          <a:xfrm>
            <a:off x="1295400" y="1771650"/>
            <a:ext cx="5734050" cy="167878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p:nvPr/>
        </p:nvSpPr>
        <p:spPr>
          <a:xfrm>
            <a:off x="1099475" y="755049"/>
            <a:ext cx="870530" cy="4847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600" b="0" i="0" u="none" strike="noStrike" cap="none">
                <a:solidFill>
                  <a:schemeClr val="dk1"/>
                </a:solidFill>
                <a:latin typeface="Calibri"/>
                <a:ea typeface="Calibri"/>
                <a:cs typeface="Calibri"/>
                <a:sym typeface="Calibri"/>
              </a:rPr>
              <a:t>SA</a:t>
            </a:r>
          </a:p>
        </p:txBody>
      </p:sp>
      <p:sp>
        <p:nvSpPr>
          <p:cNvPr id="457" name="Shape 457"/>
          <p:cNvSpPr txBox="1"/>
          <p:nvPr/>
        </p:nvSpPr>
        <p:spPr>
          <a:xfrm>
            <a:off x="1863455" y="731966"/>
            <a:ext cx="55879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458" name="Shape 458"/>
          <p:cNvSpPr txBox="1"/>
          <p:nvPr/>
        </p:nvSpPr>
        <p:spPr>
          <a:xfrm>
            <a:off x="2422255" y="778133"/>
            <a:ext cx="106679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lw</a:t>
            </a:r>
          </a:p>
        </p:txBody>
      </p:sp>
      <p:sp>
        <p:nvSpPr>
          <p:cNvPr id="459" name="Shape 459"/>
          <p:cNvSpPr txBox="1"/>
          <p:nvPr/>
        </p:nvSpPr>
        <p:spPr>
          <a:xfrm>
            <a:off x="3422110" y="767710"/>
            <a:ext cx="533399" cy="4385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460" name="Shape 460"/>
          <p:cNvSpPr txBox="1"/>
          <p:nvPr/>
        </p:nvSpPr>
        <p:spPr>
          <a:xfrm>
            <a:off x="4049833" y="766467"/>
            <a:ext cx="878151" cy="8079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lh</a:t>
            </a: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sp>
        <p:nvSpPr>
          <p:cNvPr id="461" name="Shape 461"/>
          <p:cNvSpPr txBox="1"/>
          <p:nvPr/>
        </p:nvSpPr>
        <p:spPr>
          <a:xfrm>
            <a:off x="5070353" y="767710"/>
            <a:ext cx="533399" cy="4385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462" name="Shape 462"/>
          <p:cNvSpPr txBox="1"/>
          <p:nvPr/>
        </p:nvSpPr>
        <p:spPr>
          <a:xfrm>
            <a:off x="5746123" y="778133"/>
            <a:ext cx="1122207"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wh</a:t>
            </a:r>
          </a:p>
        </p:txBody>
      </p:sp>
      <p:sp>
        <p:nvSpPr>
          <p:cNvPr id="463" name="Shape 463"/>
          <p:cNvSpPr txBox="1"/>
          <p:nvPr/>
        </p:nvSpPr>
        <p:spPr>
          <a:xfrm>
            <a:off x="1066800" y="1376548"/>
            <a:ext cx="6476999" cy="118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Let’s first try this problem using 5 cm for the length (</a:t>
            </a:r>
            <a:r>
              <a:rPr lang="en" sz="2400" b="0" i="0" u="none" strike="noStrike" cap="none">
                <a:solidFill>
                  <a:schemeClr val="dk1"/>
                </a:solidFill>
                <a:latin typeface="Playball"/>
                <a:ea typeface="Playball"/>
                <a:cs typeface="Playball"/>
                <a:sym typeface="Playball"/>
              </a:rPr>
              <a:t>l</a:t>
            </a:r>
            <a:r>
              <a:rPr lang="en" sz="2400" b="0" i="0" u="none" strike="noStrike" cap="none">
                <a:solidFill>
                  <a:schemeClr val="dk1"/>
                </a:solidFill>
                <a:latin typeface="Calibri"/>
                <a:ea typeface="Calibri"/>
                <a:cs typeface="Calibri"/>
                <a:sym typeface="Calibri"/>
              </a:rPr>
              <a:t>), 10 cm for the width (</a:t>
            </a:r>
            <a:r>
              <a:rPr lang="en" sz="2400" b="0" i="0" u="none" strike="noStrike" cap="none">
                <a:solidFill>
                  <a:schemeClr val="dk1"/>
                </a:solidFill>
                <a:latin typeface="Playball"/>
                <a:ea typeface="Playball"/>
                <a:cs typeface="Playball"/>
                <a:sym typeface="Playball"/>
              </a:rPr>
              <a:t>w</a:t>
            </a:r>
            <a:r>
              <a:rPr lang="en" sz="2400" b="0" i="0" u="none" strike="noStrike" cap="none">
                <a:solidFill>
                  <a:schemeClr val="dk1"/>
                </a:solidFill>
                <a:latin typeface="Calibri"/>
                <a:ea typeface="Calibri"/>
                <a:cs typeface="Calibri"/>
                <a:sym typeface="Calibri"/>
              </a:rPr>
              <a:t>), and 2 cm for the height (</a:t>
            </a:r>
            <a:r>
              <a:rPr lang="en" sz="2400" b="0" i="0" u="none" strike="noStrike" cap="none">
                <a:solidFill>
                  <a:schemeClr val="dk1"/>
                </a:solidFill>
                <a:latin typeface="Playball"/>
                <a:ea typeface="Playball"/>
                <a:cs typeface="Playball"/>
                <a:sym typeface="Playball"/>
              </a:rPr>
              <a:t>h</a:t>
            </a:r>
            <a:r>
              <a:rPr lang="en" sz="2400" b="0" i="0" u="none" strike="noStrike" cap="none">
                <a:solidFill>
                  <a:schemeClr val="dk1"/>
                </a:solidFill>
                <a:latin typeface="Calibri"/>
                <a:ea typeface="Calibri"/>
                <a:cs typeface="Calibri"/>
                <a:sym typeface="Calibri"/>
              </a:rPr>
              <a:t>).</a:t>
            </a:r>
          </a:p>
        </p:txBody>
      </p:sp>
      <p:sp>
        <p:nvSpPr>
          <p:cNvPr id="464" name="Shape 464"/>
          <p:cNvSpPr/>
          <p:nvPr/>
        </p:nvSpPr>
        <p:spPr>
          <a:xfrm>
            <a:off x="1337825" y="2500934"/>
            <a:ext cx="80502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lw</a:t>
            </a:r>
          </a:p>
        </p:txBody>
      </p:sp>
      <p:sp>
        <p:nvSpPr>
          <p:cNvPr id="465" name="Shape 465"/>
          <p:cNvSpPr txBox="1"/>
          <p:nvPr/>
        </p:nvSpPr>
        <p:spPr>
          <a:xfrm>
            <a:off x="2304705" y="2524494"/>
            <a:ext cx="4165300" cy="3924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  2(5 x 10) = 2 x 50 = 100</a:t>
            </a:r>
          </a:p>
        </p:txBody>
      </p:sp>
      <p:sp>
        <p:nvSpPr>
          <p:cNvPr id="466" name="Shape 466"/>
          <p:cNvSpPr/>
          <p:nvPr/>
        </p:nvSpPr>
        <p:spPr>
          <a:xfrm flipH="1">
            <a:off x="1434904" y="3063720"/>
            <a:ext cx="857100"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lh</a:t>
            </a:r>
          </a:p>
        </p:txBody>
      </p:sp>
      <p:sp>
        <p:nvSpPr>
          <p:cNvPr id="467" name="Shape 467"/>
          <p:cNvSpPr/>
          <p:nvPr/>
        </p:nvSpPr>
        <p:spPr>
          <a:xfrm>
            <a:off x="2422255" y="3063720"/>
            <a:ext cx="3776995" cy="3924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  2(5 x 2) = 2 x 10 =    20</a:t>
            </a:r>
          </a:p>
        </p:txBody>
      </p:sp>
      <p:sp>
        <p:nvSpPr>
          <p:cNvPr id="468" name="Shape 468"/>
          <p:cNvSpPr/>
          <p:nvPr/>
        </p:nvSpPr>
        <p:spPr>
          <a:xfrm>
            <a:off x="1350966" y="3626505"/>
            <a:ext cx="898003"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wh</a:t>
            </a:r>
          </a:p>
        </p:txBody>
      </p:sp>
      <p:sp>
        <p:nvSpPr>
          <p:cNvPr id="469" name="Shape 469"/>
          <p:cNvSpPr/>
          <p:nvPr/>
        </p:nvSpPr>
        <p:spPr>
          <a:xfrm>
            <a:off x="2486291" y="3707296"/>
            <a:ext cx="3714477" cy="3924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  2(10 x 2) = 2 x 20 = 40</a:t>
            </a:r>
          </a:p>
        </p:txBody>
      </p:sp>
      <p:sp>
        <p:nvSpPr>
          <p:cNvPr id="470" name="Shape 470"/>
          <p:cNvSpPr/>
          <p:nvPr/>
        </p:nvSpPr>
        <p:spPr>
          <a:xfrm>
            <a:off x="6199251" y="2720224"/>
            <a:ext cx="270754" cy="1183279"/>
          </a:xfrm>
          <a:prstGeom prst="rightBrace">
            <a:avLst>
              <a:gd name="adj1" fmla="val 8333"/>
              <a:gd name="adj2" fmla="val 50000"/>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
        <p:nvSpPr>
          <p:cNvPr id="471" name="Shape 471"/>
          <p:cNvSpPr txBox="1"/>
          <p:nvPr/>
        </p:nvSpPr>
        <p:spPr>
          <a:xfrm>
            <a:off x="6629400" y="3063720"/>
            <a:ext cx="121919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Add</a:t>
            </a:r>
          </a:p>
        </p:txBody>
      </p:sp>
      <p:sp>
        <p:nvSpPr>
          <p:cNvPr id="472" name="Shape 472"/>
          <p:cNvSpPr txBox="1"/>
          <p:nvPr/>
        </p:nvSpPr>
        <p:spPr>
          <a:xfrm>
            <a:off x="1534740" y="4400550"/>
            <a:ext cx="533358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SA = 100 + 20 + 40 = 160 cm</a:t>
            </a:r>
            <a:r>
              <a:rPr lang="en" sz="3200" b="0" i="0" u="none" strike="noStrike" cap="none" baseline="30000">
                <a:solidFill>
                  <a:schemeClr val="dk1"/>
                </a:solidFill>
                <a:latin typeface="Calibri"/>
                <a:ea typeface="Calibri"/>
                <a:cs typeface="Calibri"/>
                <a:sym typeface="Calibri"/>
              </a:rPr>
              <a:t>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533400" y="400050"/>
            <a:ext cx="7708200" cy="2604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000" b="0" i="0" u="none" strike="noStrike" cap="none">
                <a:solidFill>
                  <a:schemeClr val="dk1"/>
                </a:solidFill>
                <a:latin typeface="Calibri"/>
                <a:ea typeface="Calibri"/>
                <a:cs typeface="Calibri"/>
                <a:sym typeface="Calibri"/>
              </a:rPr>
              <a:t>Here’s a little math shorthand:</a:t>
            </a:r>
          </a:p>
          <a:p>
            <a:pPr marL="0" marR="0" lvl="0" indent="0" algn="l" rtl="0">
              <a:spcBef>
                <a:spcPts val="0"/>
              </a:spcBef>
              <a:buNone/>
            </a:pPr>
            <a:endParaRPr sz="3000">
              <a:solidFill>
                <a:schemeClr val="dk1"/>
              </a:solidFill>
              <a:latin typeface="Calibri"/>
              <a:ea typeface="Calibri"/>
              <a:cs typeface="Calibri"/>
              <a:sym typeface="Calibri"/>
            </a:endParaRPr>
          </a:p>
          <a:p>
            <a:pPr marL="0" marR="0" lvl="0" indent="0" algn="just" rtl="0">
              <a:spcBef>
                <a:spcPts val="0"/>
              </a:spcBef>
              <a:buSzPct val="25000"/>
              <a:buNone/>
            </a:pPr>
            <a:r>
              <a:rPr lang="en" sz="3000" b="0" i="0" u="none" strike="noStrike" cap="none">
                <a:solidFill>
                  <a:schemeClr val="dk1"/>
                </a:solidFill>
                <a:latin typeface="Calibri"/>
                <a:ea typeface="Calibri"/>
                <a:cs typeface="Calibri"/>
                <a:sym typeface="Calibri"/>
              </a:rPr>
              <a:t>Square inches can be written sq in or in</a:t>
            </a:r>
            <a:r>
              <a:rPr lang="en" sz="3000" b="0" i="0" u="none" strike="noStrike" cap="none" baseline="30000">
                <a:solidFill>
                  <a:schemeClr val="dk1"/>
                </a:solidFill>
                <a:latin typeface="Calibri"/>
                <a:ea typeface="Calibri"/>
                <a:cs typeface="Calibri"/>
                <a:sym typeface="Calibri"/>
              </a:rPr>
              <a:t>2</a:t>
            </a:r>
          </a:p>
          <a:p>
            <a:pPr marL="0" marR="0" lvl="0" indent="0" algn="just" rtl="0">
              <a:spcBef>
                <a:spcPts val="0"/>
              </a:spcBef>
              <a:buNone/>
            </a:pPr>
            <a:endParaRPr sz="3000" b="0" i="0" u="none" strike="noStrike" cap="none" baseline="30000">
              <a:solidFill>
                <a:schemeClr val="dk1"/>
              </a:solidFill>
              <a:latin typeface="Calibri"/>
              <a:ea typeface="Calibri"/>
              <a:cs typeface="Calibri"/>
              <a:sym typeface="Calibri"/>
            </a:endParaRPr>
          </a:p>
          <a:p>
            <a:pPr marL="0" marR="0" lvl="0" indent="0" algn="just" rtl="0">
              <a:spcBef>
                <a:spcPts val="0"/>
              </a:spcBef>
              <a:buSzPct val="25000"/>
              <a:buNone/>
            </a:pPr>
            <a:r>
              <a:rPr lang="en" sz="3000" b="0" i="0" u="none" strike="noStrike" cap="none">
                <a:solidFill>
                  <a:schemeClr val="dk1"/>
                </a:solidFill>
                <a:latin typeface="Calibri"/>
                <a:ea typeface="Calibri"/>
                <a:cs typeface="Calibri"/>
                <a:sym typeface="Calibri"/>
              </a:rPr>
              <a:t>Square centimeters can be written sq cm or cm</a:t>
            </a:r>
            <a:r>
              <a:rPr lang="en" sz="3000" b="0" i="0" u="none" strike="noStrike" cap="none" baseline="30000">
                <a:solidFill>
                  <a:schemeClr val="dk1"/>
                </a:solidFill>
                <a:latin typeface="Calibri"/>
                <a:ea typeface="Calibri"/>
                <a:cs typeface="Calibri"/>
                <a:sym typeface="Calibri"/>
              </a:rPr>
              <a:t>2</a:t>
            </a:r>
          </a:p>
          <a:p>
            <a:pPr marL="0" marR="0" lvl="0" indent="0" algn="just" rtl="0">
              <a:spcBef>
                <a:spcPts val="0"/>
              </a:spcBef>
              <a:buNone/>
            </a:pPr>
            <a:endParaRPr sz="3200" b="0" i="0" u="none" strike="noStrike" cap="none" baseline="30000">
              <a:solidFill>
                <a:schemeClr val="dk1"/>
              </a:solidFill>
              <a:latin typeface="Calibri"/>
              <a:ea typeface="Calibri"/>
              <a:cs typeface="Calibri"/>
              <a:sym typeface="Calibri"/>
            </a:endParaRPr>
          </a:p>
          <a:p>
            <a:pPr marL="0" marR="0" lvl="0" indent="0" algn="just" rtl="0">
              <a:spcBef>
                <a:spcPts val="0"/>
              </a:spcBef>
              <a:buSzPct val="25000"/>
              <a:buNone/>
            </a:pPr>
            <a:r>
              <a:rPr lang="en" sz="3600" b="0" i="0" u="none" strike="noStrike" cap="none" baseline="30000">
                <a:solidFill>
                  <a:schemeClr val="dk1"/>
                </a:solidFill>
                <a:latin typeface="Calibri"/>
                <a:ea typeface="Calibri"/>
                <a:cs typeface="Calibri"/>
                <a:sym typeface="Calibri"/>
              </a:rPr>
              <a:t>Notice we do not usually use periods after the abbreviations – it might be bad English, but in math we try to reserve those periods for decimal points ☺</a:t>
            </a:r>
          </a:p>
          <a:p>
            <a:pPr marL="0" marR="0" lvl="0" indent="0" algn="l" rtl="0">
              <a:spcBef>
                <a:spcPts val="0"/>
              </a:spcBef>
              <a:buNone/>
            </a:pPr>
            <a:endParaRPr sz="2800" b="0" i="0" u="none" strike="noStrike" cap="none">
              <a:solidFill>
                <a:srgbClr val="548135"/>
              </a:solidFill>
              <a:latin typeface="Calibri"/>
              <a:ea typeface="Calibri"/>
              <a:cs typeface="Calibri"/>
              <a:sym typeface="Calibri"/>
            </a:endParaRP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457200" y="1371600"/>
            <a:ext cx="7886700" cy="201215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2950" b="0" i="0" u="none" strike="noStrike" cap="none">
                <a:solidFill>
                  <a:schemeClr val="dk1"/>
                </a:solidFill>
                <a:latin typeface="Calibri"/>
                <a:ea typeface="Calibri"/>
                <a:cs typeface="Calibri"/>
                <a:sym typeface="Calibri"/>
              </a:rPr>
              <a:t>What do you think would happen to the surface area if on the same figure we called the length 10, the width 2, and the height 5?</a:t>
            </a:r>
            <a:br>
              <a:rPr lang="en" sz="2950" b="0" i="0" u="none" strike="noStrike" cap="none">
                <a:solidFill>
                  <a:schemeClr val="dk1"/>
                </a:solidFill>
                <a:latin typeface="Calibri"/>
                <a:ea typeface="Calibri"/>
                <a:cs typeface="Calibri"/>
                <a:sym typeface="Calibri"/>
              </a:rPr>
            </a:br>
            <a:r>
              <a:rPr lang="en" sz="2950" b="0" i="0" u="none" strike="noStrike" cap="none">
                <a:solidFill>
                  <a:schemeClr val="dk1"/>
                </a:solidFill>
                <a:latin typeface="Calibri"/>
                <a:ea typeface="Calibri"/>
                <a:cs typeface="Calibri"/>
                <a:sym typeface="Calibri"/>
              </a:rPr>
              <a:t/>
            </a:r>
            <a:br>
              <a:rPr lang="en" sz="2950" b="0" i="0" u="none" strike="noStrike" cap="none">
                <a:solidFill>
                  <a:schemeClr val="dk1"/>
                </a:solidFill>
                <a:latin typeface="Calibri"/>
                <a:ea typeface="Calibri"/>
                <a:cs typeface="Calibri"/>
                <a:sym typeface="Calibri"/>
              </a:rPr>
            </a:br>
            <a:r>
              <a:rPr lang="en" sz="2950" b="0" i="0" u="none" strike="noStrike" cap="none">
                <a:solidFill>
                  <a:schemeClr val="dk1"/>
                </a:solidFill>
                <a:latin typeface="Calibri"/>
                <a:ea typeface="Calibri"/>
                <a:cs typeface="Calibri"/>
                <a:sym typeface="Calibri"/>
              </a:rPr>
              <a:t/>
            </a:r>
            <a:br>
              <a:rPr lang="en" sz="2950" b="0" i="0" u="none" strike="noStrike" cap="none">
                <a:solidFill>
                  <a:schemeClr val="dk1"/>
                </a:solidFill>
                <a:latin typeface="Calibri"/>
                <a:ea typeface="Calibri"/>
                <a:cs typeface="Calibri"/>
                <a:sym typeface="Calibri"/>
              </a:rPr>
            </a:br>
            <a:r>
              <a:rPr lang="en" sz="2950" b="0" i="0" u="none" strike="noStrike" cap="none">
                <a:solidFill>
                  <a:schemeClr val="dk1"/>
                </a:solidFill>
                <a:latin typeface="Calibri"/>
                <a:ea typeface="Calibri"/>
                <a:cs typeface="Calibri"/>
                <a:sym typeface="Calibri"/>
              </a:rPr>
              <a:t>Try it before you look at the next slide.</a:t>
            </a:r>
            <a:br>
              <a:rPr lang="en" sz="2950" b="0" i="0" u="none" strike="noStrike" cap="none">
                <a:solidFill>
                  <a:schemeClr val="dk1"/>
                </a:solidFill>
                <a:latin typeface="Calibri"/>
                <a:ea typeface="Calibri"/>
                <a:cs typeface="Calibri"/>
                <a:sym typeface="Calibri"/>
              </a:rPr>
            </a:br>
            <a:endParaRPr lang="en" sz="2950" b="0" i="0"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1019300" y="738500"/>
            <a:ext cx="6705599" cy="3832500"/>
          </a:xfrm>
          <a:prstGeom prst="rect">
            <a:avLst/>
          </a:prstGeom>
          <a:noFill/>
          <a:ln>
            <a:noFill/>
          </a:ln>
        </p:spPr>
        <p:txBody>
          <a:bodyPr lIns="91425" tIns="45700" rIns="91425" bIns="45700" anchor="t" anchorCtr="0">
            <a:noAutofit/>
          </a:bodyPr>
          <a:lstStyle/>
          <a:p>
            <a:pPr marL="0" marR="0" lvl="0" indent="0" algn="l" rtl="0">
              <a:lnSpc>
                <a:spcPct val="90000"/>
              </a:lnSpc>
              <a:spcBef>
                <a:spcPts val="750"/>
              </a:spcBef>
              <a:buClr>
                <a:schemeClr val="dk1"/>
              </a:buClr>
              <a:buSzPct val="25000"/>
              <a:buFont typeface="Arial"/>
              <a:buNone/>
            </a:pPr>
            <a:r>
              <a:rPr lang="en" sz="2800" b="0" i="0" u="none" strike="noStrike" cap="none">
                <a:solidFill>
                  <a:schemeClr val="dk1"/>
                </a:solidFill>
                <a:latin typeface="Calibri"/>
                <a:ea typeface="Calibri"/>
                <a:cs typeface="Calibri"/>
                <a:sym typeface="Calibri"/>
              </a:rPr>
              <a:t>2</a:t>
            </a:r>
            <a:r>
              <a:rPr lang="en" sz="2800" b="0" i="0" u="none" strike="noStrike" cap="none">
                <a:solidFill>
                  <a:schemeClr val="dk1"/>
                </a:solidFill>
                <a:latin typeface="Playball"/>
                <a:ea typeface="Playball"/>
                <a:cs typeface="Playball"/>
                <a:sym typeface="Playball"/>
              </a:rPr>
              <a:t>lw</a:t>
            </a:r>
            <a:r>
              <a:rPr lang="en" sz="2800" b="0" i="0" u="none" strike="noStrike" cap="none">
                <a:solidFill>
                  <a:schemeClr val="dk1"/>
                </a:solidFill>
                <a:latin typeface="Calibri"/>
                <a:ea typeface="Calibri"/>
                <a:cs typeface="Calibri"/>
                <a:sym typeface="Calibri"/>
              </a:rPr>
              <a:t> = 2(10 x 2) = 2 x 20 =  40</a:t>
            </a:r>
          </a:p>
          <a:p>
            <a:pPr marL="0" marR="0" lvl="0" indent="0" algn="l" rtl="0">
              <a:lnSpc>
                <a:spcPct val="90000"/>
              </a:lnSpc>
              <a:spcBef>
                <a:spcPts val="750"/>
              </a:spcBef>
              <a:buClr>
                <a:schemeClr val="dk1"/>
              </a:buClr>
              <a:buSzPct val="25000"/>
              <a:buFont typeface="Arial"/>
              <a:buNone/>
            </a:pPr>
            <a:r>
              <a:rPr lang="en" sz="2800" b="0" i="0" u="none" strike="noStrike" cap="none">
                <a:solidFill>
                  <a:schemeClr val="dk1"/>
                </a:solidFill>
                <a:latin typeface="Calibri"/>
                <a:ea typeface="Calibri"/>
                <a:cs typeface="Calibri"/>
                <a:sym typeface="Calibri"/>
              </a:rPr>
              <a:t>2</a:t>
            </a:r>
            <a:r>
              <a:rPr lang="en" sz="2800" b="0" i="0" u="none" strike="noStrike" cap="none">
                <a:solidFill>
                  <a:schemeClr val="dk1"/>
                </a:solidFill>
                <a:latin typeface="Playball"/>
                <a:ea typeface="Playball"/>
                <a:cs typeface="Playball"/>
                <a:sym typeface="Playball"/>
              </a:rPr>
              <a:t>lh</a:t>
            </a:r>
            <a:r>
              <a:rPr lang="en" sz="2800" b="0" i="0" u="none" strike="noStrike" cap="none">
                <a:solidFill>
                  <a:schemeClr val="dk1"/>
                </a:solidFill>
                <a:latin typeface="Arial"/>
                <a:ea typeface="Arial"/>
                <a:cs typeface="Arial"/>
                <a:sym typeface="Arial"/>
              </a:rPr>
              <a:t> </a:t>
            </a:r>
            <a:r>
              <a:rPr lang="en" sz="2800" b="0" i="0" u="none" strike="noStrike" cap="none">
                <a:solidFill>
                  <a:schemeClr val="dk1"/>
                </a:solidFill>
                <a:latin typeface="Calibri"/>
                <a:ea typeface="Calibri"/>
                <a:cs typeface="Calibri"/>
                <a:sym typeface="Calibri"/>
              </a:rPr>
              <a:t>= 2(10 x 5) = 2 x 50 = 100</a:t>
            </a:r>
          </a:p>
          <a:p>
            <a:pPr marL="0" marR="0" lvl="0" indent="0" algn="l" rtl="0">
              <a:lnSpc>
                <a:spcPct val="90000"/>
              </a:lnSpc>
              <a:spcBef>
                <a:spcPts val="750"/>
              </a:spcBef>
              <a:buClr>
                <a:schemeClr val="dk1"/>
              </a:buClr>
              <a:buSzPct val="25000"/>
              <a:buFont typeface="Arial"/>
              <a:buNone/>
            </a:pPr>
            <a:r>
              <a:rPr lang="en" sz="2800" b="0" i="0" u="none" strike="noStrike" cap="none">
                <a:solidFill>
                  <a:schemeClr val="dk1"/>
                </a:solidFill>
                <a:latin typeface="Calibri"/>
                <a:ea typeface="Calibri"/>
                <a:cs typeface="Calibri"/>
                <a:sym typeface="Calibri"/>
              </a:rPr>
              <a:t>2</a:t>
            </a:r>
            <a:r>
              <a:rPr lang="en" sz="2800" b="0" i="0" u="none" strike="noStrike" cap="none">
                <a:solidFill>
                  <a:schemeClr val="dk1"/>
                </a:solidFill>
                <a:latin typeface="Playball"/>
                <a:ea typeface="Playball"/>
                <a:cs typeface="Playball"/>
                <a:sym typeface="Playball"/>
              </a:rPr>
              <a:t>wh</a:t>
            </a:r>
            <a:r>
              <a:rPr lang="en" sz="2800" b="0" i="0" u="none" strike="noStrike" cap="none">
                <a:solidFill>
                  <a:schemeClr val="dk1"/>
                </a:solidFill>
                <a:latin typeface="Arial"/>
                <a:ea typeface="Arial"/>
                <a:cs typeface="Arial"/>
                <a:sym typeface="Arial"/>
              </a:rPr>
              <a:t> </a:t>
            </a:r>
            <a:r>
              <a:rPr lang="en" sz="2800" b="0" i="0" u="none" strike="noStrike" cap="none">
                <a:solidFill>
                  <a:schemeClr val="dk1"/>
                </a:solidFill>
                <a:latin typeface="Calibri"/>
                <a:ea typeface="Calibri"/>
                <a:cs typeface="Calibri"/>
                <a:sym typeface="Calibri"/>
              </a:rPr>
              <a:t>= 2(2 x 5) = 2 x 10 =   20</a:t>
            </a:r>
          </a:p>
          <a:p>
            <a:pPr marL="0" marR="0" lvl="0" indent="0" algn="l" rtl="0">
              <a:lnSpc>
                <a:spcPct val="90000"/>
              </a:lnSpc>
              <a:spcBef>
                <a:spcPts val="750"/>
              </a:spcBef>
              <a:buClr>
                <a:schemeClr val="dk1"/>
              </a:buClr>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buClr>
                <a:schemeClr val="dk1"/>
              </a:buClr>
              <a:buSzPct val="25000"/>
              <a:buFont typeface="Arial"/>
              <a:buNone/>
            </a:pPr>
            <a:r>
              <a:rPr lang="en" sz="2800" b="0" i="0" u="none" strike="noStrike" cap="none">
                <a:solidFill>
                  <a:schemeClr val="dk1"/>
                </a:solidFill>
                <a:latin typeface="Calibri"/>
                <a:ea typeface="Calibri"/>
                <a:cs typeface="Calibri"/>
                <a:sym typeface="Calibri"/>
              </a:rPr>
              <a:t>Surface Area = 40 + 100+ 20 = 160 cm</a:t>
            </a:r>
            <a:r>
              <a:rPr lang="en" sz="2800" b="0" i="0" u="none" strike="noStrike" cap="none" baseline="30000">
                <a:solidFill>
                  <a:schemeClr val="dk1"/>
                </a:solidFill>
                <a:latin typeface="Calibri"/>
                <a:ea typeface="Calibri"/>
                <a:cs typeface="Calibri"/>
                <a:sym typeface="Calibri"/>
              </a:rPr>
              <a:t>2</a:t>
            </a:r>
          </a:p>
          <a:p>
            <a:pPr marL="171450" marR="0" lvl="0" indent="-171450" algn="l" rtl="0">
              <a:lnSpc>
                <a:spcPct val="90000"/>
              </a:lnSpc>
              <a:spcBef>
                <a:spcPts val="750"/>
              </a:spcBef>
              <a:buClr>
                <a:schemeClr val="dk1"/>
              </a:buClr>
              <a:buFont typeface="Arial"/>
              <a:buNone/>
            </a:pPr>
            <a:endParaRPr sz="2800" b="0" i="0" u="none" strike="noStrike" cap="none">
              <a:solidFill>
                <a:schemeClr val="dk1"/>
              </a:solidFill>
              <a:latin typeface="Calibri"/>
              <a:ea typeface="Calibri"/>
              <a:cs typeface="Calibri"/>
              <a:sym typeface="Calibri"/>
            </a:endParaRPr>
          </a:p>
        </p:txBody>
      </p:sp>
      <p:sp>
        <p:nvSpPr>
          <p:cNvPr id="483" name="Shape 483"/>
          <p:cNvSpPr txBox="1"/>
          <p:nvPr/>
        </p:nvSpPr>
        <p:spPr>
          <a:xfrm>
            <a:off x="755000" y="3846875"/>
            <a:ext cx="6969899" cy="1128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Is that what you got?  Check with your teacher if you need help.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p:nvPr/>
        </p:nvSpPr>
        <p:spPr>
          <a:xfrm>
            <a:off x="1099475" y="755049"/>
            <a:ext cx="870530" cy="4847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600" b="0" i="0" u="none" strike="noStrike" cap="none">
                <a:solidFill>
                  <a:schemeClr val="dk1"/>
                </a:solidFill>
                <a:latin typeface="Calibri"/>
                <a:ea typeface="Calibri"/>
                <a:cs typeface="Calibri"/>
                <a:sym typeface="Calibri"/>
              </a:rPr>
              <a:t>SA</a:t>
            </a:r>
          </a:p>
        </p:txBody>
      </p:sp>
      <p:sp>
        <p:nvSpPr>
          <p:cNvPr id="489" name="Shape 489"/>
          <p:cNvSpPr txBox="1"/>
          <p:nvPr/>
        </p:nvSpPr>
        <p:spPr>
          <a:xfrm>
            <a:off x="1863455" y="731966"/>
            <a:ext cx="55879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490" name="Shape 490"/>
          <p:cNvSpPr txBox="1"/>
          <p:nvPr/>
        </p:nvSpPr>
        <p:spPr>
          <a:xfrm>
            <a:off x="2422255" y="778133"/>
            <a:ext cx="106679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lw</a:t>
            </a:r>
          </a:p>
        </p:txBody>
      </p:sp>
      <p:sp>
        <p:nvSpPr>
          <p:cNvPr id="491" name="Shape 491"/>
          <p:cNvSpPr txBox="1"/>
          <p:nvPr/>
        </p:nvSpPr>
        <p:spPr>
          <a:xfrm>
            <a:off x="3422110" y="767710"/>
            <a:ext cx="533399" cy="4385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492" name="Shape 492"/>
          <p:cNvSpPr txBox="1"/>
          <p:nvPr/>
        </p:nvSpPr>
        <p:spPr>
          <a:xfrm>
            <a:off x="4049833" y="766467"/>
            <a:ext cx="878151" cy="8079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lh</a:t>
            </a: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sp>
        <p:nvSpPr>
          <p:cNvPr id="493" name="Shape 493"/>
          <p:cNvSpPr txBox="1"/>
          <p:nvPr/>
        </p:nvSpPr>
        <p:spPr>
          <a:xfrm>
            <a:off x="5070353" y="767710"/>
            <a:ext cx="533399" cy="4385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494" name="Shape 494"/>
          <p:cNvSpPr txBox="1"/>
          <p:nvPr/>
        </p:nvSpPr>
        <p:spPr>
          <a:xfrm>
            <a:off x="5746123" y="778133"/>
            <a:ext cx="1122207"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wh</a:t>
            </a:r>
          </a:p>
        </p:txBody>
      </p:sp>
      <p:sp>
        <p:nvSpPr>
          <p:cNvPr id="495" name="Shape 495"/>
          <p:cNvSpPr txBox="1"/>
          <p:nvPr/>
        </p:nvSpPr>
        <p:spPr>
          <a:xfrm>
            <a:off x="963033" y="1242273"/>
            <a:ext cx="6476999" cy="11772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a:solidFill>
                  <a:schemeClr val="dk1"/>
                </a:solidFill>
                <a:latin typeface="Calibri"/>
                <a:ea typeface="Calibri"/>
                <a:cs typeface="Calibri"/>
                <a:sym typeface="Calibri"/>
              </a:rPr>
              <a:t>Notice surface area does not change if we do this same problem using 2 cm for the length (</a:t>
            </a:r>
            <a:r>
              <a:rPr lang="en" sz="1800" b="0" i="0" u="none" strike="noStrike" cap="none">
                <a:solidFill>
                  <a:schemeClr val="dk1"/>
                </a:solidFill>
                <a:latin typeface="Arial"/>
                <a:ea typeface="Arial"/>
                <a:cs typeface="Arial"/>
                <a:sym typeface="Arial"/>
              </a:rPr>
              <a:t>l</a:t>
            </a:r>
            <a:r>
              <a:rPr lang="en" sz="1800" b="0" i="0" u="none" strike="noStrike" cap="none">
                <a:solidFill>
                  <a:schemeClr val="dk1"/>
                </a:solidFill>
                <a:latin typeface="Calibri"/>
                <a:ea typeface="Calibri"/>
                <a:cs typeface="Calibri"/>
                <a:sym typeface="Calibri"/>
              </a:rPr>
              <a:t>), 5 cm for the width (</a:t>
            </a:r>
            <a:r>
              <a:rPr lang="en" sz="1800" b="0" i="0" u="none" strike="noStrike" cap="none">
                <a:solidFill>
                  <a:schemeClr val="dk1"/>
                </a:solidFill>
                <a:latin typeface="Arial"/>
                <a:ea typeface="Arial"/>
                <a:cs typeface="Arial"/>
                <a:sym typeface="Arial"/>
              </a:rPr>
              <a:t>w</a:t>
            </a:r>
            <a:r>
              <a:rPr lang="en" sz="1800" b="0" i="0" u="none" strike="noStrike" cap="none">
                <a:solidFill>
                  <a:schemeClr val="dk1"/>
                </a:solidFill>
                <a:latin typeface="Calibri"/>
                <a:ea typeface="Calibri"/>
                <a:cs typeface="Calibri"/>
                <a:sym typeface="Calibri"/>
              </a:rPr>
              <a:t>), and 10 cm for the height (</a:t>
            </a:r>
            <a:r>
              <a:rPr lang="en" sz="1800" b="0" i="0" u="none" strike="noStrike" cap="none">
                <a:solidFill>
                  <a:schemeClr val="dk1"/>
                </a:solidFill>
                <a:latin typeface="Arial"/>
                <a:ea typeface="Arial"/>
                <a:cs typeface="Arial"/>
                <a:sym typeface="Arial"/>
              </a:rPr>
              <a:t>h</a:t>
            </a:r>
            <a:r>
              <a:rPr lang="en" sz="1800" b="0" i="0" u="none" strike="noStrike" cap="none">
                <a:solidFill>
                  <a:schemeClr val="dk1"/>
                </a:solidFill>
                <a:latin typeface="Calibri"/>
                <a:ea typeface="Calibri"/>
                <a:cs typeface="Calibri"/>
                <a:sym typeface="Calibri"/>
              </a:rPr>
              <a:t>) we get the same result.</a:t>
            </a:r>
          </a:p>
        </p:txBody>
      </p:sp>
      <p:sp>
        <p:nvSpPr>
          <p:cNvPr id="496" name="Shape 496"/>
          <p:cNvSpPr/>
          <p:nvPr/>
        </p:nvSpPr>
        <p:spPr>
          <a:xfrm>
            <a:off x="1468416" y="2570388"/>
            <a:ext cx="804899" cy="438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lw</a:t>
            </a:r>
          </a:p>
        </p:txBody>
      </p:sp>
      <p:sp>
        <p:nvSpPr>
          <p:cNvPr id="497" name="Shape 497"/>
          <p:cNvSpPr txBox="1"/>
          <p:nvPr/>
        </p:nvSpPr>
        <p:spPr>
          <a:xfrm>
            <a:off x="2304705" y="2524494"/>
            <a:ext cx="4165300" cy="3924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   2(2 x 5) = 2 x 10 =    20</a:t>
            </a:r>
          </a:p>
        </p:txBody>
      </p:sp>
      <p:sp>
        <p:nvSpPr>
          <p:cNvPr id="498" name="Shape 498"/>
          <p:cNvSpPr/>
          <p:nvPr/>
        </p:nvSpPr>
        <p:spPr>
          <a:xfrm flipH="1">
            <a:off x="1434904" y="3063720"/>
            <a:ext cx="857100"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lh</a:t>
            </a:r>
          </a:p>
        </p:txBody>
      </p:sp>
      <p:sp>
        <p:nvSpPr>
          <p:cNvPr id="499" name="Shape 499"/>
          <p:cNvSpPr/>
          <p:nvPr/>
        </p:nvSpPr>
        <p:spPr>
          <a:xfrm>
            <a:off x="2422255" y="3063720"/>
            <a:ext cx="3714477" cy="7155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  2(2 x 10) = 2 x 20 = 40</a:t>
            </a: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p:txBody>
      </p:sp>
      <p:sp>
        <p:nvSpPr>
          <p:cNvPr id="500" name="Shape 500"/>
          <p:cNvSpPr/>
          <p:nvPr/>
        </p:nvSpPr>
        <p:spPr>
          <a:xfrm>
            <a:off x="1350966" y="3626505"/>
            <a:ext cx="898003" cy="438581"/>
          </a:xfrm>
          <a:prstGeom prst="rect">
            <a:avLst/>
          </a:prstGeom>
          <a:noFill/>
          <a:ln>
            <a:noFill/>
          </a:ln>
        </p:spPr>
        <p:txBody>
          <a:bodyPr lIns="91425" tIns="45700" rIns="91425" bIns="45700" anchor="t" anchorCtr="0">
            <a:noAutofit/>
          </a:bodyPr>
          <a:lstStyle/>
          <a:p>
            <a:pPr lvl="0"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a:solidFill>
                  <a:schemeClr val="dk1"/>
                </a:solidFill>
                <a:latin typeface="Playball"/>
                <a:ea typeface="Playball"/>
                <a:cs typeface="Playball"/>
                <a:sym typeface="Playball"/>
              </a:rPr>
              <a:t>wh</a:t>
            </a: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sp>
        <p:nvSpPr>
          <p:cNvPr id="501" name="Shape 501"/>
          <p:cNvSpPr/>
          <p:nvPr/>
        </p:nvSpPr>
        <p:spPr>
          <a:xfrm>
            <a:off x="2486291" y="3707296"/>
            <a:ext cx="3897221" cy="3924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 2(5 x 10) = 2 x 50 = 100 </a:t>
            </a:r>
          </a:p>
        </p:txBody>
      </p:sp>
      <p:sp>
        <p:nvSpPr>
          <p:cNvPr id="502" name="Shape 502"/>
          <p:cNvSpPr/>
          <p:nvPr/>
        </p:nvSpPr>
        <p:spPr>
          <a:xfrm>
            <a:off x="6199251" y="2720224"/>
            <a:ext cx="270754" cy="1183279"/>
          </a:xfrm>
          <a:prstGeom prst="rightBrace">
            <a:avLst>
              <a:gd name="adj1" fmla="val 8333"/>
              <a:gd name="adj2" fmla="val 50000"/>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
        <p:nvSpPr>
          <p:cNvPr id="503" name="Shape 503"/>
          <p:cNvSpPr txBox="1"/>
          <p:nvPr/>
        </p:nvSpPr>
        <p:spPr>
          <a:xfrm>
            <a:off x="6629400" y="3063720"/>
            <a:ext cx="1219199" cy="4385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Add</a:t>
            </a:r>
          </a:p>
        </p:txBody>
      </p:sp>
      <p:sp>
        <p:nvSpPr>
          <p:cNvPr id="504" name="Shape 504"/>
          <p:cNvSpPr txBox="1"/>
          <p:nvPr/>
        </p:nvSpPr>
        <p:spPr>
          <a:xfrm>
            <a:off x="1468412" y="4482985"/>
            <a:ext cx="5333699" cy="438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a:solidFill>
                  <a:schemeClr val="dk1"/>
                </a:solidFill>
                <a:latin typeface="Calibri"/>
                <a:ea typeface="Calibri"/>
                <a:cs typeface="Calibri"/>
                <a:sym typeface="Calibri"/>
              </a:rPr>
              <a:t>S</a:t>
            </a:r>
            <a:r>
              <a:rPr lang="en" sz="3200" b="0" i="0" u="none" strike="noStrike" cap="none">
                <a:solidFill>
                  <a:schemeClr val="dk1"/>
                </a:solidFill>
                <a:latin typeface="Calibri"/>
                <a:ea typeface="Calibri"/>
                <a:cs typeface="Calibri"/>
                <a:sym typeface="Calibri"/>
              </a:rPr>
              <a:t>A = 20 + 40 + 100 = 160 cm</a:t>
            </a:r>
            <a:r>
              <a:rPr lang="en" sz="3200" b="0" i="0" u="none" strike="noStrike" cap="none" baseline="30000">
                <a:solidFill>
                  <a:schemeClr val="dk1"/>
                </a:solidFill>
                <a:latin typeface="Calibri"/>
                <a:ea typeface="Calibri"/>
                <a:cs typeface="Calibri"/>
                <a:sym typeface="Calibri"/>
              </a:rPr>
              <a:t>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Here are a couple of problems for you to try.  </a:t>
            </a:r>
          </a:p>
        </p:txBody>
      </p:sp>
      <p:sp>
        <p:nvSpPr>
          <p:cNvPr id="510" name="Shape 510"/>
          <p:cNvSpPr txBox="1">
            <a:spLocks noGrp="1"/>
          </p:cNvSpPr>
          <p:nvPr>
            <p:ph type="body" idx="1"/>
          </p:nvPr>
        </p:nvSpPr>
        <p:spPr>
          <a:xfrm>
            <a:off x="1070600" y="3771900"/>
            <a:ext cx="7235100" cy="1322699"/>
          </a:xfrm>
          <a:prstGeom prst="rect">
            <a:avLst/>
          </a:prstGeom>
          <a:noFill/>
          <a:ln>
            <a:noFill/>
          </a:ln>
        </p:spPr>
        <p:txBody>
          <a:bodyPr lIns="91425" tIns="45700" rIns="91425" bIns="45700" anchor="t" anchorCtr="0">
            <a:noAutofit/>
          </a:bodyPr>
          <a:lstStyle/>
          <a:p>
            <a:pPr marL="0" marR="0" lvl="0" indent="0" algn="l" rtl="0">
              <a:lnSpc>
                <a:spcPct val="90000"/>
              </a:lnSpc>
              <a:spcBef>
                <a:spcPts val="750"/>
              </a:spcBef>
              <a:buClr>
                <a:schemeClr val="dk1"/>
              </a:buClr>
              <a:buSzPct val="25000"/>
              <a:buFont typeface="Arial"/>
              <a:buNone/>
            </a:pPr>
            <a:r>
              <a:rPr lang="en" sz="2100" b="0" i="0" u="none" strike="noStrike" cap="none">
                <a:solidFill>
                  <a:schemeClr val="dk1"/>
                </a:solidFill>
                <a:latin typeface="Calibri"/>
                <a:ea typeface="Calibri"/>
                <a:cs typeface="Calibri"/>
                <a:sym typeface="Calibri"/>
              </a:rPr>
              <a:t>The work and the answers are on the next slide, but do not peek until you have tried the problems☺</a:t>
            </a:r>
          </a:p>
        </p:txBody>
      </p:sp>
      <p:sp>
        <p:nvSpPr>
          <p:cNvPr id="511" name="Shape 511"/>
          <p:cNvSpPr txBox="1">
            <a:spLocks noGrp="1"/>
          </p:cNvSpPr>
          <p:nvPr>
            <p:ph type="body" idx="2"/>
          </p:nvPr>
        </p:nvSpPr>
        <p:spPr>
          <a:xfrm>
            <a:off x="4629150" y="1221582"/>
            <a:ext cx="3886200" cy="255031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 sz="2100" b="0" i="0" u="none" strike="noStrike" cap="none">
                <a:solidFill>
                  <a:schemeClr val="dk1"/>
                </a:solidFill>
                <a:latin typeface="Calibri"/>
                <a:ea typeface="Calibri"/>
                <a:cs typeface="Calibri"/>
                <a:sym typeface="Calibri"/>
              </a:rPr>
              <a:t>2.  Find the surface area of the rectangular pr</a:t>
            </a:r>
            <a:r>
              <a:rPr lang="en" sz="2100">
                <a:solidFill>
                  <a:schemeClr val="dk1"/>
                </a:solidFill>
                <a:latin typeface="Calibri"/>
                <a:ea typeface="Calibri"/>
                <a:cs typeface="Calibri"/>
                <a:sym typeface="Calibri"/>
              </a:rPr>
              <a:t>i</a:t>
            </a:r>
            <a:r>
              <a:rPr lang="en" sz="2100" b="0" i="0" u="none" strike="noStrike" cap="none">
                <a:solidFill>
                  <a:schemeClr val="dk1"/>
                </a:solidFill>
                <a:latin typeface="Calibri"/>
                <a:ea typeface="Calibri"/>
                <a:cs typeface="Calibri"/>
                <a:sym typeface="Calibri"/>
              </a:rPr>
              <a:t>sm below:</a:t>
            </a:r>
          </a:p>
        </p:txBody>
      </p:sp>
      <p:sp>
        <p:nvSpPr>
          <p:cNvPr id="512" name="Shape 512" descr="Image result for rectangular prism with dimensions"/>
          <p:cNvSpPr/>
          <p:nvPr/>
        </p:nvSpPr>
        <p:spPr>
          <a:xfrm>
            <a:off x="426243" y="224315"/>
            <a:ext cx="373061" cy="279797"/>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513" name="Shape 513" descr="Image result for rectangular prism with dimensions"/>
          <p:cNvSpPr/>
          <p:nvPr/>
        </p:nvSpPr>
        <p:spPr>
          <a:xfrm>
            <a:off x="307975" y="5952"/>
            <a:ext cx="304799" cy="228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514" name="Shape 514" descr="Image result for rectangular prism with dimensions"/>
          <p:cNvSpPr/>
          <p:nvPr/>
        </p:nvSpPr>
        <p:spPr>
          <a:xfrm>
            <a:off x="696912" y="440414"/>
            <a:ext cx="304799" cy="228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pic>
        <p:nvPicPr>
          <p:cNvPr id="515" name="Shape 515" descr="http://tusdstats.tusd.k12.az.us/planning/resources/aims/math99/8thgrademath/images/standard5/image15.gif"/>
          <p:cNvPicPr preferRelativeResize="0"/>
          <p:nvPr/>
        </p:nvPicPr>
        <p:blipFill/>
        <p:spPr>
          <a:xfrm>
            <a:off x="628600" y="1852605"/>
            <a:ext cx="3454499" cy="1773000"/>
          </a:xfrm>
          <a:prstGeom prst="rect">
            <a:avLst/>
          </a:prstGeom>
          <a:solidFill>
            <a:srgbClr val="FFFFFF"/>
          </a:solidFill>
          <a:ln>
            <a:noFill/>
          </a:ln>
        </p:spPr>
      </p:pic>
      <p:sp>
        <p:nvSpPr>
          <p:cNvPr id="516" name="Shape 516"/>
          <p:cNvSpPr/>
          <p:nvPr/>
        </p:nvSpPr>
        <p:spPr>
          <a:xfrm>
            <a:off x="87629" y="1221582"/>
            <a:ext cx="4572000" cy="484748"/>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Calibri"/>
              <a:buAutoNum type="arabicPeriod"/>
            </a:pPr>
            <a:r>
              <a:rPr lang="en" sz="1800" b="0" i="0" u="none" strike="noStrike" cap="none">
                <a:solidFill>
                  <a:schemeClr val="dk1"/>
                </a:solidFill>
                <a:latin typeface="Calibri"/>
                <a:ea typeface="Calibri"/>
                <a:cs typeface="Calibri"/>
                <a:sym typeface="Calibri"/>
              </a:rPr>
              <a:t>Find the surface area of the rectangular prism below:</a:t>
            </a:r>
          </a:p>
        </p:txBody>
      </p:sp>
      <p:pic>
        <p:nvPicPr>
          <p:cNvPr id="517" name="Shape 517" descr="http://www.mathatube.com/images/vv-00-555.jpg"/>
          <p:cNvPicPr preferRelativeResize="0"/>
          <p:nvPr/>
        </p:nvPicPr>
        <p:blipFill rotWithShape="1">
          <a:blip r:embed="rId3">
            <a:alphaModFix/>
          </a:blip>
          <a:srcRect/>
          <a:stretch/>
        </p:blipFill>
        <p:spPr>
          <a:xfrm>
            <a:off x="5009832" y="2007392"/>
            <a:ext cx="3808917" cy="1478756"/>
          </a:xfrm>
          <a:prstGeom prst="rect">
            <a:avLst/>
          </a:prstGeom>
          <a:noFill/>
          <a:ln>
            <a:noFill/>
          </a:ln>
        </p:spPr>
      </p:pic>
      <p:sp>
        <p:nvSpPr>
          <p:cNvPr id="518" name="Shape 518"/>
          <p:cNvSpPr/>
          <p:nvPr/>
        </p:nvSpPr>
        <p:spPr>
          <a:xfrm>
            <a:off x="1560237" y="2187400"/>
            <a:ext cx="1591199" cy="665099"/>
          </a:xfrm>
          <a:prstGeom prst="rect">
            <a:avLst/>
          </a:prstGeom>
          <a:solidFill>
            <a:srgbClr val="E06666"/>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9" name="Shape 519"/>
          <p:cNvSpPr/>
          <p:nvPr/>
        </p:nvSpPr>
        <p:spPr>
          <a:xfrm>
            <a:off x="1259475" y="2636325"/>
            <a:ext cx="1591199" cy="665099"/>
          </a:xfrm>
          <a:prstGeom prst="rect">
            <a:avLst/>
          </a:prstGeom>
          <a:solidFill>
            <a:srgbClr val="E06666"/>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520" name="Shape 520"/>
          <p:cNvCxnSpPr/>
          <p:nvPr/>
        </p:nvCxnSpPr>
        <p:spPr>
          <a:xfrm rot="10800000" flipH="1">
            <a:off x="2826225" y="2838224"/>
            <a:ext cx="344399" cy="463200"/>
          </a:xfrm>
          <a:prstGeom prst="straightConnector1">
            <a:avLst/>
          </a:prstGeom>
          <a:noFill/>
          <a:ln w="19050" cap="flat" cmpd="sng">
            <a:solidFill>
              <a:schemeClr val="dk2"/>
            </a:solidFill>
            <a:prstDash val="solid"/>
            <a:round/>
            <a:headEnd type="none" w="lg" len="lg"/>
            <a:tailEnd type="none" w="lg" len="lg"/>
          </a:ln>
        </p:spPr>
      </p:cxnSp>
      <p:cxnSp>
        <p:nvCxnSpPr>
          <p:cNvPr id="521" name="Shape 521"/>
          <p:cNvCxnSpPr/>
          <p:nvPr/>
        </p:nvCxnSpPr>
        <p:spPr>
          <a:xfrm rot="10800000" flipH="1">
            <a:off x="1235025" y="2173300"/>
            <a:ext cx="320699" cy="474899"/>
          </a:xfrm>
          <a:prstGeom prst="straightConnector1">
            <a:avLst/>
          </a:prstGeom>
          <a:noFill/>
          <a:ln w="19050" cap="flat" cmpd="sng">
            <a:solidFill>
              <a:schemeClr val="dk2"/>
            </a:solidFill>
            <a:prstDash val="solid"/>
            <a:round/>
            <a:headEnd type="none" w="lg" len="lg"/>
            <a:tailEnd type="none" w="lg" len="lg"/>
          </a:ln>
        </p:spPr>
      </p:cxnSp>
      <p:cxnSp>
        <p:nvCxnSpPr>
          <p:cNvPr id="522" name="Shape 522"/>
          <p:cNvCxnSpPr/>
          <p:nvPr/>
        </p:nvCxnSpPr>
        <p:spPr>
          <a:xfrm rot="10800000" flipH="1">
            <a:off x="2826325" y="2232525"/>
            <a:ext cx="284999" cy="403799"/>
          </a:xfrm>
          <a:prstGeom prst="straightConnector1">
            <a:avLst/>
          </a:prstGeom>
          <a:noFill/>
          <a:ln w="19050" cap="flat" cmpd="sng">
            <a:solidFill>
              <a:schemeClr val="dk2"/>
            </a:solidFill>
            <a:prstDash val="solid"/>
            <a:round/>
            <a:headEnd type="none" w="lg" len="lg"/>
            <a:tailEnd type="none" w="lg" len="lg"/>
          </a:ln>
        </p:spPr>
      </p:cxnSp>
      <p:sp>
        <p:nvSpPr>
          <p:cNvPr id="523" name="Shape 523"/>
          <p:cNvSpPr txBox="1"/>
          <p:nvPr/>
        </p:nvSpPr>
        <p:spPr>
          <a:xfrm rot="-3392051">
            <a:off x="2883106" y="2987237"/>
            <a:ext cx="552735" cy="433749"/>
          </a:xfrm>
          <a:prstGeom prst="rect">
            <a:avLst/>
          </a:prstGeom>
          <a:noFill/>
          <a:ln>
            <a:noFill/>
          </a:ln>
        </p:spPr>
        <p:txBody>
          <a:bodyPr lIns="91425" tIns="91425" rIns="91425" bIns="91425" anchor="t" anchorCtr="0">
            <a:noAutofit/>
          </a:bodyPr>
          <a:lstStyle/>
          <a:p>
            <a:pPr lvl="0">
              <a:spcBef>
                <a:spcPts val="0"/>
              </a:spcBef>
              <a:buNone/>
            </a:pPr>
            <a:r>
              <a:rPr lang="en"/>
              <a:t>5 m</a:t>
            </a:r>
          </a:p>
        </p:txBody>
      </p:sp>
      <p:sp>
        <p:nvSpPr>
          <p:cNvPr id="524" name="Shape 524"/>
          <p:cNvSpPr txBox="1"/>
          <p:nvPr/>
        </p:nvSpPr>
        <p:spPr>
          <a:xfrm>
            <a:off x="1852550" y="3301425"/>
            <a:ext cx="666300" cy="403799"/>
          </a:xfrm>
          <a:prstGeom prst="rect">
            <a:avLst/>
          </a:prstGeom>
          <a:noFill/>
          <a:ln>
            <a:noFill/>
          </a:ln>
        </p:spPr>
        <p:txBody>
          <a:bodyPr lIns="91425" tIns="91425" rIns="91425" bIns="91425" anchor="t" anchorCtr="0">
            <a:noAutofit/>
          </a:bodyPr>
          <a:lstStyle/>
          <a:p>
            <a:pPr lvl="0">
              <a:spcBef>
                <a:spcPts val="0"/>
              </a:spcBef>
              <a:buNone/>
            </a:pPr>
            <a:r>
              <a:rPr lang="en"/>
              <a:t>4m</a:t>
            </a:r>
          </a:p>
        </p:txBody>
      </p:sp>
      <p:sp>
        <p:nvSpPr>
          <p:cNvPr id="525" name="Shape 525"/>
          <p:cNvSpPr txBox="1"/>
          <p:nvPr/>
        </p:nvSpPr>
        <p:spPr>
          <a:xfrm>
            <a:off x="1056900" y="2750987"/>
            <a:ext cx="13800" cy="158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26" name="Shape 526"/>
          <p:cNvSpPr txBox="1"/>
          <p:nvPr/>
        </p:nvSpPr>
        <p:spPr>
          <a:xfrm rot="-5397791">
            <a:off x="830398" y="2794125"/>
            <a:ext cx="466800" cy="349499"/>
          </a:xfrm>
          <a:prstGeom prst="rect">
            <a:avLst/>
          </a:prstGeom>
          <a:noFill/>
          <a:ln>
            <a:noFill/>
          </a:ln>
        </p:spPr>
        <p:txBody>
          <a:bodyPr lIns="91425" tIns="91425" rIns="91425" bIns="91425" anchor="t" anchorCtr="0">
            <a:noAutofit/>
          </a:bodyPr>
          <a:lstStyle/>
          <a:p>
            <a:pPr lvl="0">
              <a:spcBef>
                <a:spcPts val="0"/>
              </a:spcBef>
              <a:buNone/>
            </a:pPr>
            <a:r>
              <a:rPr lang="en"/>
              <a:t>3m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p:nvPr/>
        </p:nvSpPr>
        <p:spPr>
          <a:xfrm>
            <a:off x="1099475" y="755049"/>
            <a:ext cx="870599" cy="4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600" b="0" i="0" u="none" strike="noStrike" cap="none">
                <a:solidFill>
                  <a:schemeClr val="dk1"/>
                </a:solidFill>
                <a:latin typeface="Calibri"/>
                <a:ea typeface="Calibri"/>
                <a:cs typeface="Calibri"/>
                <a:sym typeface="Calibri"/>
              </a:rPr>
              <a:t>SA</a:t>
            </a:r>
          </a:p>
        </p:txBody>
      </p:sp>
      <p:sp>
        <p:nvSpPr>
          <p:cNvPr id="532" name="Shape 532"/>
          <p:cNvSpPr txBox="1"/>
          <p:nvPr/>
        </p:nvSpPr>
        <p:spPr>
          <a:xfrm>
            <a:off x="1863455" y="731966"/>
            <a:ext cx="558899" cy="438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533" name="Shape 533"/>
          <p:cNvSpPr txBox="1"/>
          <p:nvPr/>
        </p:nvSpPr>
        <p:spPr>
          <a:xfrm>
            <a:off x="2422255" y="778134"/>
            <a:ext cx="1066799" cy="438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lw</a:t>
            </a:r>
          </a:p>
        </p:txBody>
      </p:sp>
      <p:sp>
        <p:nvSpPr>
          <p:cNvPr id="534" name="Shape 534"/>
          <p:cNvSpPr txBox="1"/>
          <p:nvPr/>
        </p:nvSpPr>
        <p:spPr>
          <a:xfrm>
            <a:off x="3422110" y="767710"/>
            <a:ext cx="533399" cy="438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535" name="Shape 535"/>
          <p:cNvSpPr txBox="1"/>
          <p:nvPr/>
        </p:nvSpPr>
        <p:spPr>
          <a:xfrm>
            <a:off x="4049833" y="766467"/>
            <a:ext cx="878099" cy="807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lh</a:t>
            </a: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sp>
        <p:nvSpPr>
          <p:cNvPr id="536" name="Shape 536"/>
          <p:cNvSpPr txBox="1"/>
          <p:nvPr/>
        </p:nvSpPr>
        <p:spPr>
          <a:xfrm>
            <a:off x="5070353" y="767710"/>
            <a:ext cx="533399" cy="438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a:t>
            </a:r>
          </a:p>
        </p:txBody>
      </p:sp>
      <p:sp>
        <p:nvSpPr>
          <p:cNvPr id="537" name="Shape 537"/>
          <p:cNvSpPr txBox="1"/>
          <p:nvPr/>
        </p:nvSpPr>
        <p:spPr>
          <a:xfrm>
            <a:off x="5746123" y="778134"/>
            <a:ext cx="1122299" cy="438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2</a:t>
            </a:r>
            <a:r>
              <a:rPr lang="en" sz="3200" b="0" i="0" u="none" strike="noStrike" cap="none">
                <a:solidFill>
                  <a:schemeClr val="dk1"/>
                </a:solidFill>
                <a:latin typeface="Playball"/>
                <a:ea typeface="Playball"/>
                <a:cs typeface="Playball"/>
                <a:sym typeface="Playball"/>
              </a:rPr>
              <a:t>wh</a:t>
            </a:r>
          </a:p>
        </p:txBody>
      </p:sp>
      <p:sp>
        <p:nvSpPr>
          <p:cNvPr id="538" name="Shape 538"/>
          <p:cNvSpPr txBox="1"/>
          <p:nvPr/>
        </p:nvSpPr>
        <p:spPr>
          <a:xfrm>
            <a:off x="701783" y="280373"/>
            <a:ext cx="6476999" cy="117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a:solidFill>
                  <a:schemeClr val="dk1"/>
                </a:solidFill>
              </a:rPr>
              <a:t>Is this similar to what you did?</a:t>
            </a:r>
          </a:p>
        </p:txBody>
      </p:sp>
      <p:sp>
        <p:nvSpPr>
          <p:cNvPr id="539" name="Shape 539"/>
          <p:cNvSpPr/>
          <p:nvPr/>
        </p:nvSpPr>
        <p:spPr>
          <a:xfrm>
            <a:off x="459095" y="1715375"/>
            <a:ext cx="3076500" cy="438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2</a:t>
            </a:r>
            <a:r>
              <a:rPr lang="en" sz="2400" b="0" i="0" u="none" strike="noStrike" cap="none">
                <a:solidFill>
                  <a:schemeClr val="dk1"/>
                </a:solidFill>
                <a:latin typeface="Playball"/>
                <a:ea typeface="Playball"/>
                <a:cs typeface="Playball"/>
                <a:sym typeface="Playball"/>
              </a:rPr>
              <a:t>lw</a:t>
            </a:r>
            <a:r>
              <a:rPr lang="en" sz="2400">
                <a:solidFill>
                  <a:schemeClr val="dk1"/>
                </a:solidFill>
              </a:rPr>
              <a:t>=</a:t>
            </a:r>
            <a:r>
              <a:rPr lang="en" sz="2400" b="0" i="0" u="none" strike="noStrike" cap="none">
                <a:solidFill>
                  <a:schemeClr val="dk1"/>
                </a:solidFill>
              </a:rPr>
              <a:t> 2(4x5) = 40</a:t>
            </a:r>
          </a:p>
        </p:txBody>
      </p:sp>
      <p:sp>
        <p:nvSpPr>
          <p:cNvPr id="540" name="Shape 540"/>
          <p:cNvSpPr txBox="1"/>
          <p:nvPr/>
        </p:nvSpPr>
        <p:spPr>
          <a:xfrm>
            <a:off x="4224674" y="1831475"/>
            <a:ext cx="4527299" cy="392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a:solidFill>
                  <a:schemeClr val="dk1"/>
                </a:solidFill>
                <a:latin typeface="Calibri"/>
                <a:ea typeface="Calibri"/>
                <a:cs typeface="Calibri"/>
                <a:sym typeface="Calibri"/>
              </a:rPr>
              <a:t>2</a:t>
            </a:r>
            <a:r>
              <a:rPr lang="en" sz="2400">
                <a:solidFill>
                  <a:schemeClr val="dk1"/>
                </a:solidFill>
                <a:latin typeface="Playball"/>
                <a:ea typeface="Playball"/>
                <a:cs typeface="Playball"/>
                <a:sym typeface="Playball"/>
              </a:rPr>
              <a:t>lw</a:t>
            </a:r>
            <a:r>
              <a:rPr lang="en" sz="2800" b="0" i="0" u="none" strike="noStrike" cap="none">
                <a:solidFill>
                  <a:schemeClr val="dk1"/>
                </a:solidFill>
                <a:latin typeface="Calibri"/>
                <a:ea typeface="Calibri"/>
                <a:cs typeface="Calibri"/>
                <a:sym typeface="Calibri"/>
              </a:rPr>
              <a:t>=  2(</a:t>
            </a:r>
            <a:r>
              <a:rPr lang="en" sz="2800">
                <a:solidFill>
                  <a:schemeClr val="dk1"/>
                </a:solidFill>
                <a:latin typeface="Calibri"/>
                <a:ea typeface="Calibri"/>
                <a:cs typeface="Calibri"/>
                <a:sym typeface="Calibri"/>
              </a:rPr>
              <a:t>11</a:t>
            </a:r>
            <a:r>
              <a:rPr lang="en" sz="2800" b="0" i="0" u="none" strike="noStrike" cap="none">
                <a:solidFill>
                  <a:schemeClr val="dk1"/>
                </a:solidFill>
                <a:latin typeface="Calibri"/>
                <a:ea typeface="Calibri"/>
                <a:cs typeface="Calibri"/>
                <a:sym typeface="Calibri"/>
              </a:rPr>
              <a:t> x 5) = 2 x</a:t>
            </a:r>
            <a:r>
              <a:rPr lang="en" sz="2800">
                <a:solidFill>
                  <a:schemeClr val="dk1"/>
                </a:solidFill>
                <a:latin typeface="Calibri"/>
                <a:ea typeface="Calibri"/>
                <a:cs typeface="Calibri"/>
                <a:sym typeface="Calibri"/>
              </a:rPr>
              <a:t>55</a:t>
            </a:r>
            <a:r>
              <a:rPr lang="en" sz="2800" b="0" i="0" u="none" strike="noStrike" cap="none">
                <a:solidFill>
                  <a:schemeClr val="dk1"/>
                </a:solidFill>
                <a:latin typeface="Calibri"/>
                <a:ea typeface="Calibri"/>
                <a:cs typeface="Calibri"/>
                <a:sym typeface="Calibri"/>
              </a:rPr>
              <a:t> =  </a:t>
            </a:r>
            <a:r>
              <a:rPr lang="en" sz="2800">
                <a:solidFill>
                  <a:schemeClr val="dk1"/>
                </a:solidFill>
                <a:latin typeface="Calibri"/>
                <a:ea typeface="Calibri"/>
                <a:cs typeface="Calibri"/>
                <a:sym typeface="Calibri"/>
              </a:rPr>
              <a:t>11</a:t>
            </a:r>
            <a:r>
              <a:rPr lang="en" sz="2800" b="0" i="0" u="none" strike="noStrike" cap="none">
                <a:solidFill>
                  <a:schemeClr val="dk1"/>
                </a:solidFill>
                <a:latin typeface="Calibri"/>
                <a:ea typeface="Calibri"/>
                <a:cs typeface="Calibri"/>
                <a:sym typeface="Calibri"/>
              </a:rPr>
              <a:t>0</a:t>
            </a:r>
          </a:p>
        </p:txBody>
      </p:sp>
      <p:sp>
        <p:nvSpPr>
          <p:cNvPr id="541" name="Shape 541"/>
          <p:cNvSpPr/>
          <p:nvPr/>
        </p:nvSpPr>
        <p:spPr>
          <a:xfrm flipH="1">
            <a:off x="432750" y="2267175"/>
            <a:ext cx="2524200" cy="438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rPr>
              <a:t>2</a:t>
            </a:r>
            <a:r>
              <a:rPr lang="en" sz="2400" b="0" i="0" u="none" strike="noStrike" cap="none">
                <a:solidFill>
                  <a:schemeClr val="dk1"/>
                </a:solidFill>
                <a:latin typeface="Playball"/>
                <a:ea typeface="Playball"/>
                <a:cs typeface="Playball"/>
                <a:sym typeface="Playball"/>
              </a:rPr>
              <a:t>lh= </a:t>
            </a:r>
            <a:r>
              <a:rPr lang="en" sz="2400" b="0" i="0" u="none" strike="noStrike" cap="none">
                <a:solidFill>
                  <a:schemeClr val="dk1"/>
                </a:solidFill>
              </a:rPr>
              <a:t>2</a:t>
            </a:r>
            <a:r>
              <a:rPr lang="en" sz="2400">
                <a:solidFill>
                  <a:schemeClr val="dk1"/>
                </a:solidFill>
              </a:rPr>
              <a:t>(4x3) = 24</a:t>
            </a:r>
          </a:p>
        </p:txBody>
      </p:sp>
      <p:sp>
        <p:nvSpPr>
          <p:cNvPr id="542" name="Shape 542"/>
          <p:cNvSpPr/>
          <p:nvPr/>
        </p:nvSpPr>
        <p:spPr>
          <a:xfrm>
            <a:off x="4251375" y="2286050"/>
            <a:ext cx="4382100" cy="546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a:solidFill>
                  <a:schemeClr val="dk1"/>
                </a:solidFill>
                <a:latin typeface="Calibri"/>
                <a:ea typeface="Calibri"/>
                <a:cs typeface="Calibri"/>
                <a:sym typeface="Calibri"/>
              </a:rPr>
              <a:t>2</a:t>
            </a:r>
            <a:r>
              <a:rPr lang="en" sz="2400">
                <a:solidFill>
                  <a:schemeClr val="dk1"/>
                </a:solidFill>
                <a:latin typeface="Playball"/>
                <a:ea typeface="Playball"/>
                <a:cs typeface="Playball"/>
                <a:sym typeface="Playball"/>
              </a:rPr>
              <a:t>lh</a:t>
            </a:r>
            <a:r>
              <a:rPr lang="en" sz="2800" b="0" i="0" u="none" strike="noStrike" cap="none">
                <a:solidFill>
                  <a:schemeClr val="dk1"/>
                </a:solidFill>
                <a:latin typeface="Calibri"/>
                <a:ea typeface="Calibri"/>
                <a:cs typeface="Calibri"/>
                <a:sym typeface="Calibri"/>
              </a:rPr>
              <a:t>=  2(11x 6)  = 2 x </a:t>
            </a:r>
            <a:r>
              <a:rPr lang="en" sz="2800">
                <a:solidFill>
                  <a:schemeClr val="dk1"/>
                </a:solidFill>
                <a:latin typeface="Calibri"/>
                <a:ea typeface="Calibri"/>
                <a:cs typeface="Calibri"/>
                <a:sym typeface="Calibri"/>
              </a:rPr>
              <a:t>66</a:t>
            </a:r>
            <a:r>
              <a:rPr lang="en" sz="2800" b="0" i="0" u="none" strike="noStrike" cap="none">
                <a:solidFill>
                  <a:schemeClr val="dk1"/>
                </a:solidFill>
                <a:latin typeface="Calibri"/>
                <a:ea typeface="Calibri"/>
                <a:cs typeface="Calibri"/>
                <a:sym typeface="Calibri"/>
              </a:rPr>
              <a:t> =  </a:t>
            </a:r>
            <a:r>
              <a:rPr lang="en" sz="2800">
                <a:solidFill>
                  <a:schemeClr val="dk1"/>
                </a:solidFill>
                <a:latin typeface="Calibri"/>
                <a:ea typeface="Calibri"/>
                <a:cs typeface="Calibri"/>
                <a:sym typeface="Calibri"/>
              </a:rPr>
              <a:t>132</a:t>
            </a:r>
          </a:p>
          <a:p>
            <a:pPr marL="0" marR="0" lvl="0" indent="0" algn="l" rtl="0">
              <a:spcBef>
                <a:spcPts val="0"/>
              </a:spcBef>
              <a:buNone/>
            </a:pPr>
            <a:endParaRPr sz="2800" b="0" i="0" u="none" strike="noStrike" cap="none">
              <a:solidFill>
                <a:schemeClr val="dk1"/>
              </a:solidFill>
              <a:latin typeface="Calibri"/>
              <a:ea typeface="Calibri"/>
              <a:cs typeface="Calibri"/>
              <a:sym typeface="Calibri"/>
            </a:endParaRPr>
          </a:p>
        </p:txBody>
      </p:sp>
      <p:sp>
        <p:nvSpPr>
          <p:cNvPr id="543" name="Shape 543"/>
          <p:cNvSpPr/>
          <p:nvPr/>
        </p:nvSpPr>
        <p:spPr>
          <a:xfrm>
            <a:off x="412553" y="2818975"/>
            <a:ext cx="3076500" cy="438600"/>
          </a:xfrm>
          <a:prstGeom prst="rect">
            <a:avLst/>
          </a:prstGeom>
          <a:noFill/>
          <a:ln>
            <a:noFill/>
          </a:ln>
        </p:spPr>
        <p:txBody>
          <a:bodyPr lIns="91425" tIns="45700" rIns="91425" bIns="45700" anchor="t" anchorCtr="0">
            <a:noAutofit/>
          </a:bodyPr>
          <a:lstStyle/>
          <a:p>
            <a:pPr lvl="0" rtl="0">
              <a:spcBef>
                <a:spcPts val="0"/>
              </a:spcBef>
              <a:buSzPct val="25000"/>
              <a:buNone/>
            </a:pPr>
            <a:r>
              <a:rPr lang="en" sz="2400" b="0" i="0" u="none" strike="noStrike" cap="none">
                <a:solidFill>
                  <a:schemeClr val="dk1"/>
                </a:solidFill>
                <a:latin typeface="Calibri"/>
                <a:ea typeface="Calibri"/>
                <a:cs typeface="Calibri"/>
                <a:sym typeface="Calibri"/>
              </a:rPr>
              <a:t>2</a:t>
            </a:r>
            <a:r>
              <a:rPr lang="en" sz="2400">
                <a:solidFill>
                  <a:schemeClr val="dk1"/>
                </a:solidFill>
                <a:latin typeface="Playball"/>
                <a:ea typeface="Playball"/>
                <a:cs typeface="Playball"/>
                <a:sym typeface="Playball"/>
              </a:rPr>
              <a:t>wh= </a:t>
            </a:r>
            <a:r>
              <a:rPr lang="en" sz="2400">
                <a:solidFill>
                  <a:schemeClr val="dk1"/>
                </a:solidFill>
              </a:rPr>
              <a:t>2(5x3) = 30</a:t>
            </a:r>
          </a:p>
        </p:txBody>
      </p:sp>
      <p:sp>
        <p:nvSpPr>
          <p:cNvPr id="544" name="Shape 544"/>
          <p:cNvSpPr/>
          <p:nvPr/>
        </p:nvSpPr>
        <p:spPr>
          <a:xfrm>
            <a:off x="4224675" y="2832475"/>
            <a:ext cx="4242300" cy="392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a:solidFill>
                  <a:schemeClr val="dk1"/>
                </a:solidFill>
                <a:latin typeface="Calibri"/>
                <a:ea typeface="Calibri"/>
                <a:cs typeface="Calibri"/>
                <a:sym typeface="Calibri"/>
              </a:rPr>
              <a:t>2</a:t>
            </a:r>
            <a:r>
              <a:rPr lang="en" sz="2400">
                <a:solidFill>
                  <a:schemeClr val="dk1"/>
                </a:solidFill>
                <a:latin typeface="Playball"/>
                <a:ea typeface="Playball"/>
                <a:cs typeface="Playball"/>
                <a:sym typeface="Playball"/>
              </a:rPr>
              <a:t>wh</a:t>
            </a:r>
            <a:r>
              <a:rPr lang="en" sz="2800" b="0" i="0" u="none" strike="noStrike" cap="none">
                <a:solidFill>
                  <a:schemeClr val="dk1"/>
                </a:solidFill>
                <a:latin typeface="Calibri"/>
                <a:ea typeface="Calibri"/>
                <a:cs typeface="Calibri"/>
                <a:sym typeface="Calibri"/>
              </a:rPr>
              <a:t>= 2(5 x </a:t>
            </a:r>
            <a:r>
              <a:rPr lang="en" sz="2800">
                <a:solidFill>
                  <a:schemeClr val="dk1"/>
                </a:solidFill>
                <a:latin typeface="Calibri"/>
                <a:ea typeface="Calibri"/>
                <a:cs typeface="Calibri"/>
                <a:sym typeface="Calibri"/>
              </a:rPr>
              <a:t>6</a:t>
            </a:r>
            <a:r>
              <a:rPr lang="en" sz="2800" b="0" i="0" u="none" strike="noStrike" cap="none">
                <a:solidFill>
                  <a:schemeClr val="dk1"/>
                </a:solidFill>
                <a:latin typeface="Calibri"/>
                <a:ea typeface="Calibri"/>
                <a:cs typeface="Calibri"/>
                <a:sym typeface="Calibri"/>
              </a:rPr>
              <a:t>)   = 2 x </a:t>
            </a:r>
            <a:r>
              <a:rPr lang="en" sz="2800">
                <a:solidFill>
                  <a:schemeClr val="dk1"/>
                </a:solidFill>
                <a:latin typeface="Calibri"/>
                <a:ea typeface="Calibri"/>
                <a:cs typeface="Calibri"/>
                <a:sym typeface="Calibri"/>
              </a:rPr>
              <a:t>3</a:t>
            </a:r>
            <a:r>
              <a:rPr lang="en" sz="2800" b="0" i="0" u="none" strike="noStrike" cap="none">
                <a:solidFill>
                  <a:schemeClr val="dk1"/>
                </a:solidFill>
                <a:latin typeface="Calibri"/>
                <a:ea typeface="Calibri"/>
                <a:cs typeface="Calibri"/>
                <a:sym typeface="Calibri"/>
              </a:rPr>
              <a:t>0 =   </a:t>
            </a:r>
            <a:r>
              <a:rPr lang="en" sz="2800">
                <a:solidFill>
                  <a:schemeClr val="dk1"/>
                </a:solidFill>
                <a:latin typeface="Calibri"/>
                <a:ea typeface="Calibri"/>
                <a:cs typeface="Calibri"/>
                <a:sym typeface="Calibri"/>
              </a:rPr>
              <a:t>6</a:t>
            </a:r>
            <a:r>
              <a:rPr lang="en" sz="2800" b="0" i="0" u="none" strike="noStrike" cap="none">
                <a:solidFill>
                  <a:schemeClr val="dk1"/>
                </a:solidFill>
                <a:latin typeface="Calibri"/>
                <a:ea typeface="Calibri"/>
                <a:cs typeface="Calibri"/>
                <a:sym typeface="Calibri"/>
              </a:rPr>
              <a:t>0 </a:t>
            </a:r>
          </a:p>
        </p:txBody>
      </p:sp>
      <p:sp>
        <p:nvSpPr>
          <p:cNvPr id="545" name="Shape 545"/>
          <p:cNvSpPr txBox="1"/>
          <p:nvPr/>
        </p:nvSpPr>
        <p:spPr>
          <a:xfrm>
            <a:off x="1468412" y="4482985"/>
            <a:ext cx="5333699" cy="438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sp>
        <p:nvSpPr>
          <p:cNvPr id="546" name="Shape 546"/>
          <p:cNvSpPr txBox="1"/>
          <p:nvPr/>
        </p:nvSpPr>
        <p:spPr>
          <a:xfrm>
            <a:off x="296875" y="3664962"/>
            <a:ext cx="3076500" cy="484799"/>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 sz="1800"/>
              <a:t>SA = 40 + 24 + 30 = 94 </a:t>
            </a:r>
            <a:r>
              <a:rPr lang="en" sz="1800">
                <a:solidFill>
                  <a:schemeClr val="dk1"/>
                </a:solidFill>
              </a:rPr>
              <a:t>m</a:t>
            </a:r>
            <a:r>
              <a:rPr lang="en" sz="1800" baseline="30000">
                <a:solidFill>
                  <a:schemeClr val="dk1"/>
                </a:solidFill>
              </a:rPr>
              <a:t>2</a:t>
            </a:r>
          </a:p>
          <a:p>
            <a:pPr lvl="0">
              <a:spcBef>
                <a:spcPts val="0"/>
              </a:spcBef>
              <a:buNone/>
            </a:pPr>
            <a:endParaRPr sz="1800">
              <a:solidFill>
                <a:schemeClr val="dk1"/>
              </a:solidFill>
            </a:endParaRPr>
          </a:p>
        </p:txBody>
      </p:sp>
      <p:sp>
        <p:nvSpPr>
          <p:cNvPr id="547" name="Shape 547"/>
          <p:cNvSpPr txBox="1"/>
          <p:nvPr/>
        </p:nvSpPr>
        <p:spPr>
          <a:xfrm>
            <a:off x="522525" y="1322975"/>
            <a:ext cx="2220599" cy="392399"/>
          </a:xfrm>
          <a:prstGeom prst="rect">
            <a:avLst/>
          </a:prstGeom>
          <a:noFill/>
          <a:ln>
            <a:noFill/>
          </a:ln>
        </p:spPr>
        <p:txBody>
          <a:bodyPr lIns="91425" tIns="91425" rIns="91425" bIns="91425" anchor="t" anchorCtr="0">
            <a:noAutofit/>
          </a:bodyPr>
          <a:lstStyle/>
          <a:p>
            <a:pPr lvl="0">
              <a:spcBef>
                <a:spcPts val="0"/>
              </a:spcBef>
              <a:buNone/>
            </a:pPr>
            <a:r>
              <a:rPr lang="en"/>
              <a:t>Left hand Problem</a:t>
            </a:r>
          </a:p>
        </p:txBody>
      </p:sp>
      <p:sp>
        <p:nvSpPr>
          <p:cNvPr id="548" name="Shape 548"/>
          <p:cNvSpPr txBox="1"/>
          <p:nvPr/>
        </p:nvSpPr>
        <p:spPr>
          <a:xfrm>
            <a:off x="4251375" y="1457575"/>
            <a:ext cx="2327700" cy="3147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a:solidFill>
                  <a:schemeClr val="dk1"/>
                </a:solidFill>
              </a:rPr>
              <a:t>Right hand Problem</a:t>
            </a:r>
          </a:p>
        </p:txBody>
      </p:sp>
      <p:sp>
        <p:nvSpPr>
          <p:cNvPr id="549" name="Shape 549"/>
          <p:cNvSpPr txBox="1"/>
          <p:nvPr/>
        </p:nvSpPr>
        <p:spPr>
          <a:xfrm>
            <a:off x="132825" y="331750"/>
            <a:ext cx="3000000" cy="30000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50" name="Shape 550"/>
          <p:cNvSpPr txBox="1"/>
          <p:nvPr/>
        </p:nvSpPr>
        <p:spPr>
          <a:xfrm>
            <a:off x="4405750" y="3711162"/>
            <a:ext cx="3467700" cy="392399"/>
          </a:xfrm>
          <a:prstGeom prst="rect">
            <a:avLst/>
          </a:prstGeom>
          <a:noFill/>
          <a:ln>
            <a:noFill/>
          </a:ln>
        </p:spPr>
        <p:txBody>
          <a:bodyPr lIns="91425" tIns="91425" rIns="91425" bIns="91425" anchor="t" anchorCtr="0">
            <a:noAutofit/>
          </a:bodyPr>
          <a:lstStyle/>
          <a:p>
            <a:pPr lvl="0">
              <a:spcBef>
                <a:spcPts val="0"/>
              </a:spcBef>
              <a:buNone/>
            </a:pPr>
            <a:r>
              <a:rPr lang="en" sz="1800"/>
              <a:t>SA = 110 + 132 + 60 = 302 </a:t>
            </a:r>
            <a:r>
              <a:rPr lang="en" sz="1800">
                <a:solidFill>
                  <a:schemeClr val="dk1"/>
                </a:solidFill>
                <a:latin typeface="Calibri"/>
                <a:ea typeface="Calibri"/>
                <a:cs typeface="Calibri"/>
                <a:sym typeface="Calibri"/>
              </a:rPr>
              <a:t>cm</a:t>
            </a:r>
            <a:r>
              <a:rPr lang="en" sz="1800" baseline="30000">
                <a:solidFill>
                  <a:schemeClr val="dk1"/>
                </a:solidFill>
                <a:latin typeface="Calibri"/>
                <a:ea typeface="Calibri"/>
                <a:cs typeface="Calibri"/>
                <a:sym typeface="Calibri"/>
              </a:rPr>
              <a:t>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ctrTitle"/>
          </p:nvPr>
        </p:nvSpPr>
        <p:spPr>
          <a:xfrm>
            <a:off x="1143000" y="571500"/>
            <a:ext cx="6858000" cy="663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 sz="3000" b="0" i="0" u="none" strike="noStrike" cap="none">
                <a:solidFill>
                  <a:schemeClr val="dk1"/>
                </a:solidFill>
                <a:latin typeface="Calibri"/>
                <a:ea typeface="Calibri"/>
                <a:cs typeface="Calibri"/>
                <a:sym typeface="Calibri"/>
              </a:rPr>
              <a:t>For more instruction see the video below.</a:t>
            </a:r>
          </a:p>
        </p:txBody>
      </p:sp>
      <p:sp>
        <p:nvSpPr>
          <p:cNvPr id="556" name="Shape 556"/>
          <p:cNvSpPr txBox="1">
            <a:spLocks noGrp="1"/>
          </p:cNvSpPr>
          <p:nvPr>
            <p:ph type="subTitle" idx="1"/>
          </p:nvPr>
        </p:nvSpPr>
        <p:spPr>
          <a:xfrm>
            <a:off x="1143000" y="1373075"/>
            <a:ext cx="6858000" cy="36858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 sz="5100" b="0" i="0" u="sng" strike="noStrike" cap="none">
                <a:solidFill>
                  <a:schemeClr val="hlink"/>
                </a:solidFill>
                <a:latin typeface="Calibri"/>
                <a:ea typeface="Calibri"/>
                <a:cs typeface="Calibri"/>
                <a:sym typeface="Calibri"/>
                <a:hlinkClick r:id="rId3"/>
              </a:rPr>
              <a:t>Yes, this is it.  Click here!</a:t>
            </a:r>
            <a:r>
              <a:rPr lang="en" sz="5100" b="0" i="0" u="none" strike="noStrike" cap="none">
                <a:solidFill>
                  <a:schemeClr val="dk1"/>
                </a:solidFill>
                <a:latin typeface="Calibri"/>
                <a:ea typeface="Calibri"/>
                <a:cs typeface="Calibri"/>
                <a:sym typeface="Calibri"/>
              </a:rPr>
              <a:t> </a:t>
            </a:r>
          </a:p>
          <a:p>
            <a:pPr marL="0" marR="0" lvl="0" indent="0" algn="ctr" rtl="0">
              <a:lnSpc>
                <a:spcPct val="90000"/>
              </a:lnSpc>
              <a:spcBef>
                <a:spcPts val="750"/>
              </a:spcBef>
              <a:buClr>
                <a:schemeClr val="dk1"/>
              </a:buClr>
              <a:buSzPct val="25000"/>
              <a:buFont typeface="Arial"/>
              <a:buNone/>
            </a:pPr>
            <a:r>
              <a:rPr lang="en" sz="2400" b="0" i="0" u="none" strike="noStrike" cap="none">
                <a:solidFill>
                  <a:schemeClr val="dk1"/>
                </a:solidFill>
                <a:latin typeface="Calibri"/>
                <a:ea typeface="Calibri"/>
                <a:cs typeface="Calibri"/>
                <a:sym typeface="Calibri"/>
              </a:rPr>
              <a:t>This video shows a method of calculating surface area that is a bit different from the formula.  The area of three different faces is calculated, then they are added and lastly multiplied by two.  A formula for that would be SA = 2 (</a:t>
            </a:r>
            <a:r>
              <a:rPr lang="en" sz="2400" b="0" i="0" u="none" strike="noStrike" cap="none">
                <a:solidFill>
                  <a:schemeClr val="dk1"/>
                </a:solidFill>
                <a:latin typeface="Playball"/>
                <a:ea typeface="Playball"/>
                <a:cs typeface="Playball"/>
                <a:sym typeface="Playball"/>
              </a:rPr>
              <a:t>lw + lh + wh</a:t>
            </a:r>
            <a:r>
              <a:rPr lang="en" sz="2400" b="0" i="0" u="none" strike="noStrike" cap="none">
                <a:solidFill>
                  <a:schemeClr val="dk1"/>
                </a:solidFill>
                <a:latin typeface="Calibri"/>
                <a:ea typeface="Calibri"/>
                <a:cs typeface="Calibri"/>
                <a:sym typeface="Calibri"/>
              </a:rPr>
              <a:t>). </a:t>
            </a:r>
          </a:p>
          <a:p>
            <a:pPr marL="0" marR="0" lvl="0" indent="0" algn="ctr" rtl="0">
              <a:lnSpc>
                <a:spcPct val="90000"/>
              </a:lnSpc>
              <a:spcBef>
                <a:spcPts val="750"/>
              </a:spcBef>
              <a:buClr>
                <a:schemeClr val="dk1"/>
              </a:buClr>
              <a:buSzPct val="25000"/>
              <a:buFont typeface="Arial"/>
              <a:buNone/>
            </a:pPr>
            <a:r>
              <a:rPr lang="en" sz="2400" b="0" i="0" u="none" strike="noStrike" cap="none">
                <a:solidFill>
                  <a:schemeClr val="dk1"/>
                </a:solidFill>
                <a:latin typeface="Calibri"/>
                <a:ea typeface="Calibri"/>
                <a:cs typeface="Calibri"/>
                <a:sym typeface="Calibri"/>
              </a:rPr>
              <a:t> Do you understand why yields the same result as the “official” formula SA =</a:t>
            </a:r>
            <a:r>
              <a:rPr lang="en" sz="2400" b="0" i="0" u="none" strike="noStrike" cap="none">
                <a:solidFill>
                  <a:schemeClr val="dk1"/>
                </a:solidFill>
              </a:rPr>
              <a:t> 2</a:t>
            </a:r>
            <a:r>
              <a:rPr lang="en" sz="2400" b="0" i="0" u="none" strike="noStrike" cap="none">
                <a:solidFill>
                  <a:schemeClr val="dk1"/>
                </a:solidFill>
                <a:latin typeface="Playball"/>
                <a:ea typeface="Playball"/>
                <a:cs typeface="Playball"/>
                <a:sym typeface="Playball"/>
              </a:rPr>
              <a:t> lw +</a:t>
            </a:r>
            <a:r>
              <a:rPr lang="en" sz="2400" b="0" i="0" u="none" strike="noStrike" cap="none">
                <a:solidFill>
                  <a:schemeClr val="dk1"/>
                </a:solidFill>
              </a:rPr>
              <a:t>2</a:t>
            </a:r>
            <a:r>
              <a:rPr lang="en" sz="2400" b="0" i="0" u="none" strike="noStrike" cap="none">
                <a:solidFill>
                  <a:schemeClr val="dk1"/>
                </a:solidFill>
                <a:latin typeface="Playball"/>
                <a:ea typeface="Playball"/>
                <a:cs typeface="Playball"/>
                <a:sym typeface="Playball"/>
              </a:rPr>
              <a:t> lh +</a:t>
            </a:r>
            <a:r>
              <a:rPr lang="en" sz="2400" b="0" i="0" u="none" strike="noStrike" cap="none">
                <a:solidFill>
                  <a:schemeClr val="dk1"/>
                </a:solidFill>
              </a:rPr>
              <a:t>2</a:t>
            </a:r>
            <a:r>
              <a:rPr lang="en" sz="2400" b="0" i="0" u="none" strike="noStrike" cap="none">
                <a:solidFill>
                  <a:schemeClr val="dk1"/>
                </a:solidFill>
                <a:latin typeface="Playball"/>
                <a:ea typeface="Playball"/>
                <a:cs typeface="Playball"/>
                <a:sym typeface="Playball"/>
              </a:rPr>
              <a:t>wh</a:t>
            </a:r>
            <a:r>
              <a:rPr lang="en" sz="2400" b="0" i="0" u="none" strike="noStrike" cap="none">
                <a:solidFill>
                  <a:schemeClr val="dk1"/>
                </a:solidFill>
                <a:latin typeface="Arial"/>
                <a:ea typeface="Arial"/>
                <a:cs typeface="Arial"/>
                <a:sym typeface="Arial"/>
              </a:rPr>
              <a:t> </a:t>
            </a:r>
            <a:r>
              <a:rPr lang="en" sz="2400" b="0" i="0" u="none" strike="noStrike" cap="none">
                <a:solidFill>
                  <a:schemeClr val="dk1"/>
                </a:solidFill>
                <a:latin typeface="Calibri"/>
                <a:ea typeface="Calibri"/>
                <a:cs typeface="Calibri"/>
                <a:sym typeface="Calibri"/>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Shape 561"/>
          <p:cNvPicPr preferRelativeResize="0"/>
          <p:nvPr/>
        </p:nvPicPr>
        <p:blipFill rotWithShape="1">
          <a:blip r:embed="rId3">
            <a:alphaModFix/>
          </a:blip>
          <a:srcRect/>
          <a:stretch/>
        </p:blipFill>
        <p:spPr>
          <a:xfrm>
            <a:off x="1219200" y="1167125"/>
            <a:ext cx="6858000" cy="3857699"/>
          </a:xfrm>
          <a:prstGeom prst="rect">
            <a:avLst/>
          </a:prstGeom>
          <a:noFill/>
          <a:ln>
            <a:noFill/>
          </a:ln>
        </p:spPr>
      </p:pic>
      <p:sp>
        <p:nvSpPr>
          <p:cNvPr id="562" name="Shape 562"/>
          <p:cNvSpPr txBox="1"/>
          <p:nvPr/>
        </p:nvSpPr>
        <p:spPr>
          <a:xfrm>
            <a:off x="1219200" y="237075"/>
            <a:ext cx="6858000" cy="1048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In a moment, you will go to a site where you will need to scroll down to see what is pictured below.</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Still want more???</a:t>
            </a:r>
          </a:p>
        </p:txBody>
      </p:sp>
      <p:sp>
        <p:nvSpPr>
          <p:cNvPr id="568" name="Shape 568"/>
          <p:cNvSpPr txBox="1">
            <a:spLocks noGrp="1"/>
          </p:cNvSpPr>
          <p:nvPr>
            <p:ph type="body" idx="1"/>
          </p:nvPr>
        </p:nvSpPr>
        <p:spPr>
          <a:xfrm>
            <a:off x="628650" y="1369225"/>
            <a:ext cx="7886700" cy="35234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 sz="3600" b="0" i="0" u="sng" strike="noStrike" cap="none">
                <a:solidFill>
                  <a:schemeClr val="hlink"/>
                </a:solidFill>
                <a:latin typeface="Calibri"/>
                <a:ea typeface="Calibri"/>
                <a:cs typeface="Calibri"/>
                <a:sym typeface="Calibri"/>
                <a:hlinkClick r:id="rId3"/>
              </a:rPr>
              <a:t>Here’s another look at surface area of a rectangular prism.  When you get to the linked page, scroll down to the place that you see "Method 1 of 2“</a:t>
            </a:r>
            <a:r>
              <a:rPr lang="en" sz="3600" b="0" i="0" u="none" strike="noStrike" cap="none">
                <a:solidFill>
                  <a:schemeClr val="dk1"/>
                </a:solidFill>
                <a:latin typeface="Calibri"/>
                <a:ea typeface="Calibri"/>
                <a:cs typeface="Calibri"/>
                <a:sym typeface="Calibri"/>
              </a:rPr>
              <a:t>.</a:t>
            </a:r>
          </a:p>
          <a:p>
            <a:pPr marL="0" marR="0" lvl="0" indent="0" algn="l" rtl="0">
              <a:lnSpc>
                <a:spcPct val="90000"/>
              </a:lnSpc>
              <a:spcBef>
                <a:spcPts val="750"/>
              </a:spcBef>
              <a:buClr>
                <a:schemeClr val="dk1"/>
              </a:buClr>
              <a:buSzPct val="25000"/>
              <a:buFont typeface="Arial"/>
              <a:buNone/>
            </a:pPr>
            <a:r>
              <a:rPr lang="en" sz="3600" b="0" i="0" u="none" strike="noStrike" cap="none">
                <a:solidFill>
                  <a:schemeClr val="dk1"/>
                </a:solidFill>
                <a:latin typeface="Calibri"/>
                <a:ea typeface="Calibri"/>
                <a:cs typeface="Calibri"/>
                <a:sym typeface="Calibri"/>
              </a:rPr>
              <a:t>You should see something that looks like the previous slide.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762000" y="225625"/>
            <a:ext cx="7886700" cy="48332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2950" b="0" i="0" u="none" strike="noStrike" cap="none">
                <a:solidFill>
                  <a:schemeClr val="dk1"/>
                </a:solidFill>
                <a:latin typeface="Calibri"/>
                <a:ea typeface="Calibri"/>
                <a:cs typeface="Calibri"/>
                <a:sym typeface="Calibri"/>
              </a:rPr>
              <a:t>Can you find a good video or resource to help you or others learn about surface area of rectangular prisms? </a:t>
            </a:r>
            <a:br>
              <a:rPr lang="en" sz="2950" b="0" i="0" u="none" strike="noStrike" cap="none">
                <a:solidFill>
                  <a:schemeClr val="dk1"/>
                </a:solidFill>
                <a:latin typeface="Calibri"/>
                <a:ea typeface="Calibri"/>
                <a:cs typeface="Calibri"/>
                <a:sym typeface="Calibri"/>
              </a:rPr>
            </a:br>
            <a:r>
              <a:rPr lang="en" sz="2950" b="0" i="0" u="none" strike="noStrike" cap="none">
                <a:solidFill>
                  <a:schemeClr val="dk1"/>
                </a:solidFill>
                <a:latin typeface="Calibri"/>
                <a:ea typeface="Calibri"/>
                <a:cs typeface="Calibri"/>
                <a:sym typeface="Calibri"/>
              </a:rPr>
              <a:t/>
            </a:r>
            <a:br>
              <a:rPr lang="en" sz="2950" b="0" i="0" u="none" strike="noStrike" cap="none">
                <a:solidFill>
                  <a:schemeClr val="dk1"/>
                </a:solidFill>
                <a:latin typeface="Calibri"/>
                <a:ea typeface="Calibri"/>
                <a:cs typeface="Calibri"/>
                <a:sym typeface="Calibri"/>
              </a:rPr>
            </a:br>
            <a:r>
              <a:rPr lang="en" sz="2950" b="0" i="0" u="none" strike="noStrike" cap="none">
                <a:solidFill>
                  <a:schemeClr val="dk1"/>
                </a:solidFill>
                <a:latin typeface="Calibri"/>
                <a:ea typeface="Calibri"/>
                <a:cs typeface="Calibri"/>
                <a:sym typeface="Calibri"/>
              </a:rPr>
              <a:t>Your teacher has created a Google doc and would love to have you add links to any resources you have found helpful.  If you submit your email address, you will be invited to share and add to the document. We will make a class shared list and a list to post on the Open Education Commons ☺ </a:t>
            </a:r>
            <a:br>
              <a:rPr lang="en" sz="2950" b="0" i="0" u="none" strike="noStrike" cap="none">
                <a:solidFill>
                  <a:schemeClr val="dk1"/>
                </a:solidFill>
                <a:latin typeface="Calibri"/>
                <a:ea typeface="Calibri"/>
                <a:cs typeface="Calibri"/>
                <a:sym typeface="Calibri"/>
              </a:rPr>
            </a:br>
            <a:endParaRPr lang="en" sz="2950" b="0" i="0" u="none" strike="noStrike" cap="none">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p:nvPr/>
        </p:nvSpPr>
        <p:spPr>
          <a:xfrm>
            <a:off x="1281550" y="444575"/>
            <a:ext cx="7197300" cy="25718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More practice on surface area of prisms, if you need it, will be available when you finish this presentation. Also more </a:t>
            </a:r>
            <a:r>
              <a:rPr lang="en" sz="3200">
                <a:solidFill>
                  <a:schemeClr val="dk1"/>
                </a:solidFill>
                <a:latin typeface="Calibri"/>
                <a:ea typeface="Calibri"/>
                <a:cs typeface="Calibri"/>
                <a:sym typeface="Calibri"/>
              </a:rPr>
              <a:t>“GED-ish” types of problems are available for the asking!</a:t>
            </a:r>
          </a:p>
        </p:txBody>
      </p:sp>
      <p:pic>
        <p:nvPicPr>
          <p:cNvPr id="579" name="Shape 579"/>
          <p:cNvPicPr preferRelativeResize="0"/>
          <p:nvPr/>
        </p:nvPicPr>
        <p:blipFill rotWithShape="1">
          <a:blip r:embed="rId3">
            <a:alphaModFix/>
          </a:blip>
          <a:srcRect/>
          <a:stretch/>
        </p:blipFill>
        <p:spPr>
          <a:xfrm>
            <a:off x="368150" y="2819807"/>
            <a:ext cx="2228700" cy="222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513450" y="817950"/>
            <a:ext cx="8117100" cy="3093300"/>
          </a:xfrm>
          <a:prstGeom prst="rect">
            <a:avLst/>
          </a:prstGeom>
          <a:noFill/>
          <a:ln>
            <a:noFill/>
          </a:ln>
        </p:spPr>
        <p:txBody>
          <a:bodyPr lIns="91425" tIns="45700" rIns="91425" bIns="45700" anchor="t" anchorCtr="0">
            <a:noAutofit/>
          </a:bodyPr>
          <a:lstStyle/>
          <a:p>
            <a:pPr marL="0" marR="0" lvl="0" indent="0" algn="ctr" rtl="0">
              <a:spcBef>
                <a:spcPts val="0"/>
              </a:spcBef>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3600" b="0" i="0" u="none" strike="noStrike" cap="none">
                <a:solidFill>
                  <a:schemeClr val="dk1"/>
                </a:solidFill>
                <a:latin typeface="Calibri"/>
                <a:ea typeface="Calibri"/>
                <a:cs typeface="Calibri"/>
                <a:sym typeface="Calibri"/>
              </a:rPr>
              <a:t>Square </a:t>
            </a:r>
            <a:r>
              <a:rPr lang="en" sz="3600">
                <a:solidFill>
                  <a:schemeClr val="dk1"/>
                </a:solidFill>
                <a:latin typeface="Calibri"/>
                <a:ea typeface="Calibri"/>
                <a:cs typeface="Calibri"/>
                <a:sym typeface="Calibri"/>
              </a:rPr>
              <a:t>feet</a:t>
            </a:r>
            <a:r>
              <a:rPr lang="en" sz="3600" b="0" i="0" u="none" strike="noStrike" cap="none">
                <a:solidFill>
                  <a:schemeClr val="dk1"/>
                </a:solidFill>
                <a:latin typeface="Calibri"/>
                <a:ea typeface="Calibri"/>
                <a:cs typeface="Calibri"/>
                <a:sym typeface="Calibri"/>
              </a:rPr>
              <a:t> can be written sq </a:t>
            </a:r>
            <a:r>
              <a:rPr lang="en" sz="3600">
                <a:solidFill>
                  <a:schemeClr val="dk1"/>
                </a:solidFill>
                <a:latin typeface="Calibri"/>
                <a:ea typeface="Calibri"/>
                <a:cs typeface="Calibri"/>
                <a:sym typeface="Calibri"/>
              </a:rPr>
              <a:t>ft</a:t>
            </a:r>
            <a:r>
              <a:rPr lang="en" sz="3600" b="0" i="0" u="none" strike="noStrike" cap="none">
                <a:solidFill>
                  <a:schemeClr val="dk1"/>
                </a:solidFill>
                <a:latin typeface="Calibri"/>
                <a:ea typeface="Calibri"/>
                <a:cs typeface="Calibri"/>
                <a:sym typeface="Calibri"/>
              </a:rPr>
              <a:t> or </a:t>
            </a:r>
            <a:r>
              <a:rPr lang="en" sz="3600">
                <a:solidFill>
                  <a:schemeClr val="dk1"/>
                </a:solidFill>
                <a:latin typeface="Calibri"/>
                <a:ea typeface="Calibri"/>
                <a:cs typeface="Calibri"/>
                <a:sym typeface="Calibri"/>
              </a:rPr>
              <a:t>ft</a:t>
            </a:r>
            <a:r>
              <a:rPr lang="en" sz="3600" b="0" i="0" u="none" strike="noStrike" cap="none" baseline="30000">
                <a:solidFill>
                  <a:schemeClr val="dk1"/>
                </a:solidFill>
                <a:latin typeface="Calibri"/>
                <a:ea typeface="Calibri"/>
                <a:cs typeface="Calibri"/>
                <a:sym typeface="Calibri"/>
              </a:rPr>
              <a:t>2</a:t>
            </a:r>
          </a:p>
          <a:p>
            <a:pPr marL="0" marR="0" lvl="0" indent="0" algn="ctr" rtl="0">
              <a:spcBef>
                <a:spcPts val="0"/>
              </a:spcBef>
              <a:buNone/>
            </a:pPr>
            <a:endParaRPr sz="3600" b="0" i="0" u="none" strike="noStrike" cap="none" baseline="30000">
              <a:solidFill>
                <a:schemeClr val="dk1"/>
              </a:solidFill>
              <a:latin typeface="Calibri"/>
              <a:ea typeface="Calibri"/>
              <a:cs typeface="Calibri"/>
              <a:sym typeface="Calibri"/>
            </a:endParaRPr>
          </a:p>
          <a:p>
            <a:pPr marL="0" marR="0" lvl="0" indent="0" algn="l" rtl="0">
              <a:spcBef>
                <a:spcPts val="0"/>
              </a:spcBef>
              <a:buSzPct val="25000"/>
              <a:buNone/>
            </a:pPr>
            <a:r>
              <a:rPr lang="en" sz="3600" b="0" i="0" u="none" strike="noStrike" cap="none">
                <a:solidFill>
                  <a:schemeClr val="dk1"/>
                </a:solidFill>
                <a:latin typeface="Calibri"/>
                <a:ea typeface="Calibri"/>
                <a:cs typeface="Calibri"/>
                <a:sym typeface="Calibri"/>
              </a:rPr>
              <a:t>Square </a:t>
            </a:r>
            <a:r>
              <a:rPr lang="en" sz="3600">
                <a:solidFill>
                  <a:schemeClr val="dk1"/>
                </a:solidFill>
                <a:latin typeface="Calibri"/>
                <a:ea typeface="Calibri"/>
                <a:cs typeface="Calibri"/>
                <a:sym typeface="Calibri"/>
              </a:rPr>
              <a:t>meters</a:t>
            </a:r>
            <a:r>
              <a:rPr lang="en" sz="3600" b="0" i="0" u="none" strike="noStrike" cap="none">
                <a:solidFill>
                  <a:schemeClr val="dk1"/>
                </a:solidFill>
                <a:latin typeface="Calibri"/>
                <a:ea typeface="Calibri"/>
                <a:cs typeface="Calibri"/>
                <a:sym typeface="Calibri"/>
              </a:rPr>
              <a:t> can be written sq m or m</a:t>
            </a:r>
            <a:r>
              <a:rPr lang="en" sz="3600" b="0" i="0" u="none" strike="noStrike" cap="none" baseline="30000">
                <a:solidFill>
                  <a:schemeClr val="dk1"/>
                </a:solidFill>
                <a:latin typeface="Calibri"/>
                <a:ea typeface="Calibri"/>
                <a:cs typeface="Calibri"/>
                <a:sym typeface="Calibri"/>
              </a:rPr>
              <a:t>2</a:t>
            </a:r>
          </a:p>
          <a:p>
            <a:pPr marL="0" marR="0" lvl="0" indent="0" algn="ctr" rtl="0">
              <a:spcBef>
                <a:spcPts val="0"/>
              </a:spcBef>
              <a:buNone/>
            </a:pP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629839" y="342900"/>
            <a:ext cx="7523559" cy="68579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 sz="2800" b="0" i="0" u="none" strike="noStrike" cap="none">
                <a:solidFill>
                  <a:schemeClr val="dk1"/>
                </a:solidFill>
                <a:latin typeface="Arial"/>
                <a:ea typeface="Arial"/>
                <a:cs typeface="Arial"/>
                <a:sym typeface="Arial"/>
              </a:rPr>
              <a:t>And now we are ready to consider the volume of a rectangular prism!</a:t>
            </a:r>
          </a:p>
        </p:txBody>
      </p:sp>
      <p:sp>
        <p:nvSpPr>
          <p:cNvPr id="585" name="Shape 585"/>
          <p:cNvSpPr txBox="1">
            <a:spLocks noGrp="1"/>
          </p:cNvSpPr>
          <p:nvPr>
            <p:ph type="body" idx="1"/>
          </p:nvPr>
        </p:nvSpPr>
        <p:spPr>
          <a:xfrm>
            <a:off x="3887391" y="740569"/>
            <a:ext cx="4629150" cy="365521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buClr>
                <a:schemeClr val="dk1"/>
              </a:buClr>
              <a:buSzPct val="25000"/>
              <a:buFont typeface="Arial"/>
              <a:buNone/>
            </a:pPr>
            <a:r>
              <a:rPr lang="en" sz="2400" b="0" i="0" u="none" strike="noStrike" cap="none">
                <a:solidFill>
                  <a:schemeClr val="dk1"/>
                </a:solidFill>
                <a:latin typeface="Calibri"/>
                <a:ea typeface="Calibri"/>
                <a:cs typeface="Calibri"/>
                <a:sym typeface="Calibri"/>
              </a:rPr>
              <a:t>The formula simply means you need to multiply the length times the width times the height.</a:t>
            </a:r>
          </a:p>
          <a:p>
            <a:pPr marL="0" marR="0" lvl="0" indent="0" algn="l" rtl="0">
              <a:lnSpc>
                <a:spcPct val="90000"/>
              </a:lnSpc>
              <a:spcBef>
                <a:spcPts val="75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buClr>
                <a:schemeClr val="dk1"/>
              </a:buClr>
              <a:buSzPct val="25000"/>
              <a:buFont typeface="Arial"/>
              <a:buNone/>
            </a:pPr>
            <a:r>
              <a:rPr lang="en" sz="2400" b="0" i="0" u="none" strike="noStrike" cap="none">
                <a:solidFill>
                  <a:schemeClr val="dk1"/>
                </a:solidFill>
                <a:latin typeface="Calibri"/>
                <a:ea typeface="Calibri"/>
                <a:cs typeface="Calibri"/>
                <a:sym typeface="Calibri"/>
              </a:rPr>
              <a:t>Since multiplication is associative, it does not matter what order you multiply.  Look for easy multiplications ☺</a:t>
            </a:r>
          </a:p>
          <a:p>
            <a:pPr marL="0" marR="0" lvl="0" indent="0" algn="l" rtl="0">
              <a:lnSpc>
                <a:spcPct val="90000"/>
              </a:lnSpc>
              <a:spcBef>
                <a:spcPts val="75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
        <p:nvSpPr>
          <p:cNvPr id="586" name="Shape 586"/>
          <p:cNvSpPr txBox="1">
            <a:spLocks noGrp="1"/>
          </p:cNvSpPr>
          <p:nvPr>
            <p:ph type="body" idx="2"/>
          </p:nvPr>
        </p:nvSpPr>
        <p:spPr>
          <a:xfrm>
            <a:off x="381000" y="1543050"/>
            <a:ext cx="3198018" cy="285869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 sz="2400" b="0" i="0" u="none" strike="noStrike" cap="none">
                <a:solidFill>
                  <a:schemeClr val="dk1"/>
                </a:solidFill>
                <a:latin typeface="Calibri"/>
                <a:ea typeface="Calibri"/>
                <a:cs typeface="Calibri"/>
                <a:sym typeface="Calibri"/>
              </a:rPr>
              <a:t>Find that formula on the official GED Mathematics Formula Sheet.</a:t>
            </a:r>
          </a:p>
          <a:p>
            <a:pPr marL="0" marR="0" lvl="0" indent="0" algn="l" rtl="0">
              <a:lnSpc>
                <a:spcPct val="90000"/>
              </a:lnSpc>
              <a:spcBef>
                <a:spcPts val="75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buClr>
                <a:schemeClr val="dk1"/>
              </a:buClr>
              <a:buSzPct val="25000"/>
              <a:buFont typeface="Arial"/>
              <a:buNone/>
            </a:pPr>
            <a:r>
              <a:rPr lang="en" sz="2400" b="0" i="0" u="none" strike="noStrike" cap="none">
                <a:solidFill>
                  <a:schemeClr val="dk1"/>
                </a:solidFill>
                <a:latin typeface="Calibri"/>
                <a:ea typeface="Calibri"/>
                <a:cs typeface="Calibri"/>
                <a:sym typeface="Calibri"/>
              </a:rPr>
              <a:t>You should see V = </a:t>
            </a:r>
            <a:r>
              <a:rPr lang="en" sz="2400" b="1" i="0" u="none" strike="noStrike" cap="none">
                <a:solidFill>
                  <a:schemeClr val="dk1"/>
                </a:solidFill>
                <a:latin typeface="Playball"/>
                <a:ea typeface="Playball"/>
                <a:cs typeface="Playball"/>
                <a:sym typeface="Playball"/>
              </a:rPr>
              <a:t>l</a:t>
            </a:r>
            <a:r>
              <a:rPr lang="en" sz="2400" b="0" i="0" u="none" strike="noStrike" cap="none">
                <a:solidFill>
                  <a:schemeClr val="dk1"/>
                </a:solidFill>
                <a:latin typeface="Playball"/>
                <a:ea typeface="Playball"/>
                <a:cs typeface="Playball"/>
                <a:sym typeface="Playball"/>
              </a:rPr>
              <a:t>wh</a:t>
            </a:r>
          </a:p>
          <a:p>
            <a:pPr marL="0" marR="0" lvl="0" indent="0" algn="l" rtl="0">
              <a:lnSpc>
                <a:spcPct val="90000"/>
              </a:lnSpc>
              <a:spcBef>
                <a:spcPts val="75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descr="http://www.scimathmn.org/stemtc/sites/default/files/images/frameworks/math/6.1.3C/image042.jpg"/>
          <p:cNvPicPr preferRelativeResize="0"/>
          <p:nvPr/>
        </p:nvPicPr>
        <p:blipFill rotWithShape="1">
          <a:blip r:embed="rId3">
            <a:alphaModFix/>
          </a:blip>
          <a:srcRect/>
          <a:stretch/>
        </p:blipFill>
        <p:spPr>
          <a:xfrm>
            <a:off x="533400" y="1203118"/>
            <a:ext cx="3238499" cy="2057400"/>
          </a:xfrm>
          <a:prstGeom prst="rect">
            <a:avLst/>
          </a:prstGeom>
          <a:noFill/>
          <a:ln>
            <a:noFill/>
          </a:ln>
        </p:spPr>
      </p:pic>
      <p:sp>
        <p:nvSpPr>
          <p:cNvPr id="592" name="Shape 592"/>
          <p:cNvSpPr txBox="1"/>
          <p:nvPr/>
        </p:nvSpPr>
        <p:spPr>
          <a:xfrm>
            <a:off x="4114800" y="742950"/>
            <a:ext cx="4572000" cy="297773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Here we see a rectangular prism  that is broken down into 4 layers of 6 cubes.  We say the volume of this prism is 24 cubic units  or 24 units</a:t>
            </a:r>
            <a:r>
              <a:rPr lang="en" sz="2800" b="0" i="0" u="none" strike="noStrike" cap="none" baseline="30000">
                <a:solidFill>
                  <a:schemeClr val="dk1"/>
                </a:solidFill>
                <a:latin typeface="Calibri"/>
                <a:ea typeface="Calibri"/>
                <a:cs typeface="Calibri"/>
                <a:sym typeface="Calibri"/>
              </a:rPr>
              <a:t>3</a:t>
            </a:r>
            <a:r>
              <a:rPr lang="en" sz="2800" b="0" i="0" u="none" strike="noStrike" cap="none">
                <a:solidFill>
                  <a:schemeClr val="dk1"/>
                </a:solidFill>
                <a:latin typeface="Calibri"/>
                <a:ea typeface="Calibri"/>
                <a:cs typeface="Calibri"/>
                <a:sym typeface="Calibri"/>
              </a:rPr>
              <a:t>.  The units might be feet, inches, centimeters, millimeters or any measurement of length.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Now let’s apply that formula to some rectangular prisms.</a:t>
            </a:r>
          </a:p>
        </p:txBody>
      </p:sp>
      <p:pic>
        <p:nvPicPr>
          <p:cNvPr id="598" name="Shape 598"/>
          <p:cNvPicPr preferRelativeResize="0"/>
          <p:nvPr/>
        </p:nvPicPr>
        <p:blipFill rotWithShape="1">
          <a:blip r:embed="rId3">
            <a:alphaModFix/>
          </a:blip>
          <a:srcRect/>
          <a:stretch/>
        </p:blipFill>
        <p:spPr>
          <a:xfrm>
            <a:off x="628650" y="1268016"/>
            <a:ext cx="4959347" cy="2789633"/>
          </a:xfrm>
          <a:prstGeom prst="rect">
            <a:avLst/>
          </a:prstGeom>
          <a:noFill/>
          <a:ln>
            <a:noFill/>
          </a:ln>
        </p:spPr>
      </p:pic>
      <p:sp>
        <p:nvSpPr>
          <p:cNvPr id="599" name="Shape 599"/>
          <p:cNvSpPr txBox="1"/>
          <p:nvPr/>
        </p:nvSpPr>
        <p:spPr>
          <a:xfrm>
            <a:off x="6295925" y="3029675"/>
            <a:ext cx="1981199" cy="1315800"/>
          </a:xfrm>
          <a:prstGeom prst="rect">
            <a:avLst/>
          </a:prstGeom>
          <a:blipFill rotWithShape="1">
            <a:blip r:embed="rId4">
              <a:alphaModFix/>
            </a:blip>
            <a:stretch>
              <a:fillRect l="-2461" t="-1735" b="-4512"/>
            </a:stretch>
          </a:blip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a:latin typeface="Calibri"/>
                <a:ea typeface="Calibri"/>
                <a:cs typeface="Calibri"/>
                <a:sym typeface="Calibri"/>
              </a:rPr>
              <a:t> </a:t>
            </a:r>
          </a:p>
        </p:txBody>
      </p:sp>
      <p:sp>
        <p:nvSpPr>
          <p:cNvPr id="600" name="Shape 600"/>
          <p:cNvSpPr txBox="1"/>
          <p:nvPr/>
        </p:nvSpPr>
        <p:spPr>
          <a:xfrm>
            <a:off x="6285100" y="1279600"/>
            <a:ext cx="1981199" cy="1709699"/>
          </a:xfrm>
          <a:prstGeom prst="rect">
            <a:avLst/>
          </a:prstGeom>
          <a:noFill/>
          <a:ln>
            <a:noFill/>
          </a:ln>
        </p:spPr>
        <p:txBody>
          <a:bodyPr lIns="91425" tIns="91425" rIns="91425" bIns="91425" anchor="t" anchorCtr="0">
            <a:noAutofit/>
          </a:bodyPr>
          <a:lstStyle/>
          <a:p>
            <a:pPr lvl="0" rtl="0">
              <a:spcBef>
                <a:spcPts val="0"/>
              </a:spcBef>
              <a:buNone/>
            </a:pPr>
            <a:r>
              <a:rPr lang="en" sz="2400"/>
              <a:t>V= </a:t>
            </a:r>
            <a:r>
              <a:rPr lang="en" sz="2400">
                <a:latin typeface="Playball"/>
                <a:ea typeface="Playball"/>
                <a:cs typeface="Playball"/>
                <a:sym typeface="Playball"/>
              </a:rPr>
              <a:t>lwh</a:t>
            </a:r>
          </a:p>
          <a:p>
            <a:pPr lvl="0" rtl="0">
              <a:spcBef>
                <a:spcPts val="0"/>
              </a:spcBef>
              <a:buNone/>
            </a:pPr>
            <a:r>
              <a:rPr lang="en" sz="2400"/>
              <a:t>V= 5 x 6 x 20</a:t>
            </a:r>
          </a:p>
          <a:p>
            <a:pPr lvl="0" rtl="0">
              <a:spcBef>
                <a:spcPts val="0"/>
              </a:spcBef>
              <a:buNone/>
            </a:pPr>
            <a:r>
              <a:rPr lang="en" sz="2400"/>
              <a:t>V= 30 x 20</a:t>
            </a:r>
          </a:p>
          <a:p>
            <a:pPr lvl="0">
              <a:spcBef>
                <a:spcPts val="0"/>
              </a:spcBef>
              <a:buNone/>
            </a:pPr>
            <a:r>
              <a:rPr lang="en" sz="2400"/>
              <a:t>V= 600 cm</a:t>
            </a:r>
            <a:r>
              <a:rPr lang="en" sz="2400" baseline="30000"/>
              <a:t>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628650" y="273844"/>
            <a:ext cx="7886700"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3300" b="0" i="0" u="none" strike="noStrike" cap="none">
                <a:solidFill>
                  <a:schemeClr val="dk1"/>
                </a:solidFill>
                <a:latin typeface="Calibri"/>
                <a:ea typeface="Calibri"/>
                <a:cs typeface="Calibri"/>
                <a:sym typeface="Calibri"/>
              </a:rPr>
              <a:t>Here’s another example:</a:t>
            </a:r>
          </a:p>
        </p:txBody>
      </p:sp>
      <p:pic>
        <p:nvPicPr>
          <p:cNvPr id="606" name="Shape 606"/>
          <p:cNvPicPr preferRelativeResize="0"/>
          <p:nvPr/>
        </p:nvPicPr>
        <p:blipFill rotWithShape="1">
          <a:blip r:embed="rId3">
            <a:alphaModFix/>
          </a:blip>
          <a:srcRect/>
          <a:stretch/>
        </p:blipFill>
        <p:spPr>
          <a:xfrm>
            <a:off x="4876800" y="1256586"/>
            <a:ext cx="4067175" cy="2500312"/>
          </a:xfrm>
          <a:prstGeom prst="rect">
            <a:avLst/>
          </a:prstGeom>
          <a:noFill/>
          <a:ln>
            <a:noFill/>
          </a:ln>
        </p:spPr>
      </p:pic>
      <p:sp>
        <p:nvSpPr>
          <p:cNvPr id="607" name="Shape 607"/>
          <p:cNvSpPr txBox="1"/>
          <p:nvPr/>
        </p:nvSpPr>
        <p:spPr>
          <a:xfrm>
            <a:off x="628650" y="1600200"/>
            <a:ext cx="3714750" cy="3924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The formula is V = </a:t>
            </a:r>
            <a:r>
              <a:rPr lang="en" sz="2800" b="1" i="0" u="none" strike="noStrike" cap="none">
                <a:solidFill>
                  <a:schemeClr val="dk1"/>
                </a:solidFill>
                <a:latin typeface="Radley"/>
                <a:ea typeface="Radley"/>
                <a:cs typeface="Radley"/>
                <a:sym typeface="Radley"/>
              </a:rPr>
              <a:t>l</a:t>
            </a:r>
            <a:r>
              <a:rPr lang="en" sz="2800" b="0" i="0" u="none" strike="noStrike" cap="none">
                <a:solidFill>
                  <a:schemeClr val="dk1"/>
                </a:solidFill>
                <a:latin typeface="Calibri"/>
                <a:ea typeface="Calibri"/>
                <a:cs typeface="Calibri"/>
                <a:sym typeface="Calibri"/>
              </a:rPr>
              <a:t>wh</a:t>
            </a:r>
          </a:p>
        </p:txBody>
      </p:sp>
      <p:sp>
        <p:nvSpPr>
          <p:cNvPr id="608" name="Shape 608"/>
          <p:cNvSpPr txBox="1"/>
          <p:nvPr/>
        </p:nvSpPr>
        <p:spPr>
          <a:xfrm>
            <a:off x="552450" y="2464596"/>
            <a:ext cx="3867149" cy="1038746"/>
          </a:xfrm>
          <a:prstGeom prst="rect">
            <a:avLst/>
          </a:prstGeom>
          <a:blipFill rotWithShape="1">
            <a:blip r:embed="rId4">
              <a:alphaModFix/>
            </a:blip>
            <a:stretch>
              <a:fillRect l="-3311" t="-3964" b="-11891"/>
            </a:stretch>
          </a:blip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a:latin typeface="Calibri"/>
                <a:ea typeface="Calibri"/>
                <a:cs typeface="Calibri"/>
                <a:sym typeface="Calibri"/>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628650" y="273844"/>
            <a:ext cx="7886700" cy="344090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2950" b="0" i="0" u="none" strike="noStrike" cap="none">
                <a:solidFill>
                  <a:schemeClr val="dk1"/>
                </a:solidFill>
                <a:latin typeface="Calibri"/>
                <a:ea typeface="Calibri"/>
                <a:cs typeface="Calibri"/>
                <a:sym typeface="Calibri"/>
              </a:rPr>
              <a:t/>
            </a:r>
            <a:br>
              <a:rPr lang="en" sz="2950" b="0" i="0" u="none" strike="noStrike" cap="none">
                <a:solidFill>
                  <a:schemeClr val="dk1"/>
                </a:solidFill>
                <a:latin typeface="Calibri"/>
                <a:ea typeface="Calibri"/>
                <a:cs typeface="Calibri"/>
                <a:sym typeface="Calibri"/>
              </a:rPr>
            </a:br>
            <a:r>
              <a:rPr lang="en" sz="2950" b="0" i="0" u="none" strike="noStrike" cap="none">
                <a:solidFill>
                  <a:schemeClr val="dk1"/>
                </a:solidFill>
                <a:latin typeface="Calibri"/>
                <a:ea typeface="Calibri"/>
                <a:cs typeface="Calibri"/>
                <a:sym typeface="Calibri"/>
              </a:rPr>
              <a:t/>
            </a:r>
            <a:br>
              <a:rPr lang="en" sz="2950" b="0" i="0" u="none" strike="noStrike" cap="none">
                <a:solidFill>
                  <a:schemeClr val="dk1"/>
                </a:solidFill>
                <a:latin typeface="Calibri"/>
                <a:ea typeface="Calibri"/>
                <a:cs typeface="Calibri"/>
                <a:sym typeface="Calibri"/>
              </a:rPr>
            </a:br>
            <a:r>
              <a:rPr lang="en" sz="2950" b="0" i="0" u="none" strike="noStrike" cap="none">
                <a:solidFill>
                  <a:schemeClr val="dk1"/>
                </a:solidFill>
                <a:latin typeface="Calibri"/>
                <a:ea typeface="Calibri"/>
                <a:cs typeface="Calibri"/>
                <a:sym typeface="Calibri"/>
              </a:rPr>
              <a:t>Here’s a video that might help you understand how to calculate the volume of a rectangular prism and understand what it means.</a:t>
            </a:r>
            <a:br>
              <a:rPr lang="en" sz="2950" b="0" i="0" u="none" strike="noStrike" cap="none">
                <a:solidFill>
                  <a:schemeClr val="dk1"/>
                </a:solidFill>
                <a:latin typeface="Calibri"/>
                <a:ea typeface="Calibri"/>
                <a:cs typeface="Calibri"/>
                <a:sym typeface="Calibri"/>
              </a:rPr>
            </a:br>
            <a:r>
              <a:rPr lang="en" sz="2950" b="0" i="0" u="none" strike="noStrike" cap="none">
                <a:solidFill>
                  <a:schemeClr val="dk1"/>
                </a:solidFill>
                <a:latin typeface="Calibri"/>
                <a:ea typeface="Calibri"/>
                <a:cs typeface="Calibri"/>
                <a:sym typeface="Calibri"/>
              </a:rPr>
              <a:t/>
            </a:r>
            <a:br>
              <a:rPr lang="en" sz="2950" b="0" i="0" u="none" strike="noStrike" cap="none">
                <a:solidFill>
                  <a:schemeClr val="dk1"/>
                </a:solidFill>
                <a:latin typeface="Calibri"/>
                <a:ea typeface="Calibri"/>
                <a:cs typeface="Calibri"/>
                <a:sym typeface="Calibri"/>
              </a:rPr>
            </a:br>
            <a:r>
              <a:rPr lang="en" sz="2950" b="0" i="0" u="sng" strike="noStrike" cap="none">
                <a:solidFill>
                  <a:schemeClr val="hlink"/>
                </a:solidFill>
                <a:latin typeface="Calibri"/>
                <a:ea typeface="Calibri"/>
                <a:cs typeface="Calibri"/>
                <a:sym typeface="Calibri"/>
                <a:hlinkClick r:id="rId3"/>
              </a:rPr>
              <a:t>Click here for video</a:t>
            </a:r>
            <a:r>
              <a:rPr lang="en" sz="2950" b="0" i="0" u="none" strike="noStrike" cap="none">
                <a:solidFill>
                  <a:schemeClr val="dk1"/>
                </a:solidFill>
                <a:latin typeface="Calibri"/>
                <a:ea typeface="Calibri"/>
                <a:cs typeface="Calibri"/>
                <a:sym typeface="Calibri"/>
              </a:rPr>
              <a:t/>
            </a:r>
            <a:br>
              <a:rPr lang="en" sz="2950" b="0" i="0" u="none" strike="noStrike" cap="none">
                <a:solidFill>
                  <a:schemeClr val="dk1"/>
                </a:solidFill>
                <a:latin typeface="Calibri"/>
                <a:ea typeface="Calibri"/>
                <a:cs typeface="Calibri"/>
                <a:sym typeface="Calibri"/>
              </a:rPr>
            </a:br>
            <a:r>
              <a:rPr lang="en" sz="2950" b="0" i="0" u="none" strike="noStrike" cap="none">
                <a:solidFill>
                  <a:schemeClr val="dk1"/>
                </a:solidFill>
                <a:latin typeface="Calibri"/>
                <a:ea typeface="Calibri"/>
                <a:cs typeface="Calibri"/>
                <a:sym typeface="Calibri"/>
              </a:rPr>
              <a:t/>
            </a:r>
            <a:br>
              <a:rPr lang="en" sz="2950" b="0" i="0" u="none" strike="noStrike" cap="none">
                <a:solidFill>
                  <a:schemeClr val="dk1"/>
                </a:solidFill>
                <a:latin typeface="Calibri"/>
                <a:ea typeface="Calibri"/>
                <a:cs typeface="Calibri"/>
                <a:sym typeface="Calibri"/>
              </a:rPr>
            </a:br>
            <a:endParaRPr lang="en" sz="2950" b="0" i="0" u="none" strike="noStrike" cap="none">
              <a:solidFill>
                <a:schemeClr val="dk1"/>
              </a:solidFill>
              <a:latin typeface="Calibri"/>
              <a:ea typeface="Calibri"/>
              <a:cs typeface="Calibri"/>
              <a:sym typeface="Calibri"/>
            </a:endParaRPr>
          </a:p>
        </p:txBody>
      </p:sp>
      <p:pic>
        <p:nvPicPr>
          <p:cNvPr id="614" name="Shape 614"/>
          <p:cNvPicPr preferRelativeResize="0"/>
          <p:nvPr/>
        </p:nvPicPr>
        <p:blipFill rotWithShape="1">
          <a:blip r:embed="rId4">
            <a:alphaModFix/>
          </a:blip>
          <a:srcRect/>
          <a:stretch/>
        </p:blipFill>
        <p:spPr>
          <a:xfrm>
            <a:off x="5029200" y="2228850"/>
            <a:ext cx="2991225" cy="208828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p:nvPr/>
        </p:nvSpPr>
        <p:spPr>
          <a:xfrm>
            <a:off x="2133600" y="4400550"/>
            <a:ext cx="4572000" cy="399677"/>
          </a:xfrm>
          <a:prstGeom prst="rect">
            <a:avLst/>
          </a:prstGeom>
          <a:noFill/>
          <a:ln>
            <a:noFill/>
          </a:ln>
        </p:spPr>
        <p:txBody>
          <a:bodyPr lIns="91425" tIns="45700" rIns="91425" bIns="45700" anchor="t" anchorCtr="0">
            <a:noAutofit/>
          </a:bodyPr>
          <a:lstStyle/>
          <a:p>
            <a:pPr marL="0" marR="0" lvl="0" indent="0" algn="l" rtl="0">
              <a:lnSpc>
                <a:spcPct val="107000"/>
              </a:lnSpc>
              <a:spcBef>
                <a:spcPts val="0"/>
              </a:spcBef>
              <a:spcAft>
                <a:spcPts val="800"/>
              </a:spcAft>
              <a:buSzPct val="25000"/>
              <a:buNone/>
            </a:pPr>
            <a:r>
              <a:rPr lang="en" sz="2800" b="0" i="0" u="sng" strike="noStrike" cap="none">
                <a:solidFill>
                  <a:schemeClr val="hlink"/>
                </a:solidFill>
                <a:latin typeface="Calibri"/>
                <a:ea typeface="Calibri"/>
                <a:cs typeface="Calibri"/>
                <a:sym typeface="Calibri"/>
                <a:hlinkClick r:id="rId3"/>
              </a:rPr>
              <a:t>A volume thingie to play with</a:t>
            </a:r>
          </a:p>
        </p:txBody>
      </p:sp>
      <p:sp>
        <p:nvSpPr>
          <p:cNvPr id="620" name="Shape 620"/>
          <p:cNvSpPr txBox="1"/>
          <p:nvPr/>
        </p:nvSpPr>
        <p:spPr>
          <a:xfrm>
            <a:off x="926925" y="450225"/>
            <a:ext cx="7924799" cy="3501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Click the </a:t>
            </a:r>
            <a:r>
              <a:rPr lang="en" sz="2400">
                <a:solidFill>
                  <a:schemeClr val="dk1"/>
                </a:solidFill>
                <a:latin typeface="Calibri"/>
                <a:ea typeface="Calibri"/>
                <a:cs typeface="Calibri"/>
                <a:sym typeface="Calibri"/>
              </a:rPr>
              <a:t>underlined text</a:t>
            </a:r>
            <a:r>
              <a:rPr lang="en" sz="2400" b="0" i="0" u="none" strike="noStrike" cap="none">
                <a:solidFill>
                  <a:schemeClr val="dk1"/>
                </a:solidFill>
                <a:latin typeface="Calibri"/>
                <a:ea typeface="Calibri"/>
                <a:cs typeface="Calibri"/>
                <a:sym typeface="Calibri"/>
              </a:rPr>
              <a:t> below for an interactive activity you might enjoy.  Once you get to the page click on “View Resource” then use the tool to find  some possible dimensions for a rectangular prism with a volume close to:</a:t>
            </a:r>
            <a:br>
              <a:rPr lang="en" sz="2400" b="0" i="0" u="none" strike="noStrike" cap="none">
                <a:solidFill>
                  <a:schemeClr val="dk1"/>
                </a:solidFill>
                <a:latin typeface="Calibri"/>
                <a:ea typeface="Calibri"/>
                <a:cs typeface="Calibri"/>
                <a:sym typeface="Calibri"/>
              </a:rPr>
            </a:br>
            <a:r>
              <a:rPr lang="en" sz="2400" b="0" i="0" u="none" strike="noStrike" cap="none">
                <a:solidFill>
                  <a:schemeClr val="dk1"/>
                </a:solidFill>
                <a:latin typeface="Calibri"/>
                <a:ea typeface="Calibri"/>
                <a:cs typeface="Calibri"/>
                <a:sym typeface="Calibri"/>
              </a:rPr>
              <a:t/>
            </a:r>
            <a:br>
              <a:rPr lang="en" sz="2400" b="0" i="0" u="none" strike="noStrike" cap="none">
                <a:solidFill>
                  <a:schemeClr val="dk1"/>
                </a:solidFill>
                <a:latin typeface="Calibri"/>
                <a:ea typeface="Calibri"/>
                <a:cs typeface="Calibri"/>
                <a:sym typeface="Calibri"/>
              </a:rPr>
            </a:br>
            <a:r>
              <a:rPr lang="en" sz="2400" b="0" i="0" u="none" strike="noStrike" cap="none">
                <a:solidFill>
                  <a:schemeClr val="dk1"/>
                </a:solidFill>
                <a:latin typeface="Calibri"/>
                <a:ea typeface="Calibri"/>
                <a:cs typeface="Calibri"/>
                <a:sym typeface="Calibri"/>
              </a:rPr>
              <a:t>a) 150cm³</a:t>
            </a:r>
            <a:br>
              <a:rPr lang="en" sz="2400" b="0" i="0" u="none" strike="noStrike" cap="none">
                <a:solidFill>
                  <a:schemeClr val="dk1"/>
                </a:solidFill>
                <a:latin typeface="Calibri"/>
                <a:ea typeface="Calibri"/>
                <a:cs typeface="Calibri"/>
                <a:sym typeface="Calibri"/>
              </a:rPr>
            </a:br>
            <a:r>
              <a:rPr lang="en" sz="2400" b="0" i="0" u="none" strike="noStrike" cap="none">
                <a:solidFill>
                  <a:schemeClr val="dk1"/>
                </a:solidFill>
                <a:latin typeface="Calibri"/>
                <a:ea typeface="Calibri"/>
                <a:cs typeface="Calibri"/>
                <a:sym typeface="Calibri"/>
              </a:rPr>
              <a:t>b) 326cm³</a:t>
            </a:r>
            <a:br>
              <a:rPr lang="en" sz="2400" b="0" i="0" u="none" strike="noStrike" cap="none">
                <a:solidFill>
                  <a:schemeClr val="dk1"/>
                </a:solidFill>
                <a:latin typeface="Calibri"/>
                <a:ea typeface="Calibri"/>
                <a:cs typeface="Calibri"/>
                <a:sym typeface="Calibri"/>
              </a:rPr>
            </a:br>
            <a:r>
              <a:rPr lang="en" sz="2400" b="0" i="0" u="none" strike="noStrike" cap="none">
                <a:solidFill>
                  <a:schemeClr val="dk1"/>
                </a:solidFill>
                <a:latin typeface="Calibri"/>
                <a:ea typeface="Calibri"/>
                <a:cs typeface="Calibri"/>
                <a:sym typeface="Calibri"/>
              </a:rPr>
              <a:t>c) 52cm³</a:t>
            </a:r>
          </a:p>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Submit your answers to your teacher.</a:t>
            </a:r>
          </a:p>
          <a:p>
            <a:pPr marL="0" marR="0" lvl="0" indent="0" algn="l" rtl="0">
              <a:spcBef>
                <a:spcPts val="0"/>
              </a:spcBef>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200" y="742950"/>
            <a:ext cx="7010400" cy="422423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Here is a link to some practice problems for surface area and volume of rectangular prisms.</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3200" b="0" i="0" u="sng" strike="noStrike" cap="none">
                <a:solidFill>
                  <a:schemeClr val="hlink"/>
                </a:solidFill>
                <a:latin typeface="Calibri"/>
                <a:ea typeface="Calibri"/>
                <a:cs typeface="Calibri"/>
                <a:sym typeface="Calibri"/>
                <a:hlinkClick r:id="rId3"/>
              </a:rPr>
              <a:t>Click here for practice problems.  You may print out the problems and the answer sheet.</a:t>
            </a:r>
            <a:r>
              <a:rPr lang="en" sz="3200" b="0" i="0" u="none" strike="noStrike" cap="none">
                <a:solidFill>
                  <a:schemeClr val="dk1"/>
                </a:solidFill>
                <a:latin typeface="Calibri"/>
                <a:ea typeface="Calibri"/>
                <a:cs typeface="Calibri"/>
                <a:sym typeface="Calibri"/>
              </a:rPr>
              <a:t> You will need to click on “Open/Download the PDF Worksheet” to print out the practice.</a:t>
            </a:r>
          </a:p>
        </p:txBody>
      </p:sp>
      <p:pic>
        <p:nvPicPr>
          <p:cNvPr id="626" name="Shape 626"/>
          <p:cNvPicPr preferRelativeResize="0"/>
          <p:nvPr/>
        </p:nvPicPr>
        <p:blipFill rotWithShape="1">
          <a:blip r:embed="rId4">
            <a:alphaModFix/>
          </a:blip>
          <a:srcRect/>
          <a:stretch/>
        </p:blipFill>
        <p:spPr>
          <a:xfrm>
            <a:off x="6837100" y="1600200"/>
            <a:ext cx="2306999" cy="15024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p:nvPr/>
        </p:nvSpPr>
        <p:spPr>
          <a:xfrm>
            <a:off x="3505200" y="900112"/>
            <a:ext cx="5029199" cy="136191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0" i="0" u="none" strike="noStrike" cap="none">
                <a:solidFill>
                  <a:schemeClr val="dk1"/>
                </a:solidFill>
                <a:latin typeface="Calibri"/>
                <a:ea typeface="Calibri"/>
                <a:cs typeface="Calibri"/>
                <a:sym typeface="Calibri"/>
              </a:rPr>
              <a:t>Here is a fun interactive activity that explores the ideas of volume and surface area of a rectangular prism.</a:t>
            </a:r>
          </a:p>
        </p:txBody>
      </p:sp>
      <p:sp>
        <p:nvSpPr>
          <p:cNvPr id="632" name="Shape 632"/>
          <p:cNvSpPr txBox="1"/>
          <p:nvPr/>
        </p:nvSpPr>
        <p:spPr>
          <a:xfrm>
            <a:off x="2286000" y="3086100"/>
            <a:ext cx="3581399" cy="4847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600" b="0" i="0" u="sng" strike="noStrike" cap="none">
                <a:solidFill>
                  <a:schemeClr val="hlink"/>
                </a:solidFill>
                <a:latin typeface="Calibri"/>
                <a:ea typeface="Calibri"/>
                <a:cs typeface="Calibri"/>
                <a:sym typeface="Calibri"/>
                <a:hlinkClick r:id="rId3"/>
              </a:rPr>
              <a:t>Click here</a:t>
            </a:r>
          </a:p>
        </p:txBody>
      </p:sp>
      <p:pic>
        <p:nvPicPr>
          <p:cNvPr id="633" name="Shape 633"/>
          <p:cNvPicPr preferRelativeResize="0"/>
          <p:nvPr/>
        </p:nvPicPr>
        <p:blipFill rotWithShape="1">
          <a:blip r:embed="rId4">
            <a:alphaModFix/>
          </a:blip>
          <a:srcRect/>
          <a:stretch/>
        </p:blipFill>
        <p:spPr>
          <a:xfrm>
            <a:off x="533400" y="509505"/>
            <a:ext cx="2143125" cy="21431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343650" y="188175"/>
            <a:ext cx="8350200" cy="46668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2400" b="0" i="0" u="none" strike="noStrike" cap="none">
                <a:solidFill>
                  <a:schemeClr val="dk1"/>
                </a:solidFill>
                <a:latin typeface="Calibri"/>
                <a:ea typeface="Calibri"/>
                <a:cs typeface="Calibri"/>
                <a:sym typeface="Calibri"/>
              </a:rPr>
              <a:t>Can you find a good video or resource to help you or others learn about volume of rectangular prisms? </a:t>
            </a:r>
            <a:br>
              <a:rPr lang="en" sz="2400" b="0" i="0" u="none" strike="noStrike" cap="none">
                <a:solidFill>
                  <a:schemeClr val="dk1"/>
                </a:solidFill>
                <a:latin typeface="Calibri"/>
                <a:ea typeface="Calibri"/>
                <a:cs typeface="Calibri"/>
                <a:sym typeface="Calibri"/>
              </a:rPr>
            </a:br>
            <a:r>
              <a:rPr lang="en" sz="2400" b="0" i="0" u="none" strike="noStrike" cap="none">
                <a:solidFill>
                  <a:schemeClr val="dk1"/>
                </a:solidFill>
                <a:latin typeface="Calibri"/>
                <a:ea typeface="Calibri"/>
                <a:cs typeface="Calibri"/>
                <a:sym typeface="Calibri"/>
              </a:rPr>
              <a:t/>
            </a:r>
            <a:br>
              <a:rPr lang="en" sz="2400" b="0" i="0" u="none" strike="noStrike" cap="none">
                <a:solidFill>
                  <a:schemeClr val="dk1"/>
                </a:solidFill>
                <a:latin typeface="Calibri"/>
                <a:ea typeface="Calibri"/>
                <a:cs typeface="Calibri"/>
                <a:sym typeface="Calibri"/>
              </a:rPr>
            </a:br>
            <a:r>
              <a:rPr lang="en" sz="2400" b="0" i="0" u="none" strike="noStrike" cap="none">
                <a:solidFill>
                  <a:schemeClr val="dk1"/>
                </a:solidFill>
                <a:latin typeface="Calibri"/>
                <a:ea typeface="Calibri"/>
                <a:cs typeface="Calibri"/>
                <a:sym typeface="Calibri"/>
              </a:rPr>
              <a:t>Your teacher has created a Google doc and would love you to add links to any resources you have found helpful.  Click</a:t>
            </a:r>
            <a:r>
              <a:rPr lang="en" sz="2400">
                <a:solidFill>
                  <a:schemeClr val="dk1"/>
                </a:solidFill>
                <a:latin typeface="Calibri"/>
                <a:ea typeface="Calibri"/>
                <a:cs typeface="Calibri"/>
                <a:sym typeface="Calibri"/>
              </a:rPr>
              <a:t> on the link to find the document that you can add to.</a:t>
            </a:r>
            <a:r>
              <a:rPr lang="en" sz="2400" b="0" i="0" u="none" strike="noStrike" cap="none">
                <a:solidFill>
                  <a:schemeClr val="dk1"/>
                </a:solidFill>
                <a:latin typeface="Calibri"/>
                <a:ea typeface="Calibri"/>
                <a:cs typeface="Calibri"/>
                <a:sym typeface="Calibri"/>
              </a:rPr>
              <a:t> We will make a class shared list to post on the Open Education Commons for other learners to use ☺ </a:t>
            </a:r>
            <a:r>
              <a:rPr lang="en" sz="2400" b="0" i="0" u="sng" strike="noStrike" cap="none">
                <a:solidFill>
                  <a:schemeClr val="hlink"/>
                </a:solidFill>
                <a:latin typeface="Calibri"/>
                <a:ea typeface="Calibri"/>
                <a:cs typeface="Calibri"/>
                <a:sym typeface="Calibri"/>
                <a:hlinkClick r:id="rId3"/>
              </a:rPr>
              <a:t>https://docs.google.com/document/d/1xFpz9DYJZQOx1Ofo-rbf4JcSrJZ3iygWP4Q1s68JpOA/edit</a:t>
            </a:r>
          </a:p>
          <a:p>
            <a:pPr marL="0" marR="0" lvl="0" indent="0" algn="l" rtl="0">
              <a:lnSpc>
                <a:spcPct val="90000"/>
              </a:lnSpc>
              <a:spcBef>
                <a:spcPts val="0"/>
              </a:spcBef>
              <a:buClr>
                <a:schemeClr val="dk1"/>
              </a:buClr>
              <a:buSzPct val="25000"/>
              <a:buFont typeface="Calibri"/>
              <a:buNone/>
            </a:pPr>
            <a:r>
              <a:rPr lang="en" sz="2400" b="0" i="0" u="none" strike="noStrike" cap="none">
                <a:solidFill>
                  <a:schemeClr val="dk1"/>
                </a:solidFill>
                <a:latin typeface="Calibri"/>
                <a:ea typeface="Calibri"/>
                <a:cs typeface="Calibri"/>
                <a:sym typeface="Calibri"/>
              </a:rPr>
              <a:t/>
            </a:r>
            <a:br>
              <a:rPr lang="en" sz="2400" b="0" i="0" u="none" strike="noStrike" cap="none">
                <a:solidFill>
                  <a:schemeClr val="dk1"/>
                </a:solidFill>
                <a:latin typeface="Calibri"/>
                <a:ea typeface="Calibri"/>
                <a:cs typeface="Calibri"/>
                <a:sym typeface="Calibri"/>
              </a:rPr>
            </a:br>
            <a:endParaRPr lang="en"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628650" y="273850"/>
            <a:ext cx="8515199" cy="4430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6000" b="0" i="0" u="none" strike="noStrike" cap="none">
                <a:solidFill>
                  <a:schemeClr val="dk1"/>
                </a:solidFill>
                <a:latin typeface="Calibri"/>
                <a:ea typeface="Calibri"/>
                <a:cs typeface="Calibri"/>
                <a:sym typeface="Calibri"/>
              </a:rPr>
              <a:t>Congratulations!</a:t>
            </a:r>
            <a:r>
              <a:rPr lang="en" sz="2950" b="0" i="0" u="none" strike="noStrike" cap="none">
                <a:solidFill>
                  <a:schemeClr val="dk1"/>
                </a:solidFill>
                <a:latin typeface="Calibri"/>
                <a:ea typeface="Calibri"/>
                <a:cs typeface="Calibri"/>
                <a:sym typeface="Calibri"/>
              </a:rPr>
              <a:t>  </a:t>
            </a:r>
          </a:p>
          <a:p>
            <a:pPr marL="0" marR="0" lvl="0" indent="0" algn="l" rtl="0">
              <a:lnSpc>
                <a:spcPct val="90000"/>
              </a:lnSpc>
              <a:spcBef>
                <a:spcPts val="0"/>
              </a:spcBef>
              <a:buClr>
                <a:schemeClr val="dk1"/>
              </a:buClr>
              <a:buSzPct val="25000"/>
              <a:buFont typeface="Calibri"/>
              <a:buNone/>
            </a:pPr>
            <a:endParaRPr sz="2950">
              <a:solidFill>
                <a:schemeClr val="dk1"/>
              </a:solidFill>
              <a:latin typeface="Calibri"/>
              <a:ea typeface="Calibri"/>
              <a:cs typeface="Calibri"/>
              <a:sym typeface="Calibri"/>
            </a:endParaRPr>
          </a:p>
          <a:p>
            <a:pPr marL="0" marR="0" lvl="0" indent="0" algn="l" rtl="0">
              <a:lnSpc>
                <a:spcPct val="90000"/>
              </a:lnSpc>
              <a:spcBef>
                <a:spcPts val="0"/>
              </a:spcBef>
              <a:buClr>
                <a:schemeClr val="dk1"/>
              </a:buClr>
              <a:buSzPct val="25000"/>
              <a:buFont typeface="Calibri"/>
              <a:buNone/>
            </a:pPr>
            <a:r>
              <a:rPr lang="en" sz="2950" b="0" i="0" u="none" strike="noStrike" cap="none">
                <a:solidFill>
                  <a:schemeClr val="dk1"/>
                </a:solidFill>
                <a:latin typeface="Calibri"/>
                <a:ea typeface="Calibri"/>
                <a:cs typeface="Calibri"/>
                <a:sym typeface="Calibri"/>
              </a:rPr>
              <a:t>Now you are armed to calculate surface area and volume of rectangular prisms!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p:nvPr/>
        </p:nvSpPr>
        <p:spPr>
          <a:xfrm>
            <a:off x="1031175" y="608625"/>
            <a:ext cx="6629400" cy="29006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Square millimeters can be written sq mm or mm</a:t>
            </a:r>
            <a:r>
              <a:rPr lang="en" sz="3200" b="0" i="0" u="none" strike="noStrike" cap="none" baseline="30000">
                <a:solidFill>
                  <a:schemeClr val="dk1"/>
                </a:solidFill>
                <a:latin typeface="Calibri"/>
                <a:ea typeface="Calibri"/>
                <a:cs typeface="Calibri"/>
                <a:sym typeface="Calibri"/>
              </a:rPr>
              <a:t>2</a:t>
            </a: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buSzPct val="25000"/>
              <a:buNone/>
            </a:pPr>
            <a:r>
              <a:rPr lang="en" sz="3200" b="0" i="0" u="none" strike="noStrike" cap="none">
                <a:solidFill>
                  <a:schemeClr val="dk1"/>
                </a:solidFill>
                <a:latin typeface="Calibri"/>
                <a:ea typeface="Calibri"/>
                <a:cs typeface="Calibri"/>
                <a:sym typeface="Calibri"/>
              </a:rPr>
              <a:t>Square </a:t>
            </a:r>
            <a:r>
              <a:rPr lang="en" sz="3200">
                <a:solidFill>
                  <a:schemeClr val="dk1"/>
                </a:solidFill>
                <a:latin typeface="Calibri"/>
                <a:ea typeface="Calibri"/>
                <a:cs typeface="Calibri"/>
                <a:sym typeface="Calibri"/>
              </a:rPr>
              <a:t>miles</a:t>
            </a:r>
            <a:r>
              <a:rPr lang="en" sz="3200" b="0" i="0" u="none" strike="noStrike" cap="none">
                <a:solidFill>
                  <a:schemeClr val="dk1"/>
                </a:solidFill>
                <a:latin typeface="Calibri"/>
                <a:ea typeface="Calibri"/>
                <a:cs typeface="Calibri"/>
                <a:sym typeface="Calibri"/>
              </a:rPr>
              <a:t>  can be written sq </a:t>
            </a:r>
            <a:r>
              <a:rPr lang="en" sz="3200">
                <a:solidFill>
                  <a:schemeClr val="dk1"/>
                </a:solidFill>
                <a:latin typeface="Calibri"/>
                <a:ea typeface="Calibri"/>
                <a:cs typeface="Calibri"/>
                <a:sym typeface="Calibri"/>
              </a:rPr>
              <a:t>mi</a:t>
            </a:r>
            <a:r>
              <a:rPr lang="en" sz="3200" b="0" i="0" u="none" strike="noStrike" cap="none">
                <a:solidFill>
                  <a:schemeClr val="dk1"/>
                </a:solidFill>
                <a:latin typeface="Calibri"/>
                <a:ea typeface="Calibri"/>
                <a:cs typeface="Calibri"/>
                <a:sym typeface="Calibri"/>
              </a:rPr>
              <a:t> or </a:t>
            </a:r>
            <a:r>
              <a:rPr lang="en" sz="3200">
                <a:solidFill>
                  <a:schemeClr val="dk1"/>
                </a:solidFill>
                <a:latin typeface="Calibri"/>
                <a:ea typeface="Calibri"/>
                <a:cs typeface="Calibri"/>
                <a:sym typeface="Calibri"/>
              </a:rPr>
              <a:t>mi</a:t>
            </a:r>
            <a:r>
              <a:rPr lang="en" sz="3200" b="0" i="0" u="none" strike="noStrike" cap="none" baseline="30000">
                <a:solidFill>
                  <a:schemeClr val="dk1"/>
                </a:solidFill>
                <a:latin typeface="Calibri"/>
                <a:ea typeface="Calibri"/>
                <a:cs typeface="Calibri"/>
                <a:sym typeface="Calibri"/>
              </a:rPr>
              <a:t>2</a:t>
            </a:r>
          </a:p>
          <a:p>
            <a:pPr marL="0" marR="0" lvl="0" indent="0" algn="ctr" rtl="0">
              <a:spcBef>
                <a:spcPts val="0"/>
              </a:spcBef>
              <a:buNone/>
            </a:pPr>
            <a:endParaRPr sz="3200" b="0" i="0" u="none" strike="noStrike" cap="none" baseline="30000">
              <a:solidFill>
                <a:schemeClr val="dk1"/>
              </a:solidFill>
              <a:latin typeface="Calibri"/>
              <a:ea typeface="Calibri"/>
              <a:cs typeface="Calibri"/>
              <a:sym typeface="Calibri"/>
            </a:endParaRPr>
          </a:p>
          <a:p>
            <a:pPr marL="0" marR="0" lvl="0" indent="0" algn="ctr" rtl="0">
              <a:spcBef>
                <a:spcPts val="0"/>
              </a:spcBef>
              <a:buSzPct val="25000"/>
              <a:buNone/>
            </a:pPr>
            <a:r>
              <a:rPr lang="en" sz="3200">
                <a:solidFill>
                  <a:srgbClr val="548135"/>
                </a:solidFill>
                <a:latin typeface="Calibri"/>
                <a:ea typeface="Calibri"/>
                <a:cs typeface="Calibri"/>
                <a:sym typeface="Calibri"/>
              </a:rPr>
              <a:t> Remember: </a:t>
            </a:r>
            <a:r>
              <a:rPr lang="en" sz="3200" b="0" i="0" u="none" strike="noStrike" cap="none">
                <a:solidFill>
                  <a:srgbClr val="548135"/>
                </a:solidFill>
                <a:latin typeface="Calibri"/>
                <a:ea typeface="Calibri"/>
                <a:cs typeface="Calibri"/>
                <a:sym typeface="Calibri"/>
              </a:rPr>
              <a:t>The exponent of 2 next to a measurement unit is read “square”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628650" y="273853"/>
            <a:ext cx="8002500" cy="16455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 sz="2400" b="0" i="0" u="none" strike="noStrike" cap="none">
                <a:solidFill>
                  <a:schemeClr val="dk1"/>
                </a:solidFill>
                <a:latin typeface="Calibri"/>
                <a:ea typeface="Calibri"/>
                <a:cs typeface="Calibri"/>
                <a:sym typeface="Calibri"/>
              </a:rPr>
              <a:t>Reflection – please use Word to answer these questions. You can copy the questions and paste them into your response paper. Print your responses and turn in your paper to your teacher.</a:t>
            </a:r>
          </a:p>
        </p:txBody>
      </p:sp>
      <p:sp>
        <p:nvSpPr>
          <p:cNvPr id="649" name="Shape 649"/>
          <p:cNvSpPr txBox="1"/>
          <p:nvPr/>
        </p:nvSpPr>
        <p:spPr>
          <a:xfrm>
            <a:off x="838200" y="2019775"/>
            <a:ext cx="7529399" cy="2960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1.  What was the easiest part of this activity?</a:t>
            </a:r>
          </a:p>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2.  What was the hardest part of this activity?</a:t>
            </a:r>
          </a:p>
          <a:p>
            <a:pPr marL="342900" marR="0" lvl="0" indent="-342900" algn="l" rtl="0">
              <a:spcBef>
                <a:spcPts val="0"/>
              </a:spcBef>
              <a:buClr>
                <a:schemeClr val="dk1"/>
              </a:buClr>
              <a:buSzPct val="100000"/>
              <a:buFont typeface="Calibri"/>
              <a:buAutoNum type="arabicPeriod" startAt="3"/>
            </a:pPr>
            <a:r>
              <a:rPr lang="en" sz="2400" b="0" i="0" u="none" strike="noStrike" cap="none">
                <a:solidFill>
                  <a:schemeClr val="dk1"/>
                </a:solidFill>
                <a:latin typeface="Calibri"/>
                <a:ea typeface="Calibri"/>
                <a:cs typeface="Calibri"/>
                <a:sym typeface="Calibri"/>
              </a:rPr>
              <a:t>Which interactives did you choose?  You might need to scroll back through the slides to answer this.  Please copy the url’s on your paper.</a:t>
            </a:r>
          </a:p>
          <a:p>
            <a:pPr marL="342900" marR="0" lvl="0" indent="-342900" algn="l" rtl="0">
              <a:spcBef>
                <a:spcPts val="0"/>
              </a:spcBef>
              <a:buClr>
                <a:schemeClr val="dk1"/>
              </a:buClr>
              <a:buSzPct val="100000"/>
              <a:buFont typeface="Calibri"/>
              <a:buAutoNum type="arabicPeriod" startAt="3"/>
            </a:pPr>
            <a:r>
              <a:rPr lang="en" sz="2400" b="0" i="0" u="none" strike="noStrike" cap="none">
                <a:solidFill>
                  <a:schemeClr val="dk1"/>
                </a:solidFill>
                <a:latin typeface="Calibri"/>
                <a:ea typeface="Calibri"/>
                <a:cs typeface="Calibri"/>
                <a:sym typeface="Calibri"/>
              </a:rPr>
              <a:t>What would you add to the presentation?</a:t>
            </a:r>
          </a:p>
          <a:p>
            <a:pPr marL="342900" marR="0" lvl="0" indent="-342900" algn="l" rtl="0">
              <a:spcBef>
                <a:spcPts val="0"/>
              </a:spcBef>
              <a:buClr>
                <a:schemeClr val="dk1"/>
              </a:buClr>
              <a:buSzPct val="100000"/>
              <a:buFont typeface="Calibri"/>
              <a:buAutoNum type="arabicPeriod" startAt="3"/>
            </a:pPr>
            <a:r>
              <a:rPr lang="en" sz="2400" b="0" i="0" u="none" strike="noStrike" cap="none">
                <a:solidFill>
                  <a:schemeClr val="dk1"/>
                </a:solidFill>
                <a:latin typeface="Calibri"/>
                <a:ea typeface="Calibri"/>
                <a:cs typeface="Calibri"/>
                <a:sym typeface="Calibri"/>
              </a:rPr>
              <a:t>What would you take away from the presentation?</a:t>
            </a:r>
          </a:p>
          <a:p>
            <a:pPr marL="342900" marR="0" lvl="0" indent="-342900" algn="l" rtl="0">
              <a:spcBef>
                <a:spcPts val="0"/>
              </a:spcBef>
              <a:buClr>
                <a:schemeClr val="dk1"/>
              </a:buClr>
              <a:buSzPct val="100000"/>
              <a:buFont typeface="Calibri"/>
              <a:buAutoNum type="arabicPeriod" startAt="3"/>
            </a:pPr>
            <a:r>
              <a:rPr lang="en" sz="2400" b="0" i="0" u="none" strike="noStrike" cap="none">
                <a:solidFill>
                  <a:schemeClr val="dk1"/>
                </a:solidFill>
                <a:latin typeface="Calibri"/>
                <a:ea typeface="Calibri"/>
                <a:cs typeface="Calibri"/>
                <a:sym typeface="Calibri"/>
              </a:rPr>
              <a:t>Describe your learning experience with this activity.</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ctrTitle"/>
          </p:nvPr>
        </p:nvSpPr>
        <p:spPr>
          <a:xfrm>
            <a:off x="1112520" y="253075"/>
            <a:ext cx="6858000" cy="17906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 sz="2400" b="0" i="0" u="none" strike="noStrike" cap="none">
                <a:solidFill>
                  <a:schemeClr val="dk1"/>
                </a:solidFill>
                <a:latin typeface="Calibri"/>
                <a:ea typeface="Calibri"/>
                <a:cs typeface="Calibri"/>
                <a:sym typeface="Calibri"/>
              </a:rPr>
              <a:t>Please let your teacher know that you are finished with this presentation and ask about anything you are unclear about concerning surface area and volume of rectangular solids.</a:t>
            </a:r>
          </a:p>
        </p:txBody>
      </p:sp>
      <p:sp>
        <p:nvSpPr>
          <p:cNvPr id="655" name="Shape 655"/>
          <p:cNvSpPr txBox="1">
            <a:spLocks noGrp="1"/>
          </p:cNvSpPr>
          <p:nvPr>
            <p:ph type="subTitle" idx="1"/>
          </p:nvPr>
        </p:nvSpPr>
        <p:spPr>
          <a:xfrm>
            <a:off x="700650" y="3653600"/>
            <a:ext cx="7623900" cy="184469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dk1"/>
              </a:buClr>
              <a:buSzPct val="25000"/>
              <a:buFont typeface="Arial"/>
              <a:buNone/>
            </a:pPr>
            <a:r>
              <a:rPr lang="en" sz="1800" b="0" i="0" u="sng" strike="noStrike" cap="none">
                <a:solidFill>
                  <a:srgbClr val="990000"/>
                </a:solidFill>
                <a:latin typeface="Calibri"/>
                <a:ea typeface="Calibri"/>
                <a:cs typeface="Calibri"/>
                <a:sym typeface="Calibri"/>
              </a:rPr>
              <a:t>Before you go to the next activity we need to do an assessment of your knowledge on this topic.  Please get that assessment from your teacher and complete it, then turn it in.  See the next page for the scoring rubric and specific directions.</a:t>
            </a:r>
          </a:p>
        </p:txBody>
      </p:sp>
      <p:sp>
        <p:nvSpPr>
          <p:cNvPr id="656" name="Shape 656"/>
          <p:cNvSpPr txBox="1"/>
          <p:nvPr/>
        </p:nvSpPr>
        <p:spPr>
          <a:xfrm>
            <a:off x="2362200" y="2457450"/>
            <a:ext cx="4876799" cy="62864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pic>
        <p:nvPicPr>
          <p:cNvPr id="657" name="Shape 657"/>
          <p:cNvPicPr preferRelativeResize="0"/>
          <p:nvPr/>
        </p:nvPicPr>
        <p:blipFill rotWithShape="1">
          <a:blip r:embed="rId3">
            <a:alphaModFix/>
          </a:blip>
          <a:srcRect/>
          <a:stretch/>
        </p:blipFill>
        <p:spPr>
          <a:xfrm>
            <a:off x="3322319" y="2043775"/>
            <a:ext cx="2438399" cy="121529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p:nvPr/>
        </p:nvSpPr>
        <p:spPr>
          <a:xfrm>
            <a:off x="685800" y="228600"/>
            <a:ext cx="7696199" cy="233140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400" b="0" i="0" u="none" strike="noStrike" cap="none">
                <a:solidFill>
                  <a:schemeClr val="dk1"/>
                </a:solidFill>
                <a:latin typeface="Calibri"/>
                <a:ea typeface="Calibri"/>
                <a:cs typeface="Calibri"/>
                <a:sym typeface="Calibri"/>
              </a:rPr>
              <a:t>On another sheet of paper show how you substituted numbers in the formulas and be sure to label the answers with the correct units. Do not turn your paper in until you believe you have a total of at least 80 points!</a:t>
            </a:r>
          </a:p>
          <a:p>
            <a:pPr marL="0" marR="0" lvl="0" indent="0" algn="ctr" rtl="0">
              <a:spcBef>
                <a:spcPts val="0"/>
              </a:spcBef>
              <a:buSzPct val="25000"/>
              <a:buNone/>
            </a:pPr>
            <a:r>
              <a:rPr lang="en" sz="2800" b="0" i="0" u="none" strike="noStrike" cap="none">
                <a:solidFill>
                  <a:schemeClr val="dk1"/>
                </a:solidFill>
                <a:latin typeface="Calibri"/>
                <a:ea typeface="Calibri"/>
                <a:cs typeface="Calibri"/>
                <a:sym typeface="Calibri"/>
              </a:rPr>
              <a:t>Assessment Scoring Rubric</a:t>
            </a:r>
          </a:p>
          <a:p>
            <a:pPr marL="0" marR="0" lvl="0" indent="0" algn="ctr" rtl="0">
              <a:spcBef>
                <a:spcPts val="0"/>
              </a:spcBef>
              <a:buNone/>
            </a:pPr>
            <a:endParaRPr sz="2800" b="0" i="0" u="none" strike="noStrike" cap="none">
              <a:solidFill>
                <a:schemeClr val="dk1"/>
              </a:solidFill>
              <a:latin typeface="Calibri"/>
              <a:ea typeface="Calibri"/>
              <a:cs typeface="Calibri"/>
              <a:sym typeface="Calibri"/>
            </a:endParaRPr>
          </a:p>
        </p:txBody>
      </p:sp>
      <p:graphicFrame>
        <p:nvGraphicFramePr>
          <p:cNvPr id="663" name="Shape 663"/>
          <p:cNvGraphicFramePr/>
          <p:nvPr/>
        </p:nvGraphicFramePr>
        <p:xfrm>
          <a:off x="1295400" y="2560007"/>
          <a:ext cx="3000000" cy="3000000"/>
        </p:xfrm>
        <a:graphic>
          <a:graphicData uri="http://schemas.openxmlformats.org/drawingml/2006/table">
            <a:tbl>
              <a:tblPr bandRow="1">
                <a:noFill/>
                <a:tableStyleId>{E505D72F-0F31-48D1-A4E4-D4ECF876918D}</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05150">
                <a:tc>
                  <a:txBody>
                    <a:bodyPr/>
                    <a:lstStyle/>
                    <a:p>
                      <a:pPr marL="0" marR="0" lvl="0" indent="0" algn="l" rtl="0">
                        <a:spcBef>
                          <a:spcPts val="0"/>
                        </a:spcBef>
                        <a:buSzPct val="25000"/>
                        <a:buNone/>
                      </a:pPr>
                      <a:r>
                        <a:rPr lang="en" sz="1200" b="1" u="none" strike="noStrike" cap="none"/>
                        <a:t>Substitution is shown</a:t>
                      </a:r>
                    </a:p>
                  </a:txBody>
                  <a:tcPr marL="91450" marR="91450" marT="34300" marB="34300"/>
                </a:tc>
                <a:tc>
                  <a:txBody>
                    <a:bodyPr/>
                    <a:lstStyle/>
                    <a:p>
                      <a:pPr marL="0" marR="0" lvl="0" indent="0" algn="ctr" rtl="0">
                        <a:spcBef>
                          <a:spcPts val="0"/>
                        </a:spcBef>
                        <a:buSzPct val="25000"/>
                        <a:buNone/>
                      </a:pPr>
                      <a:r>
                        <a:rPr lang="en" sz="1200" b="1" u="none" strike="noStrike" cap="none"/>
                        <a:t>2 points for each of the 8 problems (total of 16 points)</a:t>
                      </a:r>
                    </a:p>
                  </a:txBody>
                  <a:tcPr marL="91450" marR="91450" marT="34300" marB="34300"/>
                </a:tc>
                <a:tc>
                  <a:txBody>
                    <a:bodyPr/>
                    <a:lstStyle/>
                    <a:p>
                      <a:pPr marL="0" marR="0" lvl="0" indent="0" algn="l" rtl="0">
                        <a:spcBef>
                          <a:spcPts val="0"/>
                        </a:spcBef>
                        <a:buSzPct val="25000"/>
                        <a:buNone/>
                      </a:pPr>
                      <a:endParaRPr sz="1000" u="none" strike="noStrike" cap="none"/>
                    </a:p>
                  </a:txBody>
                  <a:tcPr marL="91450" marR="91450" marT="34300" marB="34300"/>
                </a:tc>
                <a:extLst>
                  <a:ext uri="{0D108BD9-81ED-4DB2-BD59-A6C34878D82A}">
                    <a16:rowId xmlns:a16="http://schemas.microsoft.com/office/drawing/2014/main" val="10000"/>
                  </a:ext>
                </a:extLst>
              </a:tr>
              <a:tr h="278125">
                <a:tc>
                  <a:txBody>
                    <a:bodyPr/>
                    <a:lstStyle/>
                    <a:p>
                      <a:pPr marL="0" marR="0" lvl="0" indent="0" algn="l" rtl="0">
                        <a:spcBef>
                          <a:spcPts val="0"/>
                        </a:spcBef>
                        <a:buSzPct val="25000"/>
                        <a:buNone/>
                      </a:pPr>
                      <a:r>
                        <a:rPr lang="en" sz="1200" b="1" u="none" strike="noStrike" cap="none"/>
                        <a:t>Substitution is correct</a:t>
                      </a:r>
                    </a:p>
                  </a:txBody>
                  <a:tcPr marL="91450" marR="91450" marT="34300" marB="34300"/>
                </a:tc>
                <a:tc>
                  <a:txBody>
                    <a:bodyPr/>
                    <a:lstStyle/>
                    <a:p>
                      <a:pPr marL="0" marR="0" lvl="0" indent="0" algn="ctr" rtl="0">
                        <a:spcBef>
                          <a:spcPts val="0"/>
                        </a:spcBef>
                        <a:buSzPct val="25000"/>
                        <a:buNone/>
                      </a:pPr>
                      <a:r>
                        <a:rPr lang="en" sz="1200" b="1" u="none" strike="noStrike" cap="none"/>
                        <a:t>6 points for each of the 8 problems (total of 48 points)</a:t>
                      </a:r>
                    </a:p>
                  </a:txBody>
                  <a:tcPr marL="91450" marR="91450" marT="34300" marB="34300"/>
                </a:tc>
                <a:tc>
                  <a:txBody>
                    <a:bodyPr/>
                    <a:lstStyle/>
                    <a:p>
                      <a:pPr marL="0" marR="0" lvl="0" indent="0" algn="l" rtl="0">
                        <a:spcBef>
                          <a:spcPts val="0"/>
                        </a:spcBef>
                        <a:buSzPct val="25000"/>
                        <a:buNone/>
                      </a:pPr>
                      <a:endParaRPr sz="1000" u="none" strike="noStrike" cap="none"/>
                    </a:p>
                  </a:txBody>
                  <a:tcPr marL="91450" marR="91450" marT="34300" marB="34300"/>
                </a:tc>
                <a:extLst>
                  <a:ext uri="{0D108BD9-81ED-4DB2-BD59-A6C34878D82A}">
                    <a16:rowId xmlns:a16="http://schemas.microsoft.com/office/drawing/2014/main" val="10001"/>
                  </a:ext>
                </a:extLst>
              </a:tr>
              <a:tr h="278125">
                <a:tc>
                  <a:txBody>
                    <a:bodyPr/>
                    <a:lstStyle/>
                    <a:p>
                      <a:pPr marL="0" marR="0" lvl="0" indent="0" algn="l" rtl="0">
                        <a:spcBef>
                          <a:spcPts val="0"/>
                        </a:spcBef>
                        <a:buSzPct val="25000"/>
                        <a:buNone/>
                      </a:pPr>
                      <a:r>
                        <a:rPr lang="en" sz="1200" b="1" u="none" strike="noStrike" cap="none"/>
                        <a:t>Arithmetic (the answer) is correct</a:t>
                      </a:r>
                    </a:p>
                  </a:txBody>
                  <a:tcPr marL="91450" marR="91450"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 sz="1200" b="1" u="none" strike="noStrike" cap="none"/>
                        <a:t>2 points for each of the 8 problems (total of 16 points)</a:t>
                      </a:r>
                    </a:p>
                  </a:txBody>
                  <a:tcPr marL="91450" marR="91450" marT="34300" marB="34300"/>
                </a:tc>
                <a:tc>
                  <a:txBody>
                    <a:bodyPr/>
                    <a:lstStyle/>
                    <a:p>
                      <a:pPr marL="0" marR="0" lvl="0" indent="0" algn="l" rtl="0">
                        <a:spcBef>
                          <a:spcPts val="0"/>
                        </a:spcBef>
                        <a:buSzPct val="25000"/>
                        <a:buNone/>
                      </a:pPr>
                      <a:endParaRPr sz="1000" u="none" strike="noStrike" cap="none"/>
                    </a:p>
                  </a:txBody>
                  <a:tcPr marL="91450" marR="91450" marT="34300" marB="34300"/>
                </a:tc>
                <a:extLst>
                  <a:ext uri="{0D108BD9-81ED-4DB2-BD59-A6C34878D82A}">
                    <a16:rowId xmlns:a16="http://schemas.microsoft.com/office/drawing/2014/main" val="10002"/>
                  </a:ext>
                </a:extLst>
              </a:tr>
              <a:tr h="278125">
                <a:tc>
                  <a:txBody>
                    <a:bodyPr/>
                    <a:lstStyle/>
                    <a:p>
                      <a:pPr marL="0" marR="0" lvl="0" indent="0" algn="l" rtl="0">
                        <a:spcBef>
                          <a:spcPts val="0"/>
                        </a:spcBef>
                        <a:buSzPct val="25000"/>
                        <a:buNone/>
                      </a:pPr>
                      <a:r>
                        <a:rPr lang="en" sz="1200" b="1" u="none" strike="noStrike" cap="none"/>
                        <a:t>Answer units are labelled correctly</a:t>
                      </a:r>
                    </a:p>
                  </a:txBody>
                  <a:tcPr marL="91450" marR="91450" marT="34300" marB="34300"/>
                </a:tc>
                <a:tc>
                  <a:txBody>
                    <a:bodyPr/>
                    <a:lstStyle/>
                    <a:p>
                      <a:pPr marL="0" marR="0" lvl="0" indent="0" algn="ctr" rtl="0">
                        <a:spcBef>
                          <a:spcPts val="0"/>
                        </a:spcBef>
                        <a:buSzPct val="25000"/>
                        <a:buNone/>
                      </a:pPr>
                      <a:r>
                        <a:rPr lang="en" sz="1200" b="1" u="none" strike="noStrike" cap="none"/>
                        <a:t>2 points for each of the 8 problems (total of 16 points)</a:t>
                      </a:r>
                    </a:p>
                  </a:txBody>
                  <a:tcPr marL="91450" marR="91450" marT="34300" marB="34300"/>
                </a:tc>
                <a:tc>
                  <a:txBody>
                    <a:bodyPr/>
                    <a:lstStyle/>
                    <a:p>
                      <a:pPr marL="0" marR="0" lvl="0" indent="0" algn="l" rtl="0">
                        <a:spcBef>
                          <a:spcPts val="0"/>
                        </a:spcBef>
                        <a:buSzPct val="25000"/>
                        <a:buNone/>
                      </a:pPr>
                      <a:endParaRPr sz="1000" u="none" strike="noStrike" cap="none"/>
                    </a:p>
                  </a:txBody>
                  <a:tcPr marL="91450" marR="91450" marT="34300" marB="34300"/>
                </a:tc>
                <a:extLst>
                  <a:ext uri="{0D108BD9-81ED-4DB2-BD59-A6C34878D82A}">
                    <a16:rowId xmlns:a16="http://schemas.microsoft.com/office/drawing/2014/main" val="10003"/>
                  </a:ext>
                </a:extLst>
              </a:tr>
            </a:tbl>
          </a:graphicData>
        </a:graphic>
      </p:graphicFrame>
      <p:graphicFrame>
        <p:nvGraphicFramePr>
          <p:cNvPr id="664" name="Shape 664"/>
          <p:cNvGraphicFramePr/>
          <p:nvPr/>
        </p:nvGraphicFramePr>
        <p:xfrm>
          <a:off x="1295400" y="2281877"/>
          <a:ext cx="3000000" cy="3000000"/>
        </p:xfrm>
        <a:graphic>
          <a:graphicData uri="http://schemas.openxmlformats.org/drawingml/2006/table">
            <a:tbl>
              <a:tblPr bandRow="1">
                <a:noFill/>
                <a:tableStyleId>{E505D72F-0F31-48D1-A4E4-D4ECF876918D}</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78125">
                <a:tc>
                  <a:txBody>
                    <a:bodyPr/>
                    <a:lstStyle/>
                    <a:p>
                      <a:pPr marL="0" marR="0" lvl="0" indent="0" algn="l" rtl="0">
                        <a:spcBef>
                          <a:spcPts val="0"/>
                        </a:spcBef>
                        <a:buSzPct val="25000"/>
                        <a:buNone/>
                      </a:pPr>
                      <a:endParaRPr sz="1000" u="none" strike="noStrike" cap="none"/>
                    </a:p>
                  </a:txBody>
                  <a:tcPr marL="91450" marR="91450" marT="34300" marB="34300"/>
                </a:tc>
                <a:tc>
                  <a:txBody>
                    <a:bodyPr/>
                    <a:lstStyle/>
                    <a:p>
                      <a:pPr marL="0" marR="0" lvl="0" indent="0" algn="ctr" rtl="0">
                        <a:spcBef>
                          <a:spcPts val="0"/>
                        </a:spcBef>
                        <a:buSzPct val="25000"/>
                        <a:buNone/>
                      </a:pPr>
                      <a:r>
                        <a:rPr lang="en" sz="1000" b="1" u="none" strike="noStrike" cap="none"/>
                        <a:t>Possible Points</a:t>
                      </a:r>
                    </a:p>
                  </a:txBody>
                  <a:tcPr marL="91450" marR="91450" marT="34300" marB="34300"/>
                </a:tc>
                <a:tc>
                  <a:txBody>
                    <a:bodyPr/>
                    <a:lstStyle/>
                    <a:p>
                      <a:pPr marL="0" marR="0" lvl="0" indent="0" algn="ctr" rtl="0">
                        <a:spcBef>
                          <a:spcPts val="0"/>
                        </a:spcBef>
                        <a:buSzPct val="25000"/>
                        <a:buNone/>
                      </a:pPr>
                      <a:r>
                        <a:rPr lang="en" sz="1000" u="none" strike="noStrike" cap="none"/>
                        <a:t>Points Scored</a:t>
                      </a:r>
                    </a:p>
                  </a:txBody>
                  <a:tcPr marL="91450" marR="91450" marT="34300" marB="34300"/>
                </a:tc>
                <a:extLst>
                  <a:ext uri="{0D108BD9-81ED-4DB2-BD59-A6C34878D82A}">
                    <a16:rowId xmlns:a16="http://schemas.microsoft.com/office/drawing/2014/main" val="10000"/>
                  </a:ext>
                </a:extLst>
              </a:tr>
            </a:tbl>
          </a:graphicData>
        </a:graphic>
      </p:graphicFrame>
      <p:graphicFrame>
        <p:nvGraphicFramePr>
          <p:cNvPr id="665" name="Shape 665"/>
          <p:cNvGraphicFramePr/>
          <p:nvPr/>
        </p:nvGraphicFramePr>
        <p:xfrm>
          <a:off x="1295400" y="4338625"/>
          <a:ext cx="3000000" cy="3000000"/>
        </p:xfrm>
        <a:graphic>
          <a:graphicData uri="http://schemas.openxmlformats.org/drawingml/2006/table">
            <a:tbl>
              <a:tblPr bandRow="1">
                <a:noFill/>
                <a:tableStyleId>{E505D72F-0F31-48D1-A4E4-D4ECF876918D}</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78125">
                <a:tc>
                  <a:txBody>
                    <a:bodyPr/>
                    <a:lstStyle/>
                    <a:p>
                      <a:pPr marL="0" marR="0" lvl="0" indent="0" algn="l" rtl="0">
                        <a:spcBef>
                          <a:spcPts val="0"/>
                        </a:spcBef>
                        <a:buSzPct val="25000"/>
                        <a:buNone/>
                      </a:pPr>
                      <a:r>
                        <a:rPr lang="en" sz="1200" b="1" u="none" strike="noStrike" cap="none"/>
                        <a:t>Your paper has your name on it</a:t>
                      </a:r>
                    </a:p>
                  </a:txBody>
                  <a:tcPr marL="91450" marR="91450" marT="34300" marB="34300"/>
                </a:tc>
                <a:tc>
                  <a:txBody>
                    <a:bodyPr/>
                    <a:lstStyle/>
                    <a:p>
                      <a:pPr marL="0" marR="0" lvl="0" indent="0" algn="ctr" rtl="0">
                        <a:spcBef>
                          <a:spcPts val="0"/>
                        </a:spcBef>
                        <a:buSzPct val="25000"/>
                        <a:buNone/>
                      </a:pPr>
                      <a:r>
                        <a:rPr lang="en" sz="1200" b="1" u="none" strike="noStrike" cap="none"/>
                        <a:t>4 points</a:t>
                      </a:r>
                    </a:p>
                  </a:txBody>
                  <a:tcPr marL="91450" marR="91450" marT="34300" marB="34300"/>
                </a:tc>
                <a:tc>
                  <a:txBody>
                    <a:bodyPr/>
                    <a:lstStyle/>
                    <a:p>
                      <a:pPr marL="0" marR="0" lvl="0" indent="0" algn="l" rtl="0">
                        <a:spcBef>
                          <a:spcPts val="0"/>
                        </a:spcBef>
                        <a:buSzPct val="25000"/>
                        <a:buNone/>
                      </a:pPr>
                      <a:endParaRPr sz="1000" u="none" strike="noStrike" cap="none"/>
                    </a:p>
                  </a:txBody>
                  <a:tcPr marL="91450" marR="91450" marT="34300" marB="34300"/>
                </a:tc>
                <a:extLst>
                  <a:ext uri="{0D108BD9-81ED-4DB2-BD59-A6C34878D82A}">
                    <a16:rowId xmlns:a16="http://schemas.microsoft.com/office/drawing/2014/main" val="10000"/>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p:nvPr/>
        </p:nvSpPr>
        <p:spPr>
          <a:xfrm>
            <a:off x="0" y="0"/>
            <a:ext cx="7962600" cy="3944100"/>
          </a:xfrm>
          <a:prstGeom prst="rect">
            <a:avLst/>
          </a:prstGeom>
          <a:noFill/>
          <a:ln>
            <a:noFill/>
          </a:ln>
        </p:spPr>
        <p:txBody>
          <a:bodyPr lIns="91425" tIns="91425" rIns="91425" bIns="91425" anchor="ctr" anchorCtr="0">
            <a:noAutofit/>
          </a:bodyPr>
          <a:lstStyle/>
          <a:p>
            <a:pPr lvl="0" rtl="0">
              <a:lnSpc>
                <a:spcPct val="115000"/>
              </a:lnSpc>
              <a:spcBef>
                <a:spcPts val="1400"/>
              </a:spcBef>
              <a:spcAft>
                <a:spcPts val="400"/>
              </a:spcAft>
              <a:buNone/>
            </a:pPr>
            <a:endParaRPr sz="1300" b="1">
              <a:solidFill>
                <a:schemeClr val="dk1"/>
              </a:solidFill>
            </a:endParaRPr>
          </a:p>
          <a:p>
            <a:pPr lvl="0" rtl="0">
              <a:lnSpc>
                <a:spcPct val="115000"/>
              </a:lnSpc>
              <a:spcBef>
                <a:spcPts val="1400"/>
              </a:spcBef>
              <a:spcAft>
                <a:spcPts val="400"/>
              </a:spcAft>
              <a:buNone/>
            </a:pPr>
            <a:r>
              <a:rPr lang="en" sz="1300" b="1">
                <a:solidFill>
                  <a:schemeClr val="dk1"/>
                </a:solidFill>
              </a:rPr>
              <a:t>You are free to:</a:t>
            </a:r>
          </a:p>
          <a:p>
            <a:pPr marL="457200" lvl="0" indent="-298450" rtl="0">
              <a:lnSpc>
                <a:spcPct val="115000"/>
              </a:lnSpc>
              <a:spcBef>
                <a:spcPts val="0"/>
              </a:spcBef>
              <a:buClr>
                <a:schemeClr val="dk1"/>
              </a:buClr>
              <a:buSzPct val="100000"/>
            </a:pPr>
            <a:r>
              <a:rPr lang="en" sz="1100" b="1">
                <a:solidFill>
                  <a:schemeClr val="dk1"/>
                </a:solidFill>
              </a:rPr>
              <a:t>Share</a:t>
            </a:r>
            <a:r>
              <a:rPr lang="en" sz="1100">
                <a:solidFill>
                  <a:schemeClr val="dk1"/>
                </a:solidFill>
              </a:rPr>
              <a:t> — copy and redistribute the material in any medium or format</a:t>
            </a:r>
          </a:p>
          <a:p>
            <a:pPr marL="457200" lvl="0" indent="-298450" rtl="0">
              <a:lnSpc>
                <a:spcPct val="115000"/>
              </a:lnSpc>
              <a:spcBef>
                <a:spcPts val="0"/>
              </a:spcBef>
              <a:buClr>
                <a:schemeClr val="dk1"/>
              </a:buClr>
              <a:buSzPct val="100000"/>
            </a:pPr>
            <a:r>
              <a:rPr lang="en" sz="1100" b="1">
                <a:solidFill>
                  <a:schemeClr val="dk1"/>
                </a:solidFill>
              </a:rPr>
              <a:t>Adapt</a:t>
            </a:r>
            <a:r>
              <a:rPr lang="en" sz="1100">
                <a:solidFill>
                  <a:schemeClr val="dk1"/>
                </a:solidFill>
              </a:rPr>
              <a:t> — remix, transform, and build upon the material</a:t>
            </a:r>
          </a:p>
          <a:p>
            <a:pPr marL="457200" lvl="0" indent="-298450" rtl="0">
              <a:lnSpc>
                <a:spcPct val="115000"/>
              </a:lnSpc>
              <a:spcBef>
                <a:spcPts val="0"/>
              </a:spcBef>
              <a:buClr>
                <a:schemeClr val="dk1"/>
              </a:buClr>
              <a:buSzPct val="100000"/>
            </a:pPr>
            <a:r>
              <a:rPr lang="en" sz="1100">
                <a:solidFill>
                  <a:schemeClr val="dk1"/>
                </a:solidFill>
              </a:rPr>
              <a:t>The licensor cannot revoke these freedoms as long as you follow the license terms.</a:t>
            </a:r>
          </a:p>
          <a:p>
            <a:pPr lvl="0" rtl="0">
              <a:lnSpc>
                <a:spcPct val="115000"/>
              </a:lnSpc>
              <a:spcBef>
                <a:spcPts val="1400"/>
              </a:spcBef>
              <a:spcAft>
                <a:spcPts val="400"/>
              </a:spcAft>
              <a:buNone/>
            </a:pPr>
            <a:endParaRPr sz="1300" b="1">
              <a:solidFill>
                <a:schemeClr val="dk1"/>
              </a:solidFill>
            </a:endParaRPr>
          </a:p>
          <a:p>
            <a:pPr lvl="0" rtl="0">
              <a:lnSpc>
                <a:spcPct val="115000"/>
              </a:lnSpc>
              <a:spcBef>
                <a:spcPts val="1400"/>
              </a:spcBef>
              <a:spcAft>
                <a:spcPts val="400"/>
              </a:spcAft>
              <a:buNone/>
            </a:pPr>
            <a:endParaRPr sz="1300" b="1">
              <a:solidFill>
                <a:schemeClr val="dk1"/>
              </a:solidFill>
            </a:endParaRPr>
          </a:p>
          <a:p>
            <a:pPr lvl="0" rtl="0">
              <a:lnSpc>
                <a:spcPct val="115000"/>
              </a:lnSpc>
              <a:spcBef>
                <a:spcPts val="1400"/>
              </a:spcBef>
              <a:spcAft>
                <a:spcPts val="400"/>
              </a:spcAft>
              <a:buClr>
                <a:schemeClr val="dk1"/>
              </a:buClr>
              <a:buSzPct val="84615"/>
              <a:buFont typeface="Arial"/>
              <a:buNone/>
            </a:pPr>
            <a:r>
              <a:rPr lang="en" sz="1300" b="1">
                <a:solidFill>
                  <a:schemeClr val="dk1"/>
                </a:solidFill>
              </a:rPr>
              <a:t>Under the following terms:</a:t>
            </a:r>
          </a:p>
          <a:p>
            <a:pPr marL="457200" lvl="0" indent="-298450" rtl="0">
              <a:lnSpc>
                <a:spcPct val="115000"/>
              </a:lnSpc>
              <a:spcBef>
                <a:spcPts val="0"/>
              </a:spcBef>
              <a:buClr>
                <a:schemeClr val="dk1"/>
              </a:buClr>
              <a:buSzPct val="100000"/>
            </a:pPr>
            <a:r>
              <a:rPr lang="en" sz="1100" b="1">
                <a:solidFill>
                  <a:schemeClr val="dk1"/>
                </a:solidFill>
              </a:rPr>
              <a:t>Attribution</a:t>
            </a:r>
            <a:r>
              <a:rPr lang="en" sz="1100">
                <a:solidFill>
                  <a:schemeClr val="dk1"/>
                </a:solidFill>
              </a:rPr>
              <a:t> — You must give</a:t>
            </a:r>
            <a:r>
              <a:rPr lang="en" sz="1100">
                <a:solidFill>
                  <a:schemeClr val="dk1"/>
                </a:solidFill>
                <a:hlinkClick r:id="rId3"/>
              </a:rPr>
              <a:t> </a:t>
            </a:r>
            <a:r>
              <a:rPr lang="en" sz="1100" u="sng">
                <a:solidFill>
                  <a:schemeClr val="hlink"/>
                </a:solidFill>
                <a:hlinkClick r:id="rId3"/>
              </a:rPr>
              <a:t>appropriate credit</a:t>
            </a:r>
            <a:r>
              <a:rPr lang="en" sz="1100">
                <a:solidFill>
                  <a:schemeClr val="dk1"/>
                </a:solidFill>
              </a:rPr>
              <a:t>, provide a link to the license, and</a:t>
            </a:r>
            <a:r>
              <a:rPr lang="en" sz="1100">
                <a:solidFill>
                  <a:schemeClr val="dk1"/>
                </a:solidFill>
                <a:hlinkClick r:id="rId3"/>
              </a:rPr>
              <a:t> </a:t>
            </a:r>
            <a:r>
              <a:rPr lang="en" sz="1100" u="sng">
                <a:solidFill>
                  <a:schemeClr val="hlink"/>
                </a:solidFill>
                <a:hlinkClick r:id="rId3"/>
              </a:rPr>
              <a:t>indicate if changes were made</a:t>
            </a:r>
            <a:r>
              <a:rPr lang="en" sz="1100">
                <a:solidFill>
                  <a:schemeClr val="dk1"/>
                </a:solidFill>
              </a:rPr>
              <a:t>. You may do so in any reasonable manner, but not in any way that suggests the licensor endorses you or your use.</a:t>
            </a:r>
          </a:p>
          <a:p>
            <a:pPr marL="457200" lvl="0" indent="-298450" rtl="0">
              <a:lnSpc>
                <a:spcPct val="115000"/>
              </a:lnSpc>
              <a:spcBef>
                <a:spcPts val="0"/>
              </a:spcBef>
              <a:buClr>
                <a:schemeClr val="dk1"/>
              </a:buClr>
              <a:buSzPct val="100000"/>
            </a:pPr>
            <a:r>
              <a:rPr lang="en" sz="1100" b="1">
                <a:solidFill>
                  <a:schemeClr val="dk1"/>
                </a:solidFill>
              </a:rPr>
              <a:t>NonCommercial</a:t>
            </a:r>
            <a:r>
              <a:rPr lang="en" sz="1100">
                <a:solidFill>
                  <a:schemeClr val="dk1"/>
                </a:solidFill>
              </a:rPr>
              <a:t> — You may not use the material for</a:t>
            </a:r>
            <a:r>
              <a:rPr lang="en" sz="1100">
                <a:solidFill>
                  <a:schemeClr val="dk1"/>
                </a:solidFill>
                <a:hlinkClick r:id="rId3"/>
              </a:rPr>
              <a:t> </a:t>
            </a:r>
            <a:r>
              <a:rPr lang="en" sz="1100" u="sng">
                <a:solidFill>
                  <a:schemeClr val="hlink"/>
                </a:solidFill>
                <a:hlinkClick r:id="rId3"/>
              </a:rPr>
              <a:t>commercial purposes</a:t>
            </a:r>
            <a:r>
              <a:rPr lang="en" sz="1100">
                <a:solidFill>
                  <a:schemeClr val="dk1"/>
                </a:solidFill>
              </a:rPr>
              <a:t>.</a:t>
            </a:r>
          </a:p>
          <a:p>
            <a:pPr marL="457200" lvl="0" indent="-298450" rtl="0">
              <a:lnSpc>
                <a:spcPct val="115000"/>
              </a:lnSpc>
              <a:spcBef>
                <a:spcPts val="0"/>
              </a:spcBef>
              <a:buClr>
                <a:schemeClr val="dk1"/>
              </a:buClr>
              <a:buSzPct val="100000"/>
            </a:pPr>
            <a:r>
              <a:rPr lang="en" sz="1100" b="1">
                <a:solidFill>
                  <a:schemeClr val="dk1"/>
                </a:solidFill>
              </a:rPr>
              <a:t>No additional restrictions</a:t>
            </a:r>
            <a:r>
              <a:rPr lang="en" sz="1100">
                <a:solidFill>
                  <a:schemeClr val="dk1"/>
                </a:solidFill>
              </a:rPr>
              <a:t> — You may not apply legal terms or</a:t>
            </a:r>
            <a:r>
              <a:rPr lang="en" sz="1100">
                <a:solidFill>
                  <a:schemeClr val="dk1"/>
                </a:solidFill>
                <a:hlinkClick r:id="rId3"/>
              </a:rPr>
              <a:t> </a:t>
            </a:r>
            <a:r>
              <a:rPr lang="en" sz="1100" u="sng">
                <a:solidFill>
                  <a:schemeClr val="hlink"/>
                </a:solidFill>
                <a:hlinkClick r:id="rId3"/>
              </a:rPr>
              <a:t>technological measures</a:t>
            </a:r>
            <a:r>
              <a:rPr lang="en" sz="1100">
                <a:solidFill>
                  <a:schemeClr val="dk1"/>
                </a:solidFill>
              </a:rPr>
              <a:t> that legally restrict others from doing anything the license permits.</a:t>
            </a:r>
          </a:p>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p:nvPr/>
        </p:nvSpPr>
        <p:spPr>
          <a:xfrm>
            <a:off x="1739150" y="1230825"/>
            <a:ext cx="6172199" cy="2285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a:solidFill>
                  <a:schemeClr val="dk1"/>
                </a:solidFill>
                <a:latin typeface="Calibri"/>
                <a:ea typeface="Calibri"/>
                <a:cs typeface="Calibri"/>
                <a:sym typeface="Calibri"/>
              </a:rPr>
              <a:t>Take a moment and use scratch paper to draw a square inch and label it.  </a:t>
            </a: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a:p>
            <a:pPr marL="0" marR="0" lvl="0" indent="0" algn="l" rtl="0">
              <a:spcBef>
                <a:spcPts val="0"/>
              </a:spcBef>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1603325" y="564375"/>
            <a:ext cx="5656799" cy="3000000"/>
          </a:xfrm>
          <a:prstGeom prst="rect">
            <a:avLst/>
          </a:prstGeom>
          <a:noFill/>
          <a:ln>
            <a:noFill/>
          </a:ln>
        </p:spPr>
        <p:txBody>
          <a:bodyPr lIns="91425" tIns="91425" rIns="91425" bIns="91425" anchor="ctr" anchorCtr="0">
            <a:noAutofit/>
          </a:bodyPr>
          <a:lstStyle/>
          <a:p>
            <a:pPr lvl="0" algn="ctr" rtl="0">
              <a:spcBef>
                <a:spcPts val="0"/>
              </a:spcBef>
              <a:buNone/>
            </a:pPr>
            <a:r>
              <a:rPr lang="en" sz="3200">
                <a:solidFill>
                  <a:schemeClr val="dk1"/>
                </a:solidFill>
                <a:latin typeface="Calibri"/>
                <a:ea typeface="Calibri"/>
                <a:cs typeface="Calibri"/>
                <a:sym typeface="Calibri"/>
              </a:rPr>
              <a:t>Is your drawing about the size of a square postage stamp or a Cheezit snack? If so, then WELL DONE!</a:t>
            </a:r>
          </a:p>
        </p:txBody>
      </p:sp>
      <p:pic>
        <p:nvPicPr>
          <p:cNvPr id="204" name="Shape 204" descr="File:Cheez-It-Crackers.jpg"/>
          <p:cNvPicPr preferRelativeResize="0"/>
          <p:nvPr/>
        </p:nvPicPr>
        <p:blipFill>
          <a:blip r:embed="rId3">
            <a:alphaModFix/>
          </a:blip>
          <a:stretch>
            <a:fillRect/>
          </a:stretch>
        </p:blipFill>
        <p:spPr>
          <a:xfrm>
            <a:off x="851799" y="2792675"/>
            <a:ext cx="2535397" cy="1859302"/>
          </a:xfrm>
          <a:prstGeom prst="rect">
            <a:avLst/>
          </a:prstGeom>
          <a:noFill/>
          <a:ln>
            <a:noFill/>
          </a:ln>
        </p:spPr>
      </p:pic>
      <p:pic>
        <p:nvPicPr>
          <p:cNvPr id="205" name="Shape 205" descr="postage stamps - Wikipedia"/>
          <p:cNvPicPr preferRelativeResize="0"/>
          <p:nvPr/>
        </p:nvPicPr>
        <p:blipFill>
          <a:blip r:embed="rId4">
            <a:alphaModFix/>
          </a:blip>
          <a:stretch>
            <a:fillRect/>
          </a:stretch>
        </p:blipFill>
        <p:spPr>
          <a:xfrm>
            <a:off x="6786900" y="2792675"/>
            <a:ext cx="1919423" cy="2139599"/>
          </a:xfrm>
          <a:prstGeom prst="rect">
            <a:avLst/>
          </a:prstGeom>
          <a:noFill/>
          <a:ln>
            <a:noFill/>
          </a:ln>
        </p:spPr>
      </p:pic>
    </p:spTree>
  </p:cSld>
  <p:clrMapOvr>
    <a:masterClrMapping/>
  </p:clrMapOvr>
</p:sld>
</file>

<file path=ppt/theme/theme1.xml><?xml version="1.0" encoding="utf-8"?>
<a:theme xmlns:a="http://schemas.openxmlformats.org/drawingml/2006/main"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4418</Words>
  <Application>Microsoft Office PowerPoint</Application>
  <PresentationFormat>On-screen Show (16:9)</PresentationFormat>
  <Paragraphs>326</Paragraphs>
  <Slides>73</Slides>
  <Notes>73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Arial</vt:lpstr>
      <vt:lpstr>Calibri</vt:lpstr>
      <vt:lpstr>Playball</vt:lpstr>
      <vt:lpstr>Radley</vt:lpstr>
      <vt:lpstr>Georgia</vt:lpstr>
      <vt:lpstr>color-strip</vt:lpstr>
      <vt:lpstr>Office Theme</vt:lpstr>
      <vt:lpstr>PowerPoint Presentation</vt:lpstr>
      <vt:lpstr>PowerPoint Presentation</vt:lpstr>
      <vt:lpstr>Surface Area is just what it says:  a measure of the total area on the outside of a three dimensional figure.</vt:lpstr>
      <vt:lpstr>Area is always measured in square units.  You might ask: Why is that?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more formal definition:  A prism is any three dimensional figure that has two bases that are congruent polygons (triangles, parallelograms or rectangles, pentagons, hexagons, etc.) that are parallel to each other and whose sides are rectangles or parallelograms.</vt:lpstr>
      <vt:lpstr>That’s a whole lot of words.  Lets look at some pictures!</vt:lpstr>
      <vt:lpstr>All the drawings on the next four slides are prisms. Study them carefully because there are lots of different kinds of prisms there.</vt:lpstr>
      <vt:lpstr>PowerPoint Presentation</vt:lpstr>
      <vt:lpstr>All these are prisms…</vt:lpstr>
      <vt:lpstr>PowerPoint Presentation</vt:lpstr>
      <vt:lpstr>Here is another right prism or “non-leaning prism” (or rectangular prism) and a “leaning prism” (or oblique prism).</vt:lpstr>
      <vt:lpstr>These are rectangular prisms.</vt:lpstr>
      <vt:lpstr>PowerPoint Presentation</vt:lpstr>
      <vt:lpstr>In just a few more slides you will be given a link to click on.  When you click on the link, it will look like this. </vt:lpstr>
      <vt:lpstr>PowerPoint Presentation</vt:lpstr>
      <vt:lpstr>When you get to this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And one other “mathie” thing…</vt:lpstr>
      <vt:lpstr>PowerPoint Presentation</vt:lpstr>
      <vt:lpstr>Rectangular prisms are very special!</vt:lpstr>
      <vt:lpstr>PowerPoint Presentation</vt:lpstr>
      <vt:lpstr>PowerPoint Presentation</vt:lpstr>
      <vt:lpstr>PowerPoint Presentation</vt:lpstr>
      <vt:lpstr>PowerPoint Presentation</vt:lpstr>
      <vt:lpstr>What do you think would happen to the surface area if on the same figure we called the length 10, the width 2, and the height 5?   Try it before you look at the next slide. </vt:lpstr>
      <vt:lpstr>PowerPoint Presentation</vt:lpstr>
      <vt:lpstr>PowerPoint Presentation</vt:lpstr>
      <vt:lpstr>Here are a couple of problems for you to try.  </vt:lpstr>
      <vt:lpstr>PowerPoint Presentation</vt:lpstr>
      <vt:lpstr>For more instruction see the video below.</vt:lpstr>
      <vt:lpstr>PowerPoint Presentation</vt:lpstr>
      <vt:lpstr>Still want more???</vt:lpstr>
      <vt:lpstr>Can you find a good video or resource to help you or others learn about surface area of rectangular prisms?   Your teacher has created a Google doc and would love to have you add links to any resources you have found helpful.  If you submit your email address, you will be invited to share and add to the document. We will make a class shared list and a list to post on the Open Education Commons ☺  </vt:lpstr>
      <vt:lpstr>PowerPoint Presentation</vt:lpstr>
      <vt:lpstr>And now we are ready to consider the volume of a rectangular prism!</vt:lpstr>
      <vt:lpstr>PowerPoint Presentation</vt:lpstr>
      <vt:lpstr>Now let’s apply that formula to some rectangular prisms.</vt:lpstr>
      <vt:lpstr>Here’s another example:</vt:lpstr>
      <vt:lpstr>  Here’s a video that might help you understand how to calculate the volume of a rectangular prism and understand what it means.  Click here for video  </vt:lpstr>
      <vt:lpstr>PowerPoint Presentation</vt:lpstr>
      <vt:lpstr>PowerPoint Presentation</vt:lpstr>
      <vt:lpstr>PowerPoint Presentation</vt:lpstr>
      <vt:lpstr>Can you find a good video or resource to help you or others learn about volume of rectangular prisms?   Your teacher has created a Google doc and would love you to add links to any resources you have found helpful.  Click on the link to find the document that you can add to. We will make a class shared list to post on the Open Education Commons for other learners to use ☺ https://docs.google.com/document/d/1xFpz9DYJZQOx1Ofo-rbf4JcSrJZ3iygWP4Q1s68JpOA/edit  </vt:lpstr>
      <vt:lpstr>Congratulations!    Now you are armed to calculate surface area and volume of rectangular prisms!</vt:lpstr>
      <vt:lpstr>Reflection – please use Word to answer these questions. You can copy the questions and paste them into your response paper. Print your responses and turn in your paper to your teacher.</vt:lpstr>
      <vt:lpstr>Please let your teacher know that you are finished with this presentation and ask about anything you are unclear about concerning surface area and volume of rectangular solids.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Parrish</dc:creator>
  <cp:lastModifiedBy>TNCC Instructors</cp:lastModifiedBy>
  <cp:revision>1</cp:revision>
  <dcterms:modified xsi:type="dcterms:W3CDTF">2018-05-01T15:08:19Z</dcterms:modified>
</cp:coreProperties>
</file>