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0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0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8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6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6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3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11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A85EF-091D-4D7B-9026-064AE3E0238E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565D0-AE11-42A4-8447-9BD6677BA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5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 Determination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6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SRY DOES NOT BIND TO SOX ENHANCER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603157" y="5301916"/>
            <a:ext cx="8023654" cy="149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79308" y="5301916"/>
            <a:ext cx="1293341" cy="149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6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SOX 9 RNA AND PROTEIN NOT  MADE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1362" y="5236013"/>
            <a:ext cx="8023654" cy="149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377513" y="5236013"/>
            <a:ext cx="1293341" cy="149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911546" y="4615229"/>
            <a:ext cx="2784389" cy="359213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803027" y="3683939"/>
            <a:ext cx="2232454" cy="2387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SOX9</a:t>
            </a:r>
            <a:endParaRPr lang="en-US" sz="4800" dirty="0"/>
          </a:p>
        </p:txBody>
      </p:sp>
      <p:sp>
        <p:nvSpPr>
          <p:cNvPr id="9" name="Multiply 8"/>
          <p:cNvSpPr/>
          <p:nvPr/>
        </p:nvSpPr>
        <p:spPr>
          <a:xfrm>
            <a:off x="7751805" y="4036541"/>
            <a:ext cx="1054444" cy="14416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9251093" y="2866768"/>
            <a:ext cx="3319848" cy="399123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SOX 9 DOES NOT BIND TO TESTES GENE ENHANCER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10033" y="5363700"/>
            <a:ext cx="8023654" cy="149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58032" y="5363700"/>
            <a:ext cx="1293341" cy="149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18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TESTES RNA AND PROTEIN NOT MADE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4184" y="5208048"/>
            <a:ext cx="8023654" cy="149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7124" y="5208048"/>
            <a:ext cx="1293341" cy="149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840627" y="4483424"/>
            <a:ext cx="2784389" cy="359213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9903" y="3764692"/>
            <a:ext cx="1771135" cy="199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6771503" y="3942219"/>
            <a:ext cx="1054444" cy="144162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8501449" y="3196281"/>
            <a:ext cx="3097427" cy="32045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36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Ovary is made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54"/>
          <a:stretch/>
        </p:blipFill>
        <p:spPr>
          <a:xfrm>
            <a:off x="4621513" y="1970748"/>
            <a:ext cx="3245624" cy="338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52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IT’S A GIRL!</a:t>
            </a:r>
            <a:endParaRPr lang="en-US" dirty="0"/>
          </a:p>
        </p:txBody>
      </p:sp>
      <p:pic>
        <p:nvPicPr>
          <p:cNvPr id="4" name="Picture 3" descr="yellow &lt;strong&gt;girl&lt;/strong&gt; by sammo241 - ready to go sho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358" y="2378776"/>
            <a:ext cx="3093283" cy="437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7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https://www.flickr.com/photos/121935927@N06/13578806453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4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XY Makes SRY Protein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98295" y="2197768"/>
            <a:ext cx="7082589" cy="3104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SRY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4695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SRY BINDS TO SOX ENHANCER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98295" y="2197768"/>
            <a:ext cx="7082589" cy="3104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SRY</a:t>
            </a:r>
            <a:endParaRPr lang="en-US" sz="8000" dirty="0"/>
          </a:p>
        </p:txBody>
      </p:sp>
      <p:sp>
        <p:nvSpPr>
          <p:cNvPr id="2" name="Rectangle 1"/>
          <p:cNvSpPr/>
          <p:nvPr/>
        </p:nvSpPr>
        <p:spPr>
          <a:xfrm>
            <a:off x="2603157" y="5301916"/>
            <a:ext cx="8023654" cy="149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79308" y="5301916"/>
            <a:ext cx="1293341" cy="149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7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SOX 9 RNA AND PROTEIN MADE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96500" y="2131865"/>
            <a:ext cx="8228516" cy="4598448"/>
            <a:chOff x="2398295" y="2197768"/>
            <a:chExt cx="8228516" cy="4598448"/>
          </a:xfrm>
        </p:grpSpPr>
        <p:sp>
          <p:nvSpPr>
            <p:cNvPr id="5" name="Oval 4"/>
            <p:cNvSpPr/>
            <p:nvPr/>
          </p:nvSpPr>
          <p:spPr>
            <a:xfrm>
              <a:off x="2398295" y="2197768"/>
              <a:ext cx="7082589" cy="31041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0" dirty="0" smtClean="0"/>
                <a:t>SRY</a:t>
              </a:r>
              <a:endParaRPr lang="en-US" sz="8000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2603157" y="5301916"/>
              <a:ext cx="8023654" cy="1494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379308" y="5301916"/>
              <a:ext cx="1293341" cy="14943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6911546" y="4615229"/>
            <a:ext cx="2784389" cy="359213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803027" y="3683939"/>
            <a:ext cx="2232454" cy="2387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SOX9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434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SOX 9 BINDS TO TESTES GENE ENHANCER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010033" y="5363700"/>
            <a:ext cx="8023654" cy="149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58032" y="5363700"/>
            <a:ext cx="1293341" cy="149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88475" y="2976353"/>
            <a:ext cx="2232454" cy="2387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SOX9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9404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TESTES RNA AND PROTEIN MADE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4184" y="5208048"/>
            <a:ext cx="8023654" cy="1494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17124" y="5208048"/>
            <a:ext cx="1293341" cy="14943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840627" y="4483424"/>
            <a:ext cx="2784389" cy="359213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0562" y="2820701"/>
            <a:ext cx="2232454" cy="2387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SOX9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9209903" y="3764692"/>
            <a:ext cx="1771135" cy="19935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6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TESTES ARE MADE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66"/>
          <a:stretch/>
        </p:blipFill>
        <p:spPr>
          <a:xfrm>
            <a:off x="4563761" y="2050779"/>
            <a:ext cx="2913211" cy="338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11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IT’S A BOY!</a:t>
            </a:r>
            <a:endParaRPr lang="en-US" dirty="0"/>
          </a:p>
        </p:txBody>
      </p:sp>
      <p:pic>
        <p:nvPicPr>
          <p:cNvPr id="3" name="Picture 2" descr="Clipart - Chil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029" y="2159849"/>
            <a:ext cx="3323942" cy="469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90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XX DOES NOT MAKE SRY PROTEIN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398295" y="2197768"/>
            <a:ext cx="7082589" cy="3104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SRY</a:t>
            </a:r>
            <a:endParaRPr lang="en-US" sz="8000" dirty="0"/>
          </a:p>
        </p:txBody>
      </p:sp>
      <p:sp>
        <p:nvSpPr>
          <p:cNvPr id="2" name="Multiply 1"/>
          <p:cNvSpPr/>
          <p:nvPr/>
        </p:nvSpPr>
        <p:spPr>
          <a:xfrm>
            <a:off x="3352799" y="1351005"/>
            <a:ext cx="5387545" cy="517704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91</Words>
  <Application>Microsoft Office PowerPoint</Application>
  <PresentationFormat>Widescreen</PresentationFormat>
  <Paragraphs>25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Sex Determination Game</vt:lpstr>
      <vt:lpstr>XY Makes SRY Protein</vt:lpstr>
      <vt:lpstr>SRY BINDS TO SOX ENHANCER</vt:lpstr>
      <vt:lpstr>SOX 9 RNA AND PROTEIN MADE</vt:lpstr>
      <vt:lpstr>SOX 9 BINDS TO TESTES GENE ENHANCER </vt:lpstr>
      <vt:lpstr>TESTES RNA AND PROTEIN MADE</vt:lpstr>
      <vt:lpstr>TESTES ARE MADE</vt:lpstr>
      <vt:lpstr>IT’S A BOY!</vt:lpstr>
      <vt:lpstr>XX DOES NOT MAKE SRY PROTEIN</vt:lpstr>
      <vt:lpstr>SRY DOES NOT BIND TO SOX ENHANCER</vt:lpstr>
      <vt:lpstr>SOX 9 RNA AND PROTEIN NOT  MADE</vt:lpstr>
      <vt:lpstr>SOX 9 DOES NOT BIND TO TESTES GENE ENHANCER </vt:lpstr>
      <vt:lpstr>TESTES RNA AND PROTEIN NOT MADE</vt:lpstr>
      <vt:lpstr>Ovary is made</vt:lpstr>
      <vt:lpstr>IT’S A GIRL!</vt:lpstr>
      <vt:lpstr>SOURCE</vt:lpstr>
    </vt:vector>
  </TitlesOfParts>
  <Company>Lansing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Arthur Wohlwill</dc:creator>
  <cp:lastModifiedBy>Arthur Wohlwill</cp:lastModifiedBy>
  <cp:revision>8</cp:revision>
  <dcterms:created xsi:type="dcterms:W3CDTF">2018-01-14T00:53:36Z</dcterms:created>
  <dcterms:modified xsi:type="dcterms:W3CDTF">2018-01-14T01:14:36Z</dcterms:modified>
</cp:coreProperties>
</file>