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C34BE-5EE4-44AA-A24E-E038934A0C5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333CA-0745-4F6A-B26E-FB8BBDFA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6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5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5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1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1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5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4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3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7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5ABAE-896C-4F4A-9D8E-F626919AA40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3F51-51B2-498A-A1FE-CF4C8A9D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4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Percents</a:t>
            </a:r>
            <a:r>
              <a:rPr lang="en-US" dirty="0" smtClean="0"/>
              <a:t> and the Electoral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rstump\AppData\Local\Microsoft\Windows\Temporary Internet Files\Content.IE5\QEG2OWCD\america-flag-map-3d-drop-shadow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94" y="4191000"/>
            <a:ext cx="3732551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stump\AppData\Local\Microsoft\Windows\Temporary Internet Files\Content.IE5\MW79RKF3\pict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-6927"/>
            <a:ext cx="1711818" cy="206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rstump\AppData\Local\Microsoft\Windows\Temporary Internet Files\Content.IE5\MW79RKF3\Ball_pool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4470400"/>
            <a:ext cx="31750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rstump\AppData\Local\Microsoft\Windows\Temporary Internet Files\Content.IE5\XOBOFSQE\Bill-Clinton_2293491b- image from the Telegraph uk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96" y="0"/>
            <a:ext cx="2952749" cy="154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0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b="1" u="sng" dirty="0" smtClean="0"/>
              <a:t>majority</a:t>
            </a:r>
          </a:p>
          <a:p>
            <a:r>
              <a:rPr lang="en-US" dirty="0" smtClean="0"/>
              <a:t>Define </a:t>
            </a:r>
            <a:r>
              <a:rPr lang="en-US" b="1" u="sng" dirty="0" smtClean="0"/>
              <a:t>popular vote</a:t>
            </a:r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b="1" u="sng" dirty="0" smtClean="0"/>
              <a:t>electoral vote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the </a:t>
            </a:r>
            <a:r>
              <a:rPr lang="en-US" b="1" u="sng" dirty="0" smtClean="0"/>
              <a:t>Electoral College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or what picks the President if there is an Electoral </a:t>
            </a:r>
            <a:r>
              <a:rPr lang="en-US" dirty="0"/>
              <a:t>C</a:t>
            </a:r>
            <a:r>
              <a:rPr lang="en-US" dirty="0" smtClean="0"/>
              <a:t>ollege tie or if no one receives a majority of the Electoral College vote?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9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42"/>
            <a:ext cx="8229600" cy="1143000"/>
          </a:xfrm>
        </p:spPr>
        <p:txBody>
          <a:bodyPr/>
          <a:lstStyle/>
          <a:p>
            <a:r>
              <a:rPr lang="en-US" dirty="0" smtClean="0"/>
              <a:t>Election of 1824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76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total number of the popular votes?</a:t>
            </a:r>
          </a:p>
          <a:p>
            <a:r>
              <a:rPr lang="en-US" dirty="0" smtClean="0"/>
              <a:t>What is the total number of the electoral votes?</a:t>
            </a:r>
          </a:p>
          <a:p>
            <a:r>
              <a:rPr lang="en-US" dirty="0" smtClean="0"/>
              <a:t>What number of electoral votes would give you a majority?</a:t>
            </a:r>
          </a:p>
          <a:p>
            <a:r>
              <a:rPr lang="en-US" dirty="0" smtClean="0"/>
              <a:t>What percentage of the electoral vote does each candidate have?</a:t>
            </a:r>
          </a:p>
          <a:p>
            <a:r>
              <a:rPr lang="en-US" dirty="0"/>
              <a:t>What percentage of the popular vote does each candidate have?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3358966" cy="575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2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135582" cy="483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total number of the popular votes?</a:t>
            </a:r>
          </a:p>
          <a:p>
            <a:r>
              <a:rPr lang="en-US" dirty="0" smtClean="0"/>
              <a:t>What is the total number of the electoral votes?</a:t>
            </a:r>
          </a:p>
          <a:p>
            <a:r>
              <a:rPr lang="en-US" dirty="0" smtClean="0"/>
              <a:t>What number of electoral votes would give you a majority?</a:t>
            </a:r>
          </a:p>
          <a:p>
            <a:r>
              <a:rPr lang="en-US" dirty="0" smtClean="0"/>
              <a:t>What percentage of the electoral vote does each candidate have?</a:t>
            </a:r>
          </a:p>
          <a:p>
            <a:r>
              <a:rPr lang="en-US" dirty="0" smtClean="0"/>
              <a:t>What percentage of the popular vote does each candidate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9" y="1146378"/>
            <a:ext cx="3657600" cy="571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total number of the popular votes?</a:t>
            </a:r>
          </a:p>
          <a:p>
            <a:r>
              <a:rPr lang="en-US" dirty="0" smtClean="0"/>
              <a:t>What is the total number of the electoral votes?</a:t>
            </a:r>
          </a:p>
          <a:p>
            <a:r>
              <a:rPr lang="en-US" dirty="0" smtClean="0"/>
              <a:t>What number of electoral votes would give you a majority?</a:t>
            </a:r>
          </a:p>
          <a:p>
            <a:r>
              <a:rPr lang="en-US" dirty="0" smtClean="0"/>
              <a:t>What percentage of the electoral vote does each candidate have?</a:t>
            </a:r>
          </a:p>
          <a:p>
            <a:r>
              <a:rPr lang="en-US" dirty="0" smtClean="0"/>
              <a:t>What percentage of the popular vote does each candidate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Election of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775415"/>
            <a:ext cx="3131127" cy="691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total number of the popular votes?</a:t>
            </a:r>
          </a:p>
          <a:p>
            <a:r>
              <a:rPr lang="en-US" dirty="0" smtClean="0"/>
              <a:t>What is the total number of the electoral votes?</a:t>
            </a:r>
          </a:p>
          <a:p>
            <a:r>
              <a:rPr lang="en-US" dirty="0" smtClean="0"/>
              <a:t>What number of electoral votes would give you a majority?</a:t>
            </a:r>
          </a:p>
          <a:p>
            <a:r>
              <a:rPr lang="en-US" dirty="0" smtClean="0"/>
              <a:t>What percentage of the electoral vote does each candidate have?</a:t>
            </a:r>
          </a:p>
          <a:p>
            <a:r>
              <a:rPr lang="en-US" dirty="0" smtClean="0"/>
              <a:t>What percentage of the popular vote does each candidate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Percents and the Electoral College</vt:lpstr>
      <vt:lpstr>What does this mean?</vt:lpstr>
      <vt:lpstr>Election of 1824</vt:lpstr>
      <vt:lpstr>Election of 1876</vt:lpstr>
      <vt:lpstr>Election of 2000</vt:lpstr>
      <vt:lpstr>Election of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Percents and the Electoral College</dc:title>
  <dc:creator>Ronald Stump</dc:creator>
  <cp:lastModifiedBy>Ronald Stump Jr.</cp:lastModifiedBy>
  <cp:revision>7</cp:revision>
  <cp:lastPrinted>2017-12-19T15:05:42Z</cp:lastPrinted>
  <dcterms:created xsi:type="dcterms:W3CDTF">2017-12-19T12:25:34Z</dcterms:created>
  <dcterms:modified xsi:type="dcterms:W3CDTF">2018-03-15T17:19:43Z</dcterms:modified>
</cp:coreProperties>
</file>