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3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10782F-3B30-4A5C-8A94-4D0D95DEB2C8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7B0545-BA31-497D-9D53-5EAAE0AF5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16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1BED7-6944-4BDB-BA3E-EC8609C36FD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884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C090-DFD9-4522-9083-3C16D9B33D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4E77-1367-4DDC-AC06-654F68114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043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C090-DFD9-4522-9083-3C16D9B33D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4E77-1367-4DDC-AC06-654F68114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67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C090-DFD9-4522-9083-3C16D9B33D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4E77-1367-4DDC-AC06-654F68114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164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C090-DFD9-4522-9083-3C16D9B33D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4E77-1367-4DDC-AC06-654F68114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375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C090-DFD9-4522-9083-3C16D9B33D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4E77-1367-4DDC-AC06-654F68114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995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C090-DFD9-4522-9083-3C16D9B33D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4E77-1367-4DDC-AC06-654F68114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697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C090-DFD9-4522-9083-3C16D9B33D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4E77-1367-4DDC-AC06-654F68114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546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C090-DFD9-4522-9083-3C16D9B33D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4E77-1367-4DDC-AC06-654F68114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440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C090-DFD9-4522-9083-3C16D9B33D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4E77-1367-4DDC-AC06-654F68114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598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C090-DFD9-4522-9083-3C16D9B33D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4E77-1367-4DDC-AC06-654F68114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949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C090-DFD9-4522-9083-3C16D9B33D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4E77-1367-4DDC-AC06-654F68114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210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5C090-DFD9-4522-9083-3C16D9B33D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34E77-1367-4DDC-AC06-654F68114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182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0449" y="2121517"/>
            <a:ext cx="2663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prstClr val="white"/>
                </a:solidFill>
              </a:rPr>
              <a:t>SELF ASSESSEMENT</a:t>
            </a:r>
            <a:endParaRPr lang="en-US" sz="2400" b="1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399" y="29718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white"/>
                </a:solidFill>
              </a:rPr>
              <a:t>Brainstorm (with classmates, friends, instructors, or…) and create your own self assessment. Create a project using the tools of this unit of study that will show the world, or at least yourself and instructor, what </a:t>
            </a:r>
            <a:r>
              <a:rPr 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have mastered </a:t>
            </a:r>
            <a:r>
              <a:rPr lang="en-US" b="1" dirty="0">
                <a:solidFill>
                  <a:prstClr val="white"/>
                </a:solidFill>
              </a:rPr>
              <a:t>concerning the content of this unit. Consult your instructor as needed.</a:t>
            </a:r>
            <a:endParaRPr lang="en-US" b="1" dirty="0">
              <a:solidFill>
                <a:prstClr val="white"/>
              </a:solidFill>
            </a:endParaRPr>
          </a:p>
        </p:txBody>
      </p:sp>
      <p:pic>
        <p:nvPicPr>
          <p:cNvPr id="6" name="Picture 2" descr="C:\Users\Keith\AppData\Local\Microsoft\Windows\Temporary Internet Files\Content.IE5\C97EAO7T\MP90039978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4724400"/>
            <a:ext cx="2629001" cy="1751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Keith\AppData\Local\Microsoft\Windows\Temporary Internet Files\Content.IE5\K4LCWBZF\MP900422589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1599" y="4724400"/>
            <a:ext cx="2629000" cy="1751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3200400" y="281646"/>
            <a:ext cx="27190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rgbClr val="9BBB59"/>
                </a:solidFill>
              </a:rPr>
              <a:t>Audacity</a:t>
            </a:r>
            <a:endParaRPr lang="en-US" sz="5400" b="1" dirty="0">
              <a:ln/>
              <a:solidFill>
                <a:srgbClr val="9BBB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97408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</dc:creator>
  <cp:lastModifiedBy>Keith</cp:lastModifiedBy>
  <cp:revision>1</cp:revision>
  <dcterms:created xsi:type="dcterms:W3CDTF">2013-09-22T03:57:18Z</dcterms:created>
  <dcterms:modified xsi:type="dcterms:W3CDTF">2013-09-22T03:57:57Z</dcterms:modified>
</cp:coreProperties>
</file>