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1" r:id="rId5"/>
    <p:sldId id="263" r:id="rId6"/>
    <p:sldId id="265" r:id="rId7"/>
    <p:sldId id="264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67B0C0-74B9-4459-AF33-308094257EC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8FD0CC-ED31-45DD-AE7D-7F372E754F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Calibri" pitchFamily="34" charset="0"/>
              </a:rPr>
              <a:t>Tackling Basic Computer </a:t>
            </a:r>
            <a:br>
              <a:rPr lang="en-US" sz="3200" dirty="0" smtClean="0">
                <a:effectLst/>
                <a:latin typeface="Calibri" pitchFamily="34" charset="0"/>
              </a:rPr>
            </a:br>
            <a:r>
              <a:rPr lang="en-US" sz="3200" dirty="0">
                <a:effectLst/>
                <a:latin typeface="Calibri" pitchFamily="34" charset="0"/>
              </a:rPr>
              <a:t>&amp;</a:t>
            </a:r>
            <a:r>
              <a:rPr lang="en-US" sz="3200" dirty="0" smtClean="0">
                <a:effectLst/>
                <a:latin typeface="Calibri" pitchFamily="34" charset="0"/>
              </a:rPr>
              <a:t/>
            </a:r>
            <a:br>
              <a:rPr lang="en-US" sz="3200" dirty="0" smtClean="0">
                <a:effectLst/>
                <a:latin typeface="Calibri" pitchFamily="34" charset="0"/>
              </a:rPr>
            </a:br>
            <a:r>
              <a:rPr lang="en-US" sz="3200" dirty="0" smtClean="0">
                <a:effectLst/>
                <a:latin typeface="Calibri" pitchFamily="34" charset="0"/>
              </a:rPr>
              <a:t>Word-processing Skills 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alibri" pitchFamily="34" charset="0"/>
              </a:rPr>
              <a:t>GED and Career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4572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Instructor</a:t>
            </a:r>
            <a:r>
              <a:rPr lang="en-US" dirty="0" smtClean="0">
                <a:latin typeface="Calibri" pitchFamily="34" charset="0"/>
              </a:rPr>
              <a:t>:   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1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Objectives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8168148" cy="1860044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Calibri" pitchFamily="34" charset="0"/>
              </a:rPr>
              <a:t>To practice and demonstrate competency in applying basic computer and word-processing skills for GED testing.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6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916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What you will do in this lesson?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534400" cy="3352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600" dirty="0">
                <a:latin typeface="Calibri" pitchFamily="34" charset="0"/>
              </a:rPr>
              <a:t>1. Observe </a:t>
            </a:r>
            <a:r>
              <a:rPr lang="en-US" sz="2600" dirty="0">
                <a:latin typeface="Calibri" pitchFamily="34" charset="0"/>
              </a:rPr>
              <a:t>and model the steps in opening a </a:t>
            </a:r>
            <a:r>
              <a:rPr lang="en-US" sz="2600" dirty="0">
                <a:latin typeface="Calibri" pitchFamily="34" charset="0"/>
              </a:rPr>
              <a:t>word- </a:t>
            </a:r>
          </a:p>
          <a:p>
            <a:pPr algn="l"/>
            <a:r>
              <a:rPr lang="en-US" sz="2600" dirty="0">
                <a:latin typeface="Calibri" pitchFamily="34" charset="0"/>
              </a:rPr>
              <a:t>     processing </a:t>
            </a:r>
            <a:r>
              <a:rPr lang="en-US" sz="2600" dirty="0">
                <a:latin typeface="Calibri" pitchFamily="34" charset="0"/>
              </a:rPr>
              <a:t>application and </a:t>
            </a:r>
            <a:r>
              <a:rPr lang="en-US" sz="2600" dirty="0">
                <a:latin typeface="Calibri" pitchFamily="34" charset="0"/>
              </a:rPr>
              <a:t>existing documents </a:t>
            </a:r>
            <a:r>
              <a:rPr lang="en-US" sz="2600" dirty="0">
                <a:latin typeface="Calibri" pitchFamily="34" charset="0"/>
              </a:rPr>
              <a:t>and use </a:t>
            </a:r>
            <a:endParaRPr lang="en-US" sz="2600" dirty="0">
              <a:latin typeface="Calibri" pitchFamily="34" charset="0"/>
            </a:endParaRPr>
          </a:p>
          <a:p>
            <a:pPr algn="l"/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</a:rPr>
              <a:t>    features </a:t>
            </a:r>
            <a:r>
              <a:rPr lang="en-US" sz="2600" dirty="0">
                <a:latin typeface="Calibri" pitchFamily="34" charset="0"/>
              </a:rPr>
              <a:t>within the document using a mouse and keyboard.</a:t>
            </a:r>
          </a:p>
          <a:p>
            <a:pPr algn="l"/>
            <a:r>
              <a:rPr lang="en-US" sz="2600" dirty="0">
                <a:latin typeface="Calibri" pitchFamily="34" charset="0"/>
              </a:rPr>
              <a:t> </a:t>
            </a:r>
            <a:endParaRPr lang="en-US" sz="2600" dirty="0">
              <a:latin typeface="Calibri" pitchFamily="34" charset="0"/>
            </a:endParaRPr>
          </a:p>
          <a:p>
            <a:pPr algn="l"/>
            <a:r>
              <a:rPr lang="en-US" sz="2600" dirty="0">
                <a:latin typeface="Calibri" pitchFamily="34" charset="0"/>
              </a:rPr>
              <a:t>2</a:t>
            </a:r>
            <a:r>
              <a:rPr lang="en-US" sz="2600" dirty="0">
                <a:latin typeface="Calibri" pitchFamily="34" charset="0"/>
              </a:rPr>
              <a:t>. </a:t>
            </a:r>
            <a:r>
              <a:rPr lang="en-US" sz="2600" dirty="0">
                <a:latin typeface="Calibri" pitchFamily="34" charset="0"/>
              </a:rPr>
              <a:t>Follow </a:t>
            </a:r>
            <a:r>
              <a:rPr lang="en-US" sz="2600" dirty="0">
                <a:latin typeface="Calibri" pitchFamily="34" charset="0"/>
              </a:rPr>
              <a:t>a checklist to practice tasks.</a:t>
            </a:r>
          </a:p>
          <a:p>
            <a:pPr algn="l"/>
            <a:r>
              <a:rPr lang="en-US" sz="2600" dirty="0">
                <a:latin typeface="Calibri" pitchFamily="34" charset="0"/>
              </a:rPr>
              <a:t> </a:t>
            </a:r>
          </a:p>
          <a:p>
            <a:pPr algn="l"/>
            <a:r>
              <a:rPr lang="en-US" sz="2600" dirty="0">
                <a:latin typeface="Calibri" pitchFamily="34" charset="0"/>
              </a:rPr>
              <a:t>3.  Be observed </a:t>
            </a:r>
            <a:r>
              <a:rPr lang="en-US" sz="2600" dirty="0">
                <a:latin typeface="Calibri" pitchFamily="34" charset="0"/>
              </a:rPr>
              <a:t>and assessed in demonstrating the skills </a:t>
            </a:r>
            <a:endParaRPr lang="en-US" sz="2600" dirty="0">
              <a:latin typeface="Calibri" pitchFamily="34" charset="0"/>
            </a:endParaRPr>
          </a:p>
          <a:p>
            <a:pPr algn="l"/>
            <a:r>
              <a:rPr lang="en-US" sz="2600" dirty="0">
                <a:latin typeface="Calibri" pitchFamily="34" charset="0"/>
              </a:rPr>
              <a:t>      utilizing </a:t>
            </a:r>
            <a:r>
              <a:rPr lang="en-US" sz="2600" dirty="0">
                <a:latin typeface="Calibri" pitchFamily="34" charset="0"/>
              </a:rPr>
              <a:t>a performance checklist.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5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834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Learning Outcomes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70331"/>
            <a:ext cx="7772400" cy="2630269"/>
          </a:xfrm>
        </p:spPr>
        <p:txBody>
          <a:bodyPr>
            <a:normAutofit fontScale="700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open a new word-processing document and existing document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use a mouse and scroll bar within a document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use 3 basic functions of the Home Tab (copy &amp; paste, cut &amp; paste, undo/redo edits)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3100" dirty="0" smtClean="0">
                <a:latin typeface="Calibri" pitchFamily="34" charset="0"/>
              </a:rPr>
              <a:t>identify </a:t>
            </a:r>
            <a:r>
              <a:rPr lang="en-US" sz="3100" dirty="0">
                <a:latin typeface="Calibri" pitchFamily="34" charset="0"/>
              </a:rPr>
              <a:t>and use  5 basic Keyboard features(shift, delete, and , enter, backspace and spacebar)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3100" dirty="0">
                <a:latin typeface="Calibri" pitchFamily="34" charset="0"/>
              </a:rPr>
              <a:t>demonstrate using the functions in writing and manipulating a short written </a:t>
            </a:r>
            <a:r>
              <a:rPr lang="en-US" sz="3100" dirty="0" smtClean="0">
                <a:latin typeface="Calibri" pitchFamily="34" charset="0"/>
              </a:rPr>
              <a:t>text.</a:t>
            </a:r>
            <a:endParaRPr lang="en-US" sz="31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31666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By the end of this lesson, you should be able to successfully: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8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83916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Mouse</a:t>
            </a:r>
            <a:endParaRPr lang="en-US" sz="3200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86002"/>
            <a:ext cx="4914900" cy="3686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41148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The use of  a wireless mouse is the  norm for home users and the workplace (see next slide)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8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916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Wireless Mouse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1762125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7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52400"/>
            <a:ext cx="7772400" cy="83916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Keyboard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524000"/>
            <a:ext cx="82677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8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916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Calibri" pitchFamily="34" charset="0"/>
              </a:rPr>
              <a:t>Intentionally Left Blank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874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 - &amp;quot;Tackling Basic Computer &amp;#x0D;&amp;#x0A;&amp;amp;&amp;#x0D;&amp;#x0A;Word-processing Skills &amp;quot;&quot;/&gt;&lt;property id=&quot;20307&quot; value=&quot;259&quot;/&gt;&lt;/object&gt;&lt;object type=&quot;3&quot; unique_id=&quot;10008&quot;&gt;&lt;property id=&quot;20148&quot; value=&quot;5&quot;/&gt;&lt;property id=&quot;20300&quot; value=&quot;Slide 2 - &amp;quot;Objectives&amp;quot;&quot;/&gt;&lt;property id=&quot;20307&quot; value=&quot;260&quot;/&gt;&lt;/object&gt;&lt;object type=&quot;3&quot; unique_id=&quot;10009&quot;&gt;&lt;property id=&quot;20148&quot; value=&quot;5&quot;/&gt;&lt;property id=&quot;20300&quot; value=&quot;Slide 4 - &amp;quot;Learning Outcomes&amp;quot;&quot;/&gt;&lt;property id=&quot;20307&quot; value=&quot;261&quot;/&gt;&lt;/object&gt;&lt;object type=&quot;3&quot; unique_id=&quot;10010&quot;&gt;&lt;property id=&quot;20148&quot; value=&quot;5&quot;/&gt;&lt;property id=&quot;20300&quot; value=&quot;Slide 3 - &amp;quot;What you will do in this lesson?&amp;quot;&quot;/&gt;&lt;property id=&quot;20307&quot; value=&quot;262&quot;/&gt;&lt;/object&gt;&lt;object type=&quot;3&quot; unique_id=&quot;10011&quot;&gt;&lt;property id=&quot;20148&quot; value=&quot;5&quot;/&gt;&lt;property id=&quot;20300&quot; value=&quot;Slide 5 - &amp;quot;Mouse&amp;quot;&quot;/&gt;&lt;property id=&quot;20307&quot; value=&quot;263&quot;/&gt;&lt;/object&gt;&lt;object type=&quot;3&quot; unique_id=&quot;10012&quot;&gt;&lt;property id=&quot;20148&quot; value=&quot;5&quot;/&gt;&lt;property id=&quot;20300&quot; value=&quot;Slide 7 - &amp;quot;Keyboard&amp;quot;&quot;/&gt;&lt;property id=&quot;20307&quot; value=&quot;264&quot;/&gt;&lt;/object&gt;&lt;object type=&quot;3&quot; unique_id=&quot;10013&quot;&gt;&lt;property id=&quot;20148&quot; value=&quot;5&quot;/&gt;&lt;property id=&quot;20300&quot; value=&quot;Slide 6 - &amp;quot;Wireless Mouse&amp;quot;&quot;/&gt;&lt;property id=&quot;20307&quot; value=&quot;265&quot;/&gt;&lt;/object&gt;&lt;object type=&quot;3&quot; unique_id=&quot;10014&quot;&gt;&lt;property id=&quot;20148&quot; value=&quot;5&quot;/&gt;&lt;property id=&quot;20300&quot; value=&quot;Slide 8 - &amp;quot;Intentionally Left Blank&amp;quot;&quot;/&gt;&lt;property id=&quot;20307&quot; value=&quot;26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175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Tackling Basic Computer  &amp; Word-processing Skills </vt:lpstr>
      <vt:lpstr>Objectives</vt:lpstr>
      <vt:lpstr>What you will do in this lesson?</vt:lpstr>
      <vt:lpstr>Learning Outcomes</vt:lpstr>
      <vt:lpstr>Mouse</vt:lpstr>
      <vt:lpstr>Wireless Mouse</vt:lpstr>
      <vt:lpstr>Keyboard</vt:lpstr>
      <vt:lpstr>Intentionally Left Blank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Jones</dc:creator>
  <cp:lastModifiedBy>Don Jones</cp:lastModifiedBy>
  <cp:revision>6</cp:revision>
  <dcterms:created xsi:type="dcterms:W3CDTF">2018-02-05T07:25:11Z</dcterms:created>
  <dcterms:modified xsi:type="dcterms:W3CDTF">2018-02-09T08:51:26Z</dcterms:modified>
</cp:coreProperties>
</file>