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520" r:id="rId4"/>
    <p:sldMasterId id="2147488535" r:id="rId5"/>
  </p:sldMasterIdLst>
  <p:notesMasterIdLst>
    <p:notesMasterId r:id="rId19"/>
  </p:notesMasterIdLst>
  <p:handoutMasterIdLst>
    <p:handoutMasterId r:id="rId20"/>
  </p:handoutMasterIdLst>
  <p:sldIdLst>
    <p:sldId id="1043" r:id="rId6"/>
    <p:sldId id="1038" r:id="rId7"/>
    <p:sldId id="1087" r:id="rId8"/>
    <p:sldId id="1044" r:id="rId9"/>
    <p:sldId id="1088" r:id="rId10"/>
    <p:sldId id="1086" r:id="rId11"/>
    <p:sldId id="1052" r:id="rId12"/>
    <p:sldId id="1085" r:id="rId13"/>
    <p:sldId id="1047" r:id="rId14"/>
    <p:sldId id="1048" r:id="rId15"/>
    <p:sldId id="1049" r:id="rId16"/>
    <p:sldId id="1055" r:id="rId17"/>
    <p:sldId id="1078" r:id="rId1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0000"/>
    <a:srgbClr val="99CCFF"/>
    <a:srgbClr val="71C5F3"/>
    <a:srgbClr val="65B2FF"/>
    <a:srgbClr val="379BFF"/>
    <a:srgbClr val="33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78272" autoAdjust="0"/>
  </p:normalViewPr>
  <p:slideViewPr>
    <p:cSldViewPr>
      <p:cViewPr varScale="1">
        <p:scale>
          <a:sx n="77" d="100"/>
          <a:sy n="77" d="100"/>
        </p:scale>
        <p:origin x="1128" y="78"/>
      </p:cViewPr>
      <p:guideLst>
        <p:guide orient="horz" pos="2160"/>
        <p:guide pos="2880"/>
      </p:guideLst>
    </p:cSldViewPr>
  </p:slideViewPr>
  <p:outlineViewPr>
    <p:cViewPr>
      <p:scale>
        <a:sx n="33" d="100"/>
        <a:sy n="33" d="100"/>
      </p:scale>
      <p:origin x="0" y="10280"/>
    </p:cViewPr>
  </p:outlineViewPr>
  <p:notesTextViewPr>
    <p:cViewPr>
      <p:scale>
        <a:sx n="100" d="100"/>
        <a:sy n="100" d="100"/>
      </p:scale>
      <p:origin x="0" y="-1152"/>
    </p:cViewPr>
  </p:notesTextViewPr>
  <p:sorterViewPr>
    <p:cViewPr>
      <p:scale>
        <a:sx n="100" d="100"/>
        <a:sy n="100" d="100"/>
      </p:scale>
      <p:origin x="0" y="0"/>
    </p:cViewPr>
  </p:sorterViewPr>
  <p:notesViewPr>
    <p:cSldViewPr>
      <p:cViewPr>
        <p:scale>
          <a:sx n="125" d="100"/>
          <a:sy n="125" d="100"/>
        </p:scale>
        <p:origin x="-1968" y="21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63" tIns="48332" rIns="96663" bIns="48332" rtlCol="0"/>
          <a:lstStyle>
            <a:lvl1pPr algn="l" eaLnBrk="1" hangingPunct="1">
              <a:defRPr sz="1300">
                <a:latin typeface="Verdana"/>
                <a:ea typeface="ＭＳ Ｐゴシック" charset="-128"/>
                <a:cs typeface="ＭＳ Ｐゴシック" charset="-128"/>
              </a:defRPr>
            </a:lvl1pPr>
          </a:lstStyle>
          <a:p>
            <a:pPr>
              <a:defRPr/>
            </a:pPr>
            <a:r>
              <a:rPr lang="en-US"/>
              <a:t>SOP &amp; CPM Overview</a:t>
            </a:r>
          </a:p>
        </p:txBody>
      </p:sp>
      <p:sp>
        <p:nvSpPr>
          <p:cNvPr id="3" name="Date Placeholder 2"/>
          <p:cNvSpPr>
            <a:spLocks noGrp="1"/>
          </p:cNvSpPr>
          <p:nvPr>
            <p:ph type="dt" sz="quarter" idx="1"/>
          </p:nvPr>
        </p:nvSpPr>
        <p:spPr>
          <a:xfrm>
            <a:off x="4143375" y="0"/>
            <a:ext cx="3170238" cy="481013"/>
          </a:xfrm>
          <a:prstGeom prst="rect">
            <a:avLst/>
          </a:prstGeom>
        </p:spPr>
        <p:txBody>
          <a:bodyPr vert="horz" lIns="96663" tIns="48332" rIns="96663" bIns="48332" rtlCol="0"/>
          <a:lstStyle>
            <a:lvl1pPr algn="r" eaLnBrk="1" hangingPunct="1">
              <a:defRPr sz="1300">
                <a:latin typeface="Verdana"/>
                <a:ea typeface="ＭＳ Ｐゴシック" charset="-128"/>
                <a:cs typeface="ＭＳ Ｐゴシック" charset="-128"/>
              </a:defRPr>
            </a:lvl1pPr>
          </a:lstStyle>
          <a:p>
            <a:pPr>
              <a:defRPr/>
            </a:pPr>
            <a:r>
              <a:rPr lang="en-US"/>
              <a:t>09/06/2017</a:t>
            </a:r>
          </a:p>
        </p:txBody>
      </p:sp>
      <p:sp>
        <p:nvSpPr>
          <p:cNvPr id="4" name="Footer Placeholder 3"/>
          <p:cNvSpPr>
            <a:spLocks noGrp="1"/>
          </p:cNvSpPr>
          <p:nvPr>
            <p:ph type="ftr" sz="quarter" idx="2"/>
          </p:nvPr>
        </p:nvSpPr>
        <p:spPr>
          <a:xfrm>
            <a:off x="0" y="9118600"/>
            <a:ext cx="3170238" cy="481013"/>
          </a:xfrm>
          <a:prstGeom prst="rect">
            <a:avLst/>
          </a:prstGeom>
        </p:spPr>
        <p:txBody>
          <a:bodyPr vert="horz" lIns="96663" tIns="48332" rIns="96663" bIns="48332" rtlCol="0" anchor="b"/>
          <a:lstStyle>
            <a:lvl1pPr algn="l" eaLnBrk="1" hangingPunct="1">
              <a:defRPr sz="1300">
                <a:latin typeface="Verdana"/>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6663" tIns="48332" rIns="96663" bIns="48332" numCol="1" anchor="b" anchorCtr="0" compatLnSpc="1">
            <a:prstTxWarp prst="textNoShape">
              <a:avLst/>
            </a:prstTxWarp>
          </a:bodyPr>
          <a:lstStyle>
            <a:lvl1pPr algn="r" eaLnBrk="1" hangingPunct="1">
              <a:defRPr sz="1300" smtClean="0">
                <a:latin typeface="Verdana" pitchFamily="34" charset="0"/>
              </a:defRPr>
            </a:lvl1pPr>
          </a:lstStyle>
          <a:p>
            <a:pPr>
              <a:defRPr/>
            </a:pPr>
            <a:fld id="{8287CE28-B7E6-4886-80D5-B481A1662732}" type="slidenum">
              <a:rPr lang="en-US" altLang="en-US"/>
              <a:pPr>
                <a:defRPr/>
              </a:pPr>
              <a:t>‹#›</a:t>
            </a:fld>
            <a:endParaRPr lang="en-US" altLang="en-US"/>
          </a:p>
        </p:txBody>
      </p:sp>
    </p:spTree>
    <p:extLst>
      <p:ext uri="{BB962C8B-B14F-4D97-AF65-F5344CB8AC3E}">
        <p14:creationId xmlns:p14="http://schemas.microsoft.com/office/powerpoint/2010/main" val="266746065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63" tIns="48332" rIns="96663" bIns="48332" rtlCol="0"/>
          <a:lstStyle>
            <a:lvl1pPr algn="l" eaLnBrk="1" fontAlgn="auto" hangingPunct="1">
              <a:spcBef>
                <a:spcPts val="0"/>
              </a:spcBef>
              <a:spcAft>
                <a:spcPts val="0"/>
              </a:spcAft>
              <a:defRPr sz="1300">
                <a:latin typeface="Verdana"/>
                <a:ea typeface="+mn-ea"/>
                <a:cs typeface="+mn-cs"/>
              </a:defRPr>
            </a:lvl1pPr>
          </a:lstStyle>
          <a:p>
            <a:pPr>
              <a:defRPr/>
            </a:pPr>
            <a:r>
              <a:rPr lang="en-US"/>
              <a:t>SOP &amp; CPM Overview</a:t>
            </a:r>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pPr lvl="0"/>
            <a:endParaRPr lang="en-US" noProof="0" dirty="0"/>
          </a:p>
        </p:txBody>
      </p:sp>
      <p:sp>
        <p:nvSpPr>
          <p:cNvPr id="5" name="Notes Placeholder 4"/>
          <p:cNvSpPr>
            <a:spLocks noGrp="1"/>
          </p:cNvSpPr>
          <p:nvPr>
            <p:ph type="body" sz="quarter" idx="3"/>
          </p:nvPr>
        </p:nvSpPr>
        <p:spPr>
          <a:xfrm>
            <a:off x="325438" y="4560888"/>
            <a:ext cx="6664325" cy="4321175"/>
          </a:xfrm>
          <a:prstGeom prst="rect">
            <a:avLst/>
          </a:prstGeom>
        </p:spPr>
        <p:txBody>
          <a:bodyPr vert="horz" lIns="96663" tIns="48332" rIns="96663" bIns="48332"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6663" tIns="48332" rIns="96663" bIns="48332" rtlCol="0" anchor="b"/>
          <a:lstStyle>
            <a:lvl1pPr algn="l" eaLnBrk="1" fontAlgn="auto" hangingPunct="1">
              <a:spcBef>
                <a:spcPts val="0"/>
              </a:spcBef>
              <a:spcAft>
                <a:spcPts val="0"/>
              </a:spcAft>
              <a:defRPr sz="1300">
                <a:latin typeface="Verdana"/>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6663" tIns="48332" rIns="96663" bIns="48332" numCol="1" anchor="b" anchorCtr="0" compatLnSpc="1">
            <a:prstTxWarp prst="textNoShape">
              <a:avLst/>
            </a:prstTxWarp>
          </a:bodyPr>
          <a:lstStyle>
            <a:lvl1pPr algn="r" eaLnBrk="1" hangingPunct="1">
              <a:defRPr sz="1300" smtClean="0">
                <a:latin typeface="Verdana" pitchFamily="34" charset="0"/>
              </a:defRPr>
            </a:lvl1pPr>
          </a:lstStyle>
          <a:p>
            <a:pPr>
              <a:defRPr/>
            </a:pPr>
            <a:fld id="{3BAF7010-FF5F-47E5-9376-67C39F7A2BB2}" type="slidenum">
              <a:rPr lang="en-US" altLang="en-US"/>
              <a:pPr>
                <a:defRPr/>
              </a:pPr>
              <a:t>‹#›</a:t>
            </a:fld>
            <a:endParaRPr lang="en-US" altLang="en-US"/>
          </a:p>
        </p:txBody>
      </p:sp>
    </p:spTree>
    <p:extLst>
      <p:ext uri="{BB962C8B-B14F-4D97-AF65-F5344CB8AC3E}">
        <p14:creationId xmlns:p14="http://schemas.microsoft.com/office/powerpoint/2010/main" val="2919611462"/>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000" kern="1200">
        <a:solidFill>
          <a:schemeClr val="tx1"/>
        </a:solidFill>
        <a:latin typeface="+mj-lt"/>
        <a:ea typeface="MS PGothic" panose="020B0600070205080204" pitchFamily="34" charset="-128"/>
        <a:cs typeface="ＭＳ Ｐゴシック" charset="-128"/>
      </a:defRPr>
    </a:lvl1pPr>
    <a:lvl2pPr marL="457200" algn="l" rtl="0" eaLnBrk="0" fontAlgn="base" hangingPunct="0">
      <a:spcBef>
        <a:spcPct val="30000"/>
      </a:spcBef>
      <a:spcAft>
        <a:spcPct val="0"/>
      </a:spcAft>
      <a:defRPr sz="1000" kern="1200">
        <a:solidFill>
          <a:schemeClr val="tx1"/>
        </a:solidFill>
        <a:latin typeface="+mj-lt"/>
        <a:ea typeface="MS PGothic" panose="020B0600070205080204" pitchFamily="34" charset="-128"/>
        <a:cs typeface="+mn-cs"/>
      </a:defRPr>
    </a:lvl2pPr>
    <a:lvl3pPr marL="914400" algn="l" rtl="0" eaLnBrk="0" fontAlgn="base" hangingPunct="0">
      <a:spcBef>
        <a:spcPct val="30000"/>
      </a:spcBef>
      <a:spcAft>
        <a:spcPct val="0"/>
      </a:spcAft>
      <a:defRPr sz="1000" kern="1200">
        <a:solidFill>
          <a:schemeClr val="tx1"/>
        </a:solidFill>
        <a:latin typeface="+mj-lt"/>
        <a:ea typeface="ヒラギノ角ゴ Pro W3" pitchFamily="-105" charset="-128"/>
        <a:cs typeface="ヒラギノ角ゴ Pro W3" pitchFamily="-1" charset="-128"/>
      </a:defRPr>
    </a:lvl3pPr>
    <a:lvl4pPr marL="1371600" algn="l" rtl="0" eaLnBrk="0" fontAlgn="base" hangingPunct="0">
      <a:spcBef>
        <a:spcPct val="30000"/>
      </a:spcBef>
      <a:spcAft>
        <a:spcPct val="0"/>
      </a:spcAft>
      <a:defRPr sz="1000" kern="1200">
        <a:solidFill>
          <a:schemeClr val="tx1"/>
        </a:solidFill>
        <a:latin typeface="+mj-lt"/>
        <a:ea typeface="ヒラギノ角ゴ Pro W3" pitchFamily="-105" charset="-128"/>
        <a:cs typeface="ヒラギノ角ゴ Pro W3" pitchFamily="-1" charset="-128"/>
      </a:defRPr>
    </a:lvl4pPr>
    <a:lvl5pPr marL="1828800" algn="l" rtl="0" eaLnBrk="0" fontAlgn="base" hangingPunct="0">
      <a:spcBef>
        <a:spcPct val="30000"/>
      </a:spcBef>
      <a:spcAft>
        <a:spcPct val="0"/>
      </a:spcAft>
      <a:defRPr sz="1000" kern="1200">
        <a:solidFill>
          <a:schemeClr val="tx1"/>
        </a:solidFill>
        <a:latin typeface="+mj-lt"/>
        <a:ea typeface="ヒラギノ角ゴ Pro W3" pitchFamily="-105" charset="-128"/>
        <a:cs typeface="ヒラギノ角ゴ Pro W3" pitchFamily="-1"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r>
              <a:rPr lang="en-US"/>
              <a:t>SOP &amp; CPM Overview</a:t>
            </a:r>
          </a:p>
        </p:txBody>
      </p:sp>
      <p:sp>
        <p:nvSpPr>
          <p:cNvPr id="198661" name="Slide Number Placeholder 4"/>
          <p:cNvSpPr>
            <a:spLocks noGrp="1"/>
          </p:cNvSpPr>
          <p:nvPr>
            <p:ph type="sldNum" sz="quarter" idx="5"/>
          </p:nvPr>
        </p:nvSpPr>
        <p:spPr bwMode="auto">
          <a:noFill/>
          <a:ln>
            <a:miter lim="800000"/>
            <a:headEnd/>
            <a:tailEnd/>
          </a:ln>
        </p:spPr>
        <p:txBody>
          <a:bodyPr/>
          <a:lstStyle/>
          <a:p>
            <a:fld id="{A1C80069-AD96-45D8-B8DD-78CFC62BED3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r>
              <a:rPr lang="en-US"/>
              <a:t>SOP &amp; CPM Overview</a:t>
            </a:r>
          </a:p>
        </p:txBody>
      </p:sp>
      <p:sp>
        <p:nvSpPr>
          <p:cNvPr id="211973" name="Slide Number Placeholder 4"/>
          <p:cNvSpPr>
            <a:spLocks noGrp="1"/>
          </p:cNvSpPr>
          <p:nvPr>
            <p:ph type="sldNum" sz="quarter" idx="5"/>
          </p:nvPr>
        </p:nvSpPr>
        <p:spPr bwMode="auto">
          <a:noFill/>
          <a:ln>
            <a:miter lim="800000"/>
            <a:headEnd/>
            <a:tailEnd/>
          </a:ln>
        </p:spPr>
        <p:txBody>
          <a:bodyPr/>
          <a:lstStyle/>
          <a:p>
            <a:fld id="{83B98C31-4048-486B-BB89-3BCA25BF7352}" type="slidenum">
              <a:rPr lang="en-US" altLang="en-US"/>
              <a:pPr/>
              <a:t>13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r>
              <a:rPr lang="en-US"/>
              <a:t>SOP &amp; CPM Overview</a:t>
            </a:r>
          </a:p>
        </p:txBody>
      </p:sp>
      <p:sp>
        <p:nvSpPr>
          <p:cNvPr id="202757" name="Slide Number Placeholder 4"/>
          <p:cNvSpPr>
            <a:spLocks noGrp="1"/>
          </p:cNvSpPr>
          <p:nvPr>
            <p:ph type="sldNum" sz="quarter" idx="5"/>
          </p:nvPr>
        </p:nvSpPr>
        <p:spPr bwMode="auto">
          <a:noFill/>
          <a:ln>
            <a:miter lim="800000"/>
            <a:headEnd/>
            <a:tailEnd/>
          </a:ln>
        </p:spPr>
        <p:txBody>
          <a:bodyPr/>
          <a:lstStyle/>
          <a:p>
            <a:fld id="{8CAAD85B-3A9F-4E59-BD21-C608C330ED96}"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Explain that this is somewhat confusing as far as names of initiatives. There is also a Core Practice Model for Katie A. and the State is developing an Integrated Core Practice Model derived from that; however, CPM is separate endeavor.</a:t>
            </a:r>
          </a:p>
        </p:txBody>
      </p:sp>
      <p:sp>
        <p:nvSpPr>
          <p:cNvPr id="4" name="Header Placeholder 3"/>
          <p:cNvSpPr>
            <a:spLocks noGrp="1"/>
          </p:cNvSpPr>
          <p:nvPr>
            <p:ph type="hdr" sz="quarter"/>
          </p:nvPr>
        </p:nvSpPr>
        <p:spPr/>
        <p:txBody>
          <a:bodyPr/>
          <a:lstStyle/>
          <a:p>
            <a:pPr>
              <a:defRPr/>
            </a:pPr>
            <a:r>
              <a:rPr lang="en-US"/>
              <a:t>SOP &amp; CPM Overview</a:t>
            </a:r>
          </a:p>
        </p:txBody>
      </p:sp>
      <p:sp>
        <p:nvSpPr>
          <p:cNvPr id="201733" name="Slide Number Placeholder 4"/>
          <p:cNvSpPr>
            <a:spLocks noGrp="1"/>
          </p:cNvSpPr>
          <p:nvPr>
            <p:ph type="sldNum" sz="quarter" idx="5"/>
          </p:nvPr>
        </p:nvSpPr>
        <p:spPr bwMode="auto">
          <a:noFill/>
          <a:ln>
            <a:miter lim="800000"/>
            <a:headEnd/>
            <a:tailEnd/>
          </a:ln>
        </p:spPr>
        <p:txBody>
          <a:bodyPr/>
          <a:lstStyle/>
          <a:p>
            <a:fld id="{2ED31948-E8E3-451C-A3E0-5E15473B726A}"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SOP &amp; CPM Overview</a:t>
            </a:r>
            <a:endParaRPr lang="en-US"/>
          </a:p>
        </p:txBody>
      </p:sp>
      <p:sp>
        <p:nvSpPr>
          <p:cNvPr id="5" name="Slide Number Placeholder 4"/>
          <p:cNvSpPr>
            <a:spLocks noGrp="1"/>
          </p:cNvSpPr>
          <p:nvPr>
            <p:ph type="sldNum" sz="quarter" idx="11"/>
          </p:nvPr>
        </p:nvSpPr>
        <p:spPr/>
        <p:txBody>
          <a:bodyPr/>
          <a:lstStyle/>
          <a:p>
            <a:pPr>
              <a:defRPr/>
            </a:pPr>
            <a:fld id="{3BAF7010-FF5F-47E5-9376-67C39F7A2BB2}" type="slidenum">
              <a:rPr lang="en-US" altLang="en-US" smtClean="0"/>
              <a:pPr>
                <a:defRPr/>
              </a:pPr>
              <a:t>6</a:t>
            </a:fld>
            <a:endParaRPr lang="en-US" altLang="en-US"/>
          </a:p>
        </p:txBody>
      </p:sp>
    </p:spTree>
    <p:extLst>
      <p:ext uri="{BB962C8B-B14F-4D97-AF65-F5344CB8AC3E}">
        <p14:creationId xmlns:p14="http://schemas.microsoft.com/office/powerpoint/2010/main" val="234233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HANDOUT: CPM Overview Packet</a:t>
            </a:r>
          </a:p>
        </p:txBody>
      </p:sp>
      <p:sp>
        <p:nvSpPr>
          <p:cNvPr id="4" name="Header Placeholder 3"/>
          <p:cNvSpPr>
            <a:spLocks noGrp="1"/>
          </p:cNvSpPr>
          <p:nvPr>
            <p:ph type="hdr" sz="quarter"/>
          </p:nvPr>
        </p:nvSpPr>
        <p:spPr/>
        <p:txBody>
          <a:bodyPr/>
          <a:lstStyle/>
          <a:p>
            <a:pPr>
              <a:defRPr/>
            </a:pPr>
            <a:r>
              <a:rPr lang="en-US"/>
              <a:t>SOP &amp; CPM Overview</a:t>
            </a:r>
          </a:p>
        </p:txBody>
      </p:sp>
      <p:sp>
        <p:nvSpPr>
          <p:cNvPr id="205829" name="Slide Number Placeholder 4"/>
          <p:cNvSpPr>
            <a:spLocks noGrp="1"/>
          </p:cNvSpPr>
          <p:nvPr>
            <p:ph type="sldNum" sz="quarter" idx="5"/>
          </p:nvPr>
        </p:nvSpPr>
        <p:spPr bwMode="auto">
          <a:noFill/>
          <a:ln>
            <a:miter lim="800000"/>
            <a:headEnd/>
            <a:tailEnd/>
          </a:ln>
        </p:spPr>
        <p:txBody>
          <a:bodyPr/>
          <a:lstStyle/>
          <a:p>
            <a:fld id="{67AE268A-8205-4D3B-A4BD-EEB324851131}" type="slidenum">
              <a:rPr lang="en-US" altLang="en-US"/>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The practice elements of the CPM link the values and principles to the core aspects of practice that are essential to the model’s success. They are the broad actions essential to promoting safety, permanency, and well-being for all children and youth.</a:t>
            </a:r>
          </a:p>
          <a:p>
            <a:endParaRPr lang="en-US" altLang="en-US" dirty="0" smtClean="0"/>
          </a:p>
          <a:p>
            <a:r>
              <a:rPr lang="en-US" altLang="en-US" dirty="0" smtClean="0"/>
              <a:t>Each element is further defined and operationalized in practice behaviors that guide social workers in their practice with families, children, youth, young adults, caregivers, and communities.</a:t>
            </a:r>
          </a:p>
        </p:txBody>
      </p:sp>
      <p:sp>
        <p:nvSpPr>
          <p:cNvPr id="4" name="Header Placeholder 3"/>
          <p:cNvSpPr>
            <a:spLocks noGrp="1"/>
          </p:cNvSpPr>
          <p:nvPr>
            <p:ph type="hdr" sz="quarter"/>
          </p:nvPr>
        </p:nvSpPr>
        <p:spPr/>
        <p:txBody>
          <a:bodyPr/>
          <a:lstStyle/>
          <a:p>
            <a:pPr>
              <a:defRPr/>
            </a:pPr>
            <a:r>
              <a:rPr lang="en-US"/>
              <a:t>SOP &amp; CPM Overview</a:t>
            </a:r>
          </a:p>
        </p:txBody>
      </p:sp>
      <p:sp>
        <p:nvSpPr>
          <p:cNvPr id="207877" name="Slide Number Placeholder 4"/>
          <p:cNvSpPr>
            <a:spLocks noGrp="1"/>
          </p:cNvSpPr>
          <p:nvPr>
            <p:ph type="sldNum" sz="quarter" idx="5"/>
          </p:nvPr>
        </p:nvSpPr>
        <p:spPr bwMode="auto">
          <a:noFill/>
          <a:ln>
            <a:miter lim="800000"/>
            <a:headEnd/>
            <a:tailEnd/>
          </a:ln>
        </p:spPr>
        <p:txBody>
          <a:bodyPr/>
          <a:lstStyle/>
          <a:p>
            <a:fld id="{8A4B2D3A-1E3E-4FDA-A761-44B593B15E6D}" type="slidenum">
              <a:rPr lang="en-US" altLang="en-US"/>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extLst/>
        </p:spPr>
        <p:txBody>
          <a:bodyPr wrap="square" numCol="1" anchor="t" anchorCtr="0" compatLnSpc="1">
            <a:prstTxWarp prst="textNoShape">
              <a:avLst/>
            </a:prstTxWarp>
            <a:normAutofit lnSpcReduction="10000"/>
          </a:bodyPr>
          <a:lstStyle/>
          <a:p>
            <a:pPr>
              <a:defRPr/>
            </a:pPr>
            <a:r>
              <a:rPr lang="en-US" dirty="0" smtClean="0"/>
              <a:t>The practice components are the basic activities of collaborative work with children, youth, and families involved with child welfare. They are:</a:t>
            </a:r>
          </a:p>
          <a:p>
            <a:pPr>
              <a:defRPr/>
            </a:pPr>
            <a:endParaRPr lang="en-US" dirty="0" smtClean="0"/>
          </a:p>
          <a:p>
            <a:pPr>
              <a:defRPr/>
            </a:pPr>
            <a:r>
              <a:rPr lang="en-US" dirty="0" smtClean="0"/>
              <a:t>• PREVENTION – Child welfare prevention efforts focus on reducing risk factors and strengthening or increasing protective factors in families through a variety of programs and initiatives including differential response and home visiting.</a:t>
            </a:r>
          </a:p>
          <a:p>
            <a:pPr>
              <a:defRPr/>
            </a:pPr>
            <a:endParaRPr lang="en-US" dirty="0" smtClean="0"/>
          </a:p>
          <a:p>
            <a:pPr>
              <a:defRPr/>
            </a:pPr>
            <a:r>
              <a:rPr lang="en-US" dirty="0" smtClean="0"/>
              <a:t>• ENGAGEMENT – Family engagement is a family-centered and strengths-based approach to partnering with families in making decisions, setting goals, and achieving desired outcomes. It is founded on the principle of respect— communicating openly and honestly with families in a way that supports disclosure of preferences, family dynamics and culture, and individual experiences, so that the individual needs of every family and child can be met.</a:t>
            </a:r>
          </a:p>
          <a:p>
            <a:pPr>
              <a:defRPr/>
            </a:pPr>
            <a:endParaRPr lang="en-US" dirty="0" smtClean="0"/>
          </a:p>
          <a:p>
            <a:pPr>
              <a:defRPr/>
            </a:pPr>
            <a:r>
              <a:rPr lang="en-US" dirty="0" smtClean="0"/>
              <a:t>• ASSESSMENT – Assessment is a continuous process of discovery with families that leads to better understanding of the events and behaviors that brought the children and families into services, helps families identify the underlying needs that affect the safety, permanency, and well-being of the family, children, and youth.</a:t>
            </a:r>
          </a:p>
          <a:p>
            <a:pPr>
              <a:defRPr/>
            </a:pPr>
            <a:endParaRPr lang="en-US" dirty="0" smtClean="0"/>
          </a:p>
          <a:p>
            <a:pPr>
              <a:defRPr/>
            </a:pPr>
            <a:r>
              <a:rPr lang="en-US" dirty="0" smtClean="0"/>
              <a:t>• SERVICE PLANNING AND DELIVERY – Service planning involves working with the family and their team to create and tailor plans to build on the strengths and protective capacities of the youth and family members, in order to meet the individual needs for each child and family.</a:t>
            </a:r>
          </a:p>
          <a:p>
            <a:pPr>
              <a:defRPr/>
            </a:pPr>
            <a:endParaRPr lang="en-US" dirty="0" smtClean="0"/>
          </a:p>
          <a:p>
            <a:pPr>
              <a:defRPr/>
            </a:pPr>
            <a:r>
              <a:rPr lang="en-US" dirty="0" smtClean="0"/>
              <a:t>• MONITORING AND ADAPTING – Monitoring and adapting are part of the practice of continually monitoring and evaluating the effectiveness of the plan while assessing current circumstances and resources. It is the part of the planning cycle where the plan is reworked as needed.</a:t>
            </a:r>
          </a:p>
          <a:p>
            <a:pPr>
              <a:defRPr/>
            </a:pPr>
            <a:endParaRPr lang="en-US" dirty="0" smtClean="0"/>
          </a:p>
          <a:p>
            <a:pPr>
              <a:defRPr/>
            </a:pPr>
            <a:r>
              <a:rPr lang="en-US" dirty="0" smtClean="0"/>
              <a:t>• TRANSITION – Transition is the process of moving from formal supports and services to informal supports, when intervention by the formal systems is no longer needed. Transition also addresses issues related to changes of social worker, placement and other changes on the case that affect youth and families.</a:t>
            </a:r>
            <a:endParaRPr lang="en-US" altLang="en-US" dirty="0" smtClean="0"/>
          </a:p>
        </p:txBody>
      </p:sp>
      <p:sp>
        <p:nvSpPr>
          <p:cNvPr id="4" name="Header Placeholder 3"/>
          <p:cNvSpPr>
            <a:spLocks noGrp="1"/>
          </p:cNvSpPr>
          <p:nvPr>
            <p:ph type="hdr" sz="quarter"/>
          </p:nvPr>
        </p:nvSpPr>
        <p:spPr/>
        <p:txBody>
          <a:bodyPr/>
          <a:lstStyle/>
          <a:p>
            <a:pPr>
              <a:defRPr/>
            </a:pPr>
            <a:r>
              <a:rPr lang="en-US"/>
              <a:t>SOP &amp; CPM Overview</a:t>
            </a:r>
          </a:p>
        </p:txBody>
      </p:sp>
      <p:sp>
        <p:nvSpPr>
          <p:cNvPr id="208901" name="Slide Number Placeholder 4"/>
          <p:cNvSpPr>
            <a:spLocks noGrp="1"/>
          </p:cNvSpPr>
          <p:nvPr>
            <p:ph type="sldNum" sz="quarter" idx="5"/>
          </p:nvPr>
        </p:nvSpPr>
        <p:spPr bwMode="auto">
          <a:noFill/>
          <a:ln>
            <a:miter lim="800000"/>
            <a:headEnd/>
            <a:tailEnd/>
          </a:ln>
        </p:spPr>
        <p:txBody>
          <a:bodyPr/>
          <a:lstStyle/>
          <a:p>
            <a:fld id="{06D332A7-2F3F-4DE3-80E2-42275731911A}" type="slidenum">
              <a:rPr lang="en-US" altLang="en-US"/>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altLang="en-US" dirty="0" smtClean="0"/>
              <a:t>Core Practice Model behaviors are the action oriented aspect of the practice model that defines expected leadership and social work practice. For practitioners they bring the model’s theoretical framework, values, and elements to life by clearly describing the interactions between social workers and families, children, youth, young adults, communities, and tribes.</a:t>
            </a:r>
          </a:p>
          <a:p>
            <a:endParaRPr lang="en-US" altLang="en-US" dirty="0" smtClean="0"/>
          </a:p>
          <a:p>
            <a:r>
              <a:rPr lang="en-US" altLang="en-US" dirty="0" smtClean="0"/>
              <a:t>Practice behaviors provide guidance about how to use the practice model, ensuring staff and agency behavior are consistent with the practice model’s theoretical framework, values, and elements. </a:t>
            </a:r>
          </a:p>
          <a:p>
            <a:endParaRPr lang="en-US" altLang="en-US" dirty="0" smtClean="0"/>
          </a:p>
          <a:p>
            <a:r>
              <a:rPr lang="en-US" altLang="en-US" dirty="0" smtClean="0"/>
              <a:t>Leadership behaviors provide parallel guidance to </a:t>
            </a:r>
            <a:r>
              <a:rPr lang="en-US" altLang="en-US" dirty="0" smtClean="0">
                <a:solidFill>
                  <a:srgbClr val="0000FF"/>
                </a:solidFill>
              </a:rPr>
              <a:t>Directors, Managers, Supervisors, and others in bringing the model’s theoretical framework, values, and elements to life by clearly describing the interactions between agency leadership and staff, and also between agency leadership and external stakeholders, in implementing the California Child Welfare Core Practice Model.</a:t>
            </a:r>
          </a:p>
          <a:p>
            <a:endParaRPr lang="en-US" altLang="en-US" dirty="0" smtClean="0">
              <a:solidFill>
                <a:srgbClr val="0000FF"/>
              </a:solidFill>
            </a:endParaRPr>
          </a:p>
          <a:p>
            <a:r>
              <a:rPr lang="en-US" altLang="en-US" dirty="0" smtClean="0">
                <a:solidFill>
                  <a:srgbClr val="0000FF"/>
                </a:solidFill>
              </a:rPr>
              <a:t>HANDOUT: CPM</a:t>
            </a:r>
            <a:r>
              <a:rPr lang="en-US" altLang="en-US" baseline="0" dirty="0" smtClean="0">
                <a:solidFill>
                  <a:srgbClr val="0000FF"/>
                </a:solidFill>
              </a:rPr>
              <a:t> Practice Behaviors</a:t>
            </a:r>
            <a:endParaRPr lang="en-US" altLang="en-US" dirty="0" smtClean="0">
              <a:solidFill>
                <a:srgbClr val="0000FF"/>
              </a:solidFill>
            </a:endParaRPr>
          </a:p>
          <a:p>
            <a:endParaRPr lang="en-US" altLang="en-US" dirty="0" smtClean="0">
              <a:solidFill>
                <a:srgbClr val="0000FF"/>
              </a:solidFill>
            </a:endParaRPr>
          </a:p>
          <a:p>
            <a:r>
              <a:rPr lang="en-US" altLang="en-US" dirty="0" smtClean="0">
                <a:solidFill>
                  <a:srgbClr val="0000FF"/>
                </a:solidFill>
              </a:rPr>
              <a:t>FACILITATOR NOTE</a:t>
            </a:r>
            <a:r>
              <a:rPr lang="en-US" altLang="en-US" smtClean="0">
                <a:solidFill>
                  <a:srgbClr val="0000FF"/>
                </a:solidFill>
              </a:rPr>
              <a:t>: </a:t>
            </a:r>
            <a:r>
              <a:rPr lang="en-US" altLang="en-US" smtClean="0">
                <a:solidFill>
                  <a:srgbClr val="0000FF"/>
                </a:solidFill>
              </a:rPr>
              <a:t>IN SMALL GROUPS OR PAIRS, COMPLETE THE FOLLOWING ACTIVITY:</a:t>
            </a:r>
            <a:endParaRPr lang="en-US" altLang="en-US" baseline="0" dirty="0" smtClean="0">
              <a:solidFill>
                <a:srgbClr val="0000FF"/>
              </a:solidFill>
            </a:endParaRPr>
          </a:p>
          <a:p>
            <a:endParaRPr lang="en-US" altLang="en-US" baseline="0" dirty="0" smtClean="0">
              <a:solidFill>
                <a:srgbClr val="0000FF"/>
              </a:solidFill>
            </a:endParaRPr>
          </a:p>
          <a:p>
            <a:pPr marL="228600" indent="-228600">
              <a:buAutoNum type="arabicPeriod"/>
            </a:pPr>
            <a:r>
              <a:rPr lang="en-US" altLang="en-US" baseline="0" dirty="0" smtClean="0">
                <a:solidFill>
                  <a:srgbClr val="0000FF"/>
                </a:solidFill>
              </a:rPr>
              <a:t>Have the small groups take turns reading the behaviors outlined in Foundational Behaviors; then on sticky notes ask individuals in each group to quickly jot down the ways in which they are already using these behaviors in practice with each other and with children and families (give them 1-2 minutes to brainstorm on sticky notes); at the end of that time ask them to spend 2-3 minutes sharing these with each other; next ask them to brainstorm on sticky notes the ways in which they might enhance the use of these behaviors in their everyday interactions with each other and with children and families (give them 1-2 minutes); once they are done with that they spend 2-3 minutes sharing with the small group – total time is about 10-15 minutes</a:t>
            </a:r>
          </a:p>
          <a:p>
            <a:pPr marL="228600" indent="-228600">
              <a:buAutoNum type="arabicPeriod"/>
            </a:pPr>
            <a:endParaRPr lang="en-US" altLang="en-US" baseline="0" dirty="0" smtClean="0">
              <a:solidFill>
                <a:srgbClr val="0000FF"/>
              </a:solidFill>
            </a:endParaRPr>
          </a:p>
          <a:p>
            <a:pPr marL="0" indent="0">
              <a:buNone/>
            </a:pPr>
            <a:r>
              <a:rPr lang="en-US" altLang="en-US" baseline="0" dirty="0" smtClean="0">
                <a:solidFill>
                  <a:srgbClr val="0000FF"/>
                </a:solidFill>
              </a:rPr>
              <a:t>2. Repeat the above process with each of the behavioral approaches (Engagement, Assessment, Teaming, Service </a:t>
            </a:r>
            <a:r>
              <a:rPr lang="en-US" altLang="en-US" baseline="0" dirty="0" err="1" smtClean="0">
                <a:solidFill>
                  <a:srgbClr val="0000FF"/>
                </a:solidFill>
              </a:rPr>
              <a:t>Planing</a:t>
            </a:r>
            <a:r>
              <a:rPr lang="en-US" altLang="en-US" baseline="0" dirty="0" smtClean="0">
                <a:solidFill>
                  <a:srgbClr val="0000FF"/>
                </a:solidFill>
              </a:rPr>
              <a:t> &amp; Delivery, Transition) giving the same times for each one – total for all areas will be about 60-90 minutes depending on how much time you a lot to each one</a:t>
            </a:r>
          </a:p>
          <a:p>
            <a:pPr marL="0" indent="0">
              <a:buNone/>
            </a:pPr>
            <a:endParaRPr lang="en-US" altLang="en-US" baseline="0" dirty="0" smtClean="0">
              <a:solidFill>
                <a:srgbClr val="0000FF"/>
              </a:solidFill>
            </a:endParaRPr>
          </a:p>
          <a:p>
            <a:pPr marL="0" indent="0">
              <a:buNone/>
            </a:pPr>
            <a:r>
              <a:rPr lang="en-US" altLang="en-US" baseline="0" dirty="0" smtClean="0">
                <a:solidFill>
                  <a:srgbClr val="0000FF"/>
                </a:solidFill>
              </a:rPr>
              <a:t>3.  Last activity is to ask folks to think across what they have learned today and pick one area to work on over the next few weeks, write it on a sticky note and post somewhere that they will see it everyday – give a minute or two.</a:t>
            </a:r>
          </a:p>
          <a:p>
            <a:pPr marL="0" indent="0">
              <a:buNone/>
            </a:pPr>
            <a:endParaRPr lang="en-US" altLang="en-US" baseline="0" dirty="0" smtClean="0">
              <a:solidFill>
                <a:srgbClr val="0000FF"/>
              </a:solidFill>
            </a:endParaRPr>
          </a:p>
          <a:p>
            <a:pPr marL="0" indent="0">
              <a:buNone/>
            </a:pPr>
            <a:r>
              <a:rPr lang="en-US" altLang="en-US" baseline="0" dirty="0" smtClean="0">
                <a:solidFill>
                  <a:srgbClr val="0000FF"/>
                </a:solidFill>
              </a:rPr>
              <a:t>3. Enhancement is to have each group have a table flip chart page where each of the behavioral categories is written and they post their sticky notes to the flip chart page they worked on – then someone types up and gives back to the group involved so that they can see how they are already using these behaviors</a:t>
            </a:r>
            <a:endParaRPr lang="en-US" altLang="en-US" dirty="0" smtClean="0">
              <a:solidFill>
                <a:srgbClr val="0000FF"/>
              </a:solidFill>
            </a:endParaRPr>
          </a:p>
        </p:txBody>
      </p:sp>
      <p:sp>
        <p:nvSpPr>
          <p:cNvPr id="4" name="Header Placeholder 3"/>
          <p:cNvSpPr>
            <a:spLocks noGrp="1"/>
          </p:cNvSpPr>
          <p:nvPr>
            <p:ph type="hdr" sz="quarter"/>
          </p:nvPr>
        </p:nvSpPr>
        <p:spPr/>
        <p:txBody>
          <a:bodyPr/>
          <a:lstStyle/>
          <a:p>
            <a:pPr>
              <a:defRPr/>
            </a:pPr>
            <a:r>
              <a:rPr lang="en-US"/>
              <a:t>SOP &amp; CPM Overview</a:t>
            </a:r>
          </a:p>
        </p:txBody>
      </p:sp>
      <p:sp>
        <p:nvSpPr>
          <p:cNvPr id="209925" name="Slide Number Placeholder 4"/>
          <p:cNvSpPr>
            <a:spLocks noGrp="1"/>
          </p:cNvSpPr>
          <p:nvPr>
            <p:ph type="sldNum" sz="quarter" idx="5"/>
          </p:nvPr>
        </p:nvSpPr>
        <p:spPr bwMode="auto">
          <a:noFill/>
          <a:ln>
            <a:miter lim="800000"/>
            <a:headEnd/>
            <a:tailEnd/>
          </a:ln>
        </p:spPr>
        <p:txBody>
          <a:bodyPr/>
          <a:lstStyle/>
          <a:p>
            <a:fld id="{1BEBFD1A-C9F2-4568-A407-7FDF3CB68CD8}" type="slidenum">
              <a:rPr lang="en-US" altLang="en-US"/>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The Directors’ Institute is a series of </a:t>
            </a:r>
            <a:r>
              <a:rPr lang="en-US" altLang="en-US" dirty="0" err="1" smtClean="0"/>
              <a:t>convenings</a:t>
            </a:r>
            <a:r>
              <a:rPr lang="en-US" altLang="en-US" dirty="0" smtClean="0"/>
              <a:t>, webinars and calls for directors to support implementation of CPM. Several directors serve as Champions for CPM implementation, taking a special role in advising the CPM process and a leadership role in the implementation effort with their peers.</a:t>
            </a:r>
          </a:p>
          <a:p>
            <a:endParaRPr lang="en-US" altLang="en-US" dirty="0" smtClean="0"/>
          </a:p>
          <a:p>
            <a:r>
              <a:rPr lang="en-US" altLang="en-US" dirty="0" smtClean="0"/>
              <a:t>Development Circles are a set of workgroups that are focused on different implementation drivers and supports for CPM implementation. The Development Circles are actively meeting and working to develop various implementation tools that will be “tested” by various counties over the next few months.</a:t>
            </a:r>
          </a:p>
        </p:txBody>
      </p:sp>
      <p:sp>
        <p:nvSpPr>
          <p:cNvPr id="4" name="Header Placeholder 3"/>
          <p:cNvSpPr>
            <a:spLocks noGrp="1"/>
          </p:cNvSpPr>
          <p:nvPr>
            <p:ph type="hdr" sz="quarter"/>
          </p:nvPr>
        </p:nvSpPr>
        <p:spPr/>
        <p:txBody>
          <a:bodyPr/>
          <a:lstStyle/>
          <a:p>
            <a:pPr>
              <a:defRPr/>
            </a:pPr>
            <a:r>
              <a:rPr lang="en-US"/>
              <a:t>SOP &amp; CPM Overview</a:t>
            </a:r>
          </a:p>
        </p:txBody>
      </p:sp>
      <p:sp>
        <p:nvSpPr>
          <p:cNvPr id="210949" name="Slide Number Placeholder 4"/>
          <p:cNvSpPr>
            <a:spLocks noGrp="1"/>
          </p:cNvSpPr>
          <p:nvPr>
            <p:ph type="sldNum" sz="quarter" idx="5"/>
          </p:nvPr>
        </p:nvSpPr>
        <p:spPr bwMode="auto">
          <a:noFill/>
          <a:ln>
            <a:miter lim="800000"/>
            <a:headEnd/>
            <a:tailEnd/>
          </a:ln>
        </p:spPr>
        <p:txBody>
          <a:bodyPr/>
          <a:lstStyle/>
          <a:p>
            <a:fld id="{13E3F8D9-FCCC-4BD3-B3F3-8BAB284BBDA4}" type="slidenum">
              <a:rPr lang="en-US" altLang="en-US"/>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gi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79FF7C-45A0-4A35-B3FD-04F057A8C668}"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F6CBCD-782C-4128-B056-DEE5E2C1C15A}"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01B27C-7749-4C16-A68F-F2F5B24F187A}"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06538F-69A4-4090-8CEA-AFB94B5D1EEF}"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1182688"/>
          </a:xfrm>
          <a:prstGeom prst="rect">
            <a:avLst/>
          </a:prstGeom>
          <a:solidFill>
            <a:srgbClr val="DDD9C3"/>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6" name="Rectangle 5"/>
          <p:cNvSpPr>
            <a:spLocks noChangeArrowheads="1"/>
          </p:cNvSpPr>
          <p:nvPr/>
        </p:nvSpPr>
        <p:spPr bwMode="auto">
          <a:xfrm>
            <a:off x="0" y="962025"/>
            <a:ext cx="9147175" cy="220663"/>
          </a:xfrm>
          <a:prstGeom prst="rect">
            <a:avLst/>
          </a:prstGeom>
          <a:solidFill>
            <a:schemeClr val="bg1">
              <a:alpha val="52940"/>
            </a:schemeClr>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7" name="TextBox 6"/>
          <p:cNvSpPr txBox="1"/>
          <p:nvPr/>
        </p:nvSpPr>
        <p:spPr>
          <a:xfrm>
            <a:off x="6410325" y="6356350"/>
            <a:ext cx="2381250" cy="365125"/>
          </a:xfrm>
          <a:prstGeom prst="rect">
            <a:avLst/>
          </a:prstGeom>
        </p:spPr>
        <p:txBody>
          <a:bodyPr anchor="ctr">
            <a:normAutofit fontScale="77500" lnSpcReduction="20000"/>
          </a:bodyPr>
          <a:lstStyle/>
          <a:p>
            <a:pPr defTabSz="457200" eaLnBrk="1" fontAlgn="auto" hangingPunct="1">
              <a:spcAft>
                <a:spcPts val="0"/>
              </a:spcAft>
              <a:defRPr/>
            </a:pPr>
            <a:endParaRPr lang="en-US" sz="2800" dirty="0">
              <a:solidFill>
                <a:srgbClr val="FFFFFF"/>
              </a:solidFill>
              <a:latin typeface="Verdana"/>
              <a:ea typeface="+mj-ea"/>
              <a:cs typeface="Verdana"/>
            </a:endParaRPr>
          </a:p>
        </p:txBody>
      </p:sp>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9" name="Slide Number Placeholder 5"/>
          <p:cNvSpPr>
            <a:spLocks noGrp="1"/>
          </p:cNvSpPr>
          <p:nvPr>
            <p:ph type="sldNum" sz="quarter" idx="11"/>
          </p:nvPr>
        </p:nvSpPr>
        <p:spPr/>
        <p:txBody>
          <a:bodyPr/>
          <a:lstStyle>
            <a:lvl1pPr>
              <a:defRPr smtClean="0"/>
            </a:lvl1pPr>
          </a:lstStyle>
          <a:p>
            <a:pPr>
              <a:defRPr/>
            </a:pPr>
            <a:fld id="{0A180CCE-006B-44D8-A5E2-1BF7EA2A5A7A}"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1182688"/>
          </a:xfrm>
          <a:prstGeom prst="rect">
            <a:avLst/>
          </a:prstGeom>
          <a:solidFill>
            <a:srgbClr val="DDD9C3"/>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6" name="Rectangle 5"/>
          <p:cNvSpPr>
            <a:spLocks noChangeArrowheads="1"/>
          </p:cNvSpPr>
          <p:nvPr/>
        </p:nvSpPr>
        <p:spPr bwMode="auto">
          <a:xfrm>
            <a:off x="0" y="962025"/>
            <a:ext cx="9147175" cy="220663"/>
          </a:xfrm>
          <a:prstGeom prst="rect">
            <a:avLst/>
          </a:prstGeom>
          <a:solidFill>
            <a:schemeClr val="bg1">
              <a:alpha val="52940"/>
            </a:schemeClr>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7" name="TextBox 6"/>
          <p:cNvSpPr txBox="1"/>
          <p:nvPr/>
        </p:nvSpPr>
        <p:spPr>
          <a:xfrm>
            <a:off x="6410325" y="6356350"/>
            <a:ext cx="2381250" cy="365125"/>
          </a:xfrm>
          <a:prstGeom prst="rect">
            <a:avLst/>
          </a:prstGeom>
        </p:spPr>
        <p:txBody>
          <a:bodyPr anchor="ctr">
            <a:normAutofit fontScale="77500" lnSpcReduction="20000"/>
          </a:bodyPr>
          <a:lstStyle/>
          <a:p>
            <a:pPr defTabSz="457200" eaLnBrk="1" fontAlgn="auto" hangingPunct="1">
              <a:spcAft>
                <a:spcPts val="0"/>
              </a:spcAft>
              <a:defRPr/>
            </a:pPr>
            <a:endParaRPr lang="en-US" sz="2800" dirty="0">
              <a:solidFill>
                <a:srgbClr val="FFFFFF"/>
              </a:solidFill>
              <a:latin typeface="Verdana"/>
              <a:ea typeface="+mj-ea"/>
              <a:cs typeface="Verdana"/>
            </a:endParaRPr>
          </a:p>
        </p:txBody>
      </p:sp>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9" name="Slide Number Placeholder 5"/>
          <p:cNvSpPr>
            <a:spLocks noGrp="1"/>
          </p:cNvSpPr>
          <p:nvPr>
            <p:ph type="sldNum" sz="quarter" idx="11"/>
          </p:nvPr>
        </p:nvSpPr>
        <p:spPr/>
        <p:txBody>
          <a:bodyPr/>
          <a:lstStyle>
            <a:lvl1pPr>
              <a:defRPr smtClean="0"/>
            </a:lvl1pPr>
          </a:lstStyle>
          <a:p>
            <a:pPr>
              <a:defRPr/>
            </a:pPr>
            <a:fld id="{BFD7FEB2-211C-4147-94EC-8B3DE0F8ABA2}"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wrap="square" numCol="1" anchorCtr="0" compatLnSpc="1">
            <a:prstTxWarp prst="textNoShape">
              <a:avLst/>
            </a:prstTxWarp>
          </a:bodyPr>
          <a:lstStyle>
            <a:lvl1pPr algn="l">
              <a:defRPr smtClean="0">
                <a:solidFill>
                  <a:srgbClr val="000000"/>
                </a:solidFill>
                <a:latin typeface="Calibri" pitchFamily="34" charset="0"/>
                <a:ea typeface="MS PGothic" pitchFamily="34" charset="-128"/>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9B4474D3-F4C8-44ED-BC3A-D8719CF2F1E2}"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wrap="square" numCol="1" anchorCtr="0" compatLnSpc="1">
            <a:prstTxWarp prst="textNoShape">
              <a:avLst/>
            </a:prstTxWarp>
          </a:bodyPr>
          <a:lstStyle>
            <a:lvl1pPr algn="l">
              <a:defRPr smtClean="0">
                <a:solidFill>
                  <a:srgbClr val="000000"/>
                </a:solidFill>
                <a:latin typeface="Calibri" pitchFamily="34" charset="0"/>
                <a:ea typeface="MS PGothic" pitchFamily="34" charset="-128"/>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8F7188A4-D6C4-44DE-945F-52D4604F73DE}"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wrap="square" numCol="1" anchorCtr="0" compatLnSpc="1">
            <a:prstTxWarp prst="textNoShape">
              <a:avLst/>
            </a:prstTxWarp>
          </a:bodyPr>
          <a:lstStyle>
            <a:lvl1pPr algn="l">
              <a:defRPr smtClean="0">
                <a:solidFill>
                  <a:srgbClr val="000000"/>
                </a:solidFill>
                <a:latin typeface="Calibri" pitchFamily="34" charset="0"/>
                <a:ea typeface="MS PGothic" pitchFamily="34" charset="-128"/>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C223B44F-8DE3-4618-9185-06F160D00A03}"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EB757179-CB5F-4F71-8084-565B55B252F8}"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wrap="square" numCol="1" anchorCtr="0" compatLnSpc="1">
            <a:prstTxWarp prst="textNoShape">
              <a:avLst/>
            </a:prstTxWarp>
          </a:bodyPr>
          <a:lstStyle>
            <a:lvl1pPr algn="l">
              <a:defRPr smtClean="0">
                <a:solidFill>
                  <a:srgbClr val="000000"/>
                </a:solidFill>
                <a:latin typeface="Calibri" pitchFamily="34" charset="0"/>
                <a:ea typeface="MS PGothic" pitchFamily="34" charset="-128"/>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C9C00A52-B551-4F08-ACC6-1A269CFEDE03}"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F89E9F-94E4-46D5-AB33-20A2A1A94021}"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0B0E2EC5-ADBF-4AC5-9636-37ABFDD5A6F1}"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wrap="square" numCol="1" anchorCtr="0" compatLnSpc="1">
            <a:prstTxWarp prst="textNoShape">
              <a:avLst/>
            </a:prstTxWarp>
          </a:bodyPr>
          <a:lstStyle>
            <a:lvl1pPr algn="l">
              <a:defRPr smtClean="0">
                <a:solidFill>
                  <a:srgbClr val="000000"/>
                </a:solidFill>
                <a:latin typeface="Calibri" pitchFamily="34" charset="0"/>
                <a:ea typeface="MS PGothic" pitchFamily="34" charset="-128"/>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CFB20FC5-B950-4A73-89A6-550BF30BB9DD}"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EB407857-A834-42FC-9297-2192A9468091}"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9EA2DEC1-BF73-4E7C-A682-437CD68C3E0F}"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B93A8E3F-F739-452E-A4D7-B1DFCEBF2F0A}" type="slidenum">
              <a:rPr lang="en-US"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wrap="square" numCol="1" anchorCtr="0" compatLnSpc="1">
            <a:prstTxWarp prst="textNoShape">
              <a:avLst/>
            </a:prstTxWarp>
          </a:bodyPr>
          <a:lstStyle>
            <a:lvl1pPr algn="l">
              <a:defRPr smtClean="0">
                <a:solidFill>
                  <a:srgbClr val="000000"/>
                </a:solidFill>
                <a:latin typeface="Calibri" pitchFamily="34" charset="0"/>
                <a:ea typeface="MS PGothic" pitchFamily="34" charset="-128"/>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A452FC9A-C3A2-4919-8968-54C1EA1B2BB5}" type="slidenum">
              <a:rPr lang="en-US" altLang="en-US"/>
              <a:pPr>
                <a:defRPr/>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wrap="square" numCol="1" anchorCtr="0" compatLnSpc="1">
            <a:prstTxWarp prst="textNoShape">
              <a:avLst/>
            </a:prstTxWarp>
          </a:bodyPr>
          <a:lstStyle>
            <a:lvl1pPr algn="l">
              <a:defRPr smtClean="0">
                <a:solidFill>
                  <a:srgbClr val="000000"/>
                </a:solidFill>
                <a:latin typeface="Calibri" pitchFamily="34" charset="0"/>
                <a:ea typeface="MS PGothic" pitchFamily="34" charset="-128"/>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846D8103-8E44-44F1-9BE6-79462D180931}" type="slidenum">
              <a:rPr lang="en-US" altLang="en-US"/>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No Log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274638"/>
            <a:ext cx="8229600" cy="1143000"/>
          </a:xfrm>
          <a:prstGeom prst="rect">
            <a:avLst/>
          </a:prstGeom>
          <a:noFill/>
          <a:ln>
            <a:noFill/>
          </a:ln>
          <a:extLst/>
        </p:spPr>
        <p:txBody>
          <a:bodyPr/>
          <a:lstStyle>
            <a:lvl1pPr>
              <a:defRPr/>
            </a:lvl1pPr>
          </a:lstStyle>
          <a:p>
            <a:pPr lvl="0"/>
            <a:r>
              <a:rPr lang="en-US"/>
              <a:t>Click to edit Master title style</a:t>
            </a:r>
            <a:endParaRPr lang="en-US" dirty="0"/>
          </a:p>
        </p:txBody>
      </p:sp>
      <p:sp>
        <p:nvSpPr>
          <p:cNvPr id="8" name="Content Placeholder 2"/>
          <p:cNvSpPr>
            <a:spLocks noGrp="1"/>
          </p:cNvSpPr>
          <p:nvPr>
            <p:ph idx="1"/>
          </p:nvPr>
        </p:nvSpPr>
        <p:spPr>
          <a:xfrm>
            <a:off x="457200" y="1600200"/>
            <a:ext cx="8229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smtClean="0"/>
            </a:lvl1pPr>
          </a:lstStyle>
          <a:p>
            <a:pPr>
              <a:defRPr/>
            </a:pPr>
            <a:fld id="{1CA91193-03E1-428D-9C52-CBE5BFDFF0C0}"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wrap="square" numCol="1" anchorCtr="0" compatLnSpc="1">
            <a:prstTxWarp prst="textNoShape">
              <a:avLst/>
            </a:prstTxWarp>
          </a:bodyPr>
          <a:lstStyle>
            <a:lvl1pPr algn="l">
              <a:defRPr smtClean="0">
                <a:solidFill>
                  <a:srgbClr val="000000"/>
                </a:solidFill>
                <a:latin typeface="Calibri" pitchFamily="34" charset="0"/>
                <a:ea typeface="MS PGothic" pitchFamily="34" charset="-128"/>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D696FB1A-A155-4AE6-ADFE-EE185B790252}"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wrap="square" numCol="1" anchorCtr="0" compatLnSpc="1">
            <a:prstTxWarp prst="textNoShape">
              <a:avLst/>
            </a:prstTxWarp>
          </a:bodyPr>
          <a:lstStyle>
            <a:lvl1pPr algn="l">
              <a:defRPr smtClean="0">
                <a:solidFill>
                  <a:srgbClr val="000000"/>
                </a:solidFill>
                <a:latin typeface="Calibri" pitchFamily="34" charset="0"/>
                <a:ea typeface="MS PGothic" pitchFamily="34" charset="-128"/>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E0835D9F-A6E2-4A16-8A74-01F7159B62F8}"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8DA979-F534-4488-8F7A-AB47FEFA0FCA}"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rthern CA open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with phot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2590800"/>
            <a:ext cx="5791200" cy="2438400"/>
          </a:xfrm>
        </p:spPr>
        <p:txBody>
          <a:bodyPr>
            <a:noAutofit/>
          </a:bodyPr>
          <a:lstStyle>
            <a:lvl1pPr marL="0" indent="0">
              <a:buNone/>
              <a:defRPr sz="4000" cap="all" baseline="0">
                <a:solidFill>
                  <a:schemeClr val="bg1"/>
                </a:solidFill>
              </a:defRPr>
            </a:lvl1pPr>
            <a:lvl2pPr marL="457200" indent="0">
              <a:buNone/>
              <a:defRPr sz="4000">
                <a:solidFill>
                  <a:schemeClr val="bg1"/>
                </a:solidFill>
              </a:defRPr>
            </a:lvl2pPr>
            <a:lvl3pPr marL="914400"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r>
              <a:rPr lang="en-US"/>
              <a:t>Click to edit Master text styles</a:t>
            </a:r>
          </a:p>
        </p:txBody>
      </p:sp>
      <p:sp>
        <p:nvSpPr>
          <p:cNvPr id="6" name="Text Placeholder 5"/>
          <p:cNvSpPr>
            <a:spLocks noGrp="1"/>
          </p:cNvSpPr>
          <p:nvPr>
            <p:ph type="body" sz="quarter" idx="11"/>
          </p:nvPr>
        </p:nvSpPr>
        <p:spPr>
          <a:xfrm>
            <a:off x="660400" y="5372100"/>
            <a:ext cx="4038600" cy="685800"/>
          </a:xfrm>
        </p:spPr>
        <p:txBody>
          <a:bodyPr>
            <a:normAutofit/>
          </a:bodyPr>
          <a:lstStyle>
            <a:lvl1pPr marL="0" indent="0">
              <a:buNone/>
              <a:defRPr sz="2000" baseline="0">
                <a:solidFill>
                  <a:srgbClr val="FFFFFF"/>
                </a:solidFill>
              </a:defRPr>
            </a:lvl1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no phot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2590800"/>
            <a:ext cx="6781800" cy="2362200"/>
          </a:xfrm>
        </p:spPr>
        <p:txBody>
          <a:bodyPr>
            <a:noAutofit/>
          </a:bodyPr>
          <a:lstStyle>
            <a:lvl1pPr marL="0" indent="0">
              <a:buNone/>
              <a:defRPr sz="4000" cap="all" baseline="0">
                <a:solidFill>
                  <a:srgbClr val="FFFFFF"/>
                </a:solidFill>
              </a:defRPr>
            </a:lvl1pPr>
            <a:lvl2pPr marL="457200" indent="0">
              <a:buNone/>
              <a:defRPr sz="4000">
                <a:solidFill>
                  <a:srgbClr val="FFFFFF"/>
                </a:solidFill>
              </a:defRPr>
            </a:lvl2pPr>
            <a:lvl3pPr marL="914400" indent="0">
              <a:buNone/>
              <a:defRPr sz="4000">
                <a:solidFill>
                  <a:srgbClr val="FFFFFF"/>
                </a:solidFill>
              </a:defRPr>
            </a:lvl3pPr>
            <a:lvl4pPr marL="1371600" indent="0">
              <a:buNone/>
              <a:defRPr sz="4000">
                <a:solidFill>
                  <a:srgbClr val="FFFFFF"/>
                </a:solidFill>
              </a:defRPr>
            </a:lvl4pPr>
            <a:lvl5pPr marL="1828800" indent="0">
              <a:buNone/>
              <a:defRPr sz="4000">
                <a:solidFill>
                  <a:srgbClr val="FFFFFF"/>
                </a:solidFill>
              </a:defRPr>
            </a:lvl5pPr>
          </a:lstStyle>
          <a:p>
            <a:pPr lvl="0"/>
            <a:r>
              <a:rPr lang="en-US"/>
              <a:t>Click to edit Master text styles</a:t>
            </a:r>
          </a:p>
        </p:txBody>
      </p:sp>
      <p:sp>
        <p:nvSpPr>
          <p:cNvPr id="6" name="Text Placeholder 5"/>
          <p:cNvSpPr>
            <a:spLocks noGrp="1"/>
          </p:cNvSpPr>
          <p:nvPr>
            <p:ph type="body" sz="quarter" idx="11"/>
          </p:nvPr>
        </p:nvSpPr>
        <p:spPr>
          <a:xfrm>
            <a:off x="685800" y="5334000"/>
            <a:ext cx="2362200" cy="533400"/>
          </a:xfrm>
        </p:spPr>
        <p:txBody>
          <a:bodyPr>
            <a:normAutofit/>
          </a:bodyPr>
          <a:lstStyle>
            <a:lvl1pPr marL="0" indent="0">
              <a:buNone/>
              <a:defRPr sz="2000" baseline="0">
                <a:solidFill>
                  <a:srgbClr val="FFFFFF"/>
                </a:solidFill>
              </a:defRPr>
            </a:lvl1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with partner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838200"/>
            <a:ext cx="2514600" cy="5562600"/>
          </a:xfrm>
        </p:spPr>
        <p:txBody>
          <a:bodyPr>
            <a:normAutofit/>
          </a:bodyPr>
          <a:lstStyle>
            <a:lvl1pPr marL="0" indent="0">
              <a:buNone/>
              <a:defRPr sz="1800" cap="all" baseline="0">
                <a:solidFill>
                  <a:srgbClr val="FFFFFF"/>
                </a:solidFill>
              </a:defRPr>
            </a:lvl1pPr>
            <a:lvl2pPr>
              <a:defRPr sz="1800" cap="all">
                <a:solidFill>
                  <a:srgbClr val="FFFFFF"/>
                </a:solidFill>
              </a:defRPr>
            </a:lvl2pPr>
            <a:lvl3pPr>
              <a:defRPr sz="1800" cap="all">
                <a:solidFill>
                  <a:srgbClr val="FFFFFF"/>
                </a:solidFill>
              </a:defRPr>
            </a:lvl3pPr>
            <a:lvl4pPr>
              <a:defRPr sz="1800" cap="all">
                <a:solidFill>
                  <a:srgbClr val="FFFFFF"/>
                </a:solidFill>
              </a:defRPr>
            </a:lvl4pPr>
            <a:lvl5pPr>
              <a:defRPr sz="1800" cap="all">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with photo">
    <p:spTree>
      <p:nvGrpSpPr>
        <p:cNvPr id="1" name=""/>
        <p:cNvGrpSpPr/>
        <p:nvPr/>
      </p:nvGrpSpPr>
      <p:grpSpPr>
        <a:xfrm>
          <a:off x="0" y="0"/>
          <a:ext cx="0" cy="0"/>
          <a:chOff x="0" y="0"/>
          <a:chExt cx="0" cy="0"/>
        </a:xfrm>
      </p:grpSpPr>
      <p:pic>
        <p:nvPicPr>
          <p:cNvPr id="3" name="Picture 9"/>
          <p:cNvPicPr>
            <a:picLocks noChangeAspect="1"/>
          </p:cNvPicPr>
          <p:nvPr/>
        </p:nvPicPr>
        <p:blipFill>
          <a:blip r:embed="rId2" cstate="print"/>
          <a:srcRect/>
          <a:stretch>
            <a:fillRect/>
          </a:stretch>
        </p:blipFill>
        <p:spPr bwMode="auto">
          <a:xfrm>
            <a:off x="0" y="2825750"/>
            <a:ext cx="9144000" cy="6881813"/>
          </a:xfrm>
          <a:prstGeom prst="rect">
            <a:avLst/>
          </a:prstGeom>
          <a:noFill/>
          <a:ln w="9525">
            <a:noFill/>
            <a:miter lim="800000"/>
            <a:headEnd/>
            <a:tailEnd/>
          </a:ln>
        </p:spPr>
      </p:pic>
      <p:sp>
        <p:nvSpPr>
          <p:cNvPr id="4" name="Rectangle 3"/>
          <p:cNvSpPr>
            <a:spLocks noChangeArrowheads="1"/>
          </p:cNvSpPr>
          <p:nvPr/>
        </p:nvSpPr>
        <p:spPr bwMode="auto">
          <a:xfrm>
            <a:off x="3175" y="1862138"/>
            <a:ext cx="9144000" cy="2159000"/>
          </a:xfrm>
          <a:prstGeom prst="rect">
            <a:avLst/>
          </a:prstGeom>
          <a:solidFill>
            <a:srgbClr val="DDD9C3"/>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5" name="Rectangle 4"/>
          <p:cNvSpPr>
            <a:spLocks noChangeArrowheads="1"/>
          </p:cNvSpPr>
          <p:nvPr/>
        </p:nvSpPr>
        <p:spPr bwMode="auto">
          <a:xfrm>
            <a:off x="0" y="3886200"/>
            <a:ext cx="9147175" cy="220663"/>
          </a:xfrm>
          <a:prstGeom prst="rect">
            <a:avLst/>
          </a:prstGeom>
          <a:solidFill>
            <a:schemeClr val="bg1">
              <a:alpha val="52940"/>
            </a:schemeClr>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pic>
        <p:nvPicPr>
          <p:cNvPr id="6" name="Picture 12" descr="FINAL_1212_NCCD_CRC_Logo_300dpi.jpg"/>
          <p:cNvPicPr>
            <a:picLocks noChangeAspect="1"/>
          </p:cNvPicPr>
          <p:nvPr/>
        </p:nvPicPr>
        <p:blipFill>
          <a:blip r:embed="rId3" cstate="print"/>
          <a:srcRect/>
          <a:stretch>
            <a:fillRect/>
          </a:stretch>
        </p:blipFill>
        <p:spPr bwMode="auto">
          <a:xfrm>
            <a:off x="457200" y="463550"/>
            <a:ext cx="3665538" cy="644525"/>
          </a:xfrm>
          <a:prstGeom prst="rect">
            <a:avLst/>
          </a:prstGeom>
          <a:noFill/>
          <a:ln w="9525">
            <a:noFill/>
            <a:miter lim="800000"/>
            <a:headEnd/>
            <a:tailEnd/>
          </a:ln>
        </p:spPr>
      </p:pic>
      <p:sp>
        <p:nvSpPr>
          <p:cNvPr id="7" name="Rectangle 6"/>
          <p:cNvSpPr>
            <a:spLocks noChangeArrowheads="1"/>
          </p:cNvSpPr>
          <p:nvPr userDrawn="1"/>
        </p:nvSpPr>
        <p:spPr bwMode="auto">
          <a:xfrm>
            <a:off x="0" y="1727200"/>
            <a:ext cx="9144000" cy="2159000"/>
          </a:xfrm>
          <a:prstGeom prst="rect">
            <a:avLst/>
          </a:prstGeom>
          <a:solidFill>
            <a:srgbClr val="4E1765"/>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2" name="Title 1"/>
          <p:cNvSpPr>
            <a:spLocks noGrp="1"/>
          </p:cNvSpPr>
          <p:nvPr>
            <p:ph type="ctrTitle"/>
          </p:nvPr>
        </p:nvSpPr>
        <p:spPr>
          <a:xfrm>
            <a:off x="2108200" y="1862220"/>
            <a:ext cx="6350000" cy="2023979"/>
          </a:xfrm>
        </p:spPr>
        <p:txBody>
          <a:bodyPr>
            <a:noAutofit/>
          </a:bodyPr>
          <a:lstStyle>
            <a:lvl1pPr algn="l">
              <a:lnSpc>
                <a:spcPct val="100000"/>
              </a:lnSpc>
              <a:defRPr sz="3200">
                <a:solidFill>
                  <a:srgbClr val="393634"/>
                </a:solidFill>
              </a:defRPr>
            </a:lvl1pPr>
          </a:lstStyle>
          <a:p>
            <a:r>
              <a:rPr lang="en-US"/>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Slide with photo">
    <p:spTree>
      <p:nvGrpSpPr>
        <p:cNvPr id="1" name=""/>
        <p:cNvGrpSpPr/>
        <p:nvPr/>
      </p:nvGrpSpPr>
      <p:grpSpPr>
        <a:xfrm>
          <a:off x="0" y="0"/>
          <a:ext cx="0" cy="0"/>
          <a:chOff x="0" y="0"/>
          <a:chExt cx="0" cy="0"/>
        </a:xfrm>
      </p:grpSpPr>
      <p:pic>
        <p:nvPicPr>
          <p:cNvPr id="3" name="Picture 9" descr="O:\Publications\Stock Photos\young family on picnic.jpg"/>
          <p:cNvPicPr>
            <a:picLocks noChangeAspect="1" noChangeArrowheads="1"/>
          </p:cNvPicPr>
          <p:nvPr/>
        </p:nvPicPr>
        <p:blipFill>
          <a:blip r:embed="rId2" cstate="print"/>
          <a:srcRect l="-69" t="-142" r="69" b="26974"/>
          <a:stretch>
            <a:fillRect/>
          </a:stretch>
        </p:blipFill>
        <p:spPr bwMode="auto">
          <a:xfrm>
            <a:off x="-19050" y="3224213"/>
            <a:ext cx="9156700" cy="4462462"/>
          </a:xfrm>
          <a:prstGeom prst="rect">
            <a:avLst/>
          </a:prstGeom>
          <a:noFill/>
          <a:ln w="9525">
            <a:noFill/>
            <a:miter lim="800000"/>
            <a:headEnd/>
            <a:tailEnd/>
          </a:ln>
        </p:spPr>
      </p:pic>
      <p:sp>
        <p:nvSpPr>
          <p:cNvPr id="4" name="Rectangle 3"/>
          <p:cNvSpPr>
            <a:spLocks noChangeArrowheads="1"/>
          </p:cNvSpPr>
          <p:nvPr/>
        </p:nvSpPr>
        <p:spPr bwMode="auto">
          <a:xfrm>
            <a:off x="0" y="1727200"/>
            <a:ext cx="9180513" cy="2159000"/>
          </a:xfrm>
          <a:prstGeom prst="rect">
            <a:avLst/>
          </a:prstGeom>
          <a:solidFill>
            <a:srgbClr val="DDD9C3"/>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5" name="Rectangle 4"/>
          <p:cNvSpPr>
            <a:spLocks noChangeArrowheads="1"/>
          </p:cNvSpPr>
          <p:nvPr/>
        </p:nvSpPr>
        <p:spPr bwMode="auto">
          <a:xfrm>
            <a:off x="0" y="3886200"/>
            <a:ext cx="9180513" cy="220663"/>
          </a:xfrm>
          <a:prstGeom prst="rect">
            <a:avLst/>
          </a:prstGeom>
          <a:solidFill>
            <a:schemeClr val="bg1">
              <a:alpha val="52940"/>
            </a:schemeClr>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grpSp>
        <p:nvGrpSpPr>
          <p:cNvPr id="6" name="Group 12"/>
          <p:cNvGrpSpPr>
            <a:grpSpLocks/>
          </p:cNvGrpSpPr>
          <p:nvPr userDrawn="1"/>
        </p:nvGrpSpPr>
        <p:grpSpPr bwMode="auto">
          <a:xfrm>
            <a:off x="444500" y="228600"/>
            <a:ext cx="8256588" cy="822325"/>
            <a:chOff x="347663" y="228600"/>
            <a:chExt cx="8256587" cy="822325"/>
          </a:xfrm>
        </p:grpSpPr>
        <p:pic>
          <p:nvPicPr>
            <p:cNvPr id="7" name="Picture 12" descr="FINAL_1212_NCCD_CRC_Logo_300dpi.jpg"/>
            <p:cNvPicPr>
              <a:picLocks noChangeAspect="1"/>
            </p:cNvPicPr>
            <p:nvPr/>
          </p:nvPicPr>
          <p:blipFill>
            <a:blip r:embed="rId3" cstate="print"/>
            <a:srcRect/>
            <a:stretch>
              <a:fillRect/>
            </a:stretch>
          </p:blipFill>
          <p:spPr bwMode="auto">
            <a:xfrm>
              <a:off x="347663" y="463550"/>
              <a:ext cx="2547937" cy="447675"/>
            </a:xfrm>
            <a:prstGeom prst="rect">
              <a:avLst/>
            </a:prstGeom>
            <a:noFill/>
            <a:ln w="9525">
              <a:noFill/>
              <a:miter lim="800000"/>
              <a:headEnd/>
              <a:tailEnd/>
            </a:ln>
          </p:spPr>
        </p:pic>
        <p:pic>
          <p:nvPicPr>
            <p:cNvPr id="8" name="Picture 1"/>
            <p:cNvPicPr>
              <a:picLocks noChangeAspect="1"/>
            </p:cNvPicPr>
            <p:nvPr userDrawn="1"/>
          </p:nvPicPr>
          <p:blipFill>
            <a:blip r:embed="rId4" cstate="print"/>
            <a:srcRect/>
            <a:stretch>
              <a:fillRect/>
            </a:stretch>
          </p:blipFill>
          <p:spPr bwMode="auto">
            <a:xfrm>
              <a:off x="3241675" y="241300"/>
              <a:ext cx="3006725" cy="673100"/>
            </a:xfrm>
            <a:prstGeom prst="rect">
              <a:avLst/>
            </a:prstGeom>
            <a:noFill/>
            <a:ln w="9525">
              <a:noFill/>
              <a:miter lim="800000"/>
              <a:headEnd/>
              <a:tailEnd/>
            </a:ln>
          </p:spPr>
        </p:pic>
        <p:pic>
          <p:nvPicPr>
            <p:cNvPr id="9" name="Picture 2"/>
            <p:cNvPicPr>
              <a:picLocks noChangeAspect="1"/>
            </p:cNvPicPr>
            <p:nvPr userDrawn="1"/>
          </p:nvPicPr>
          <p:blipFill>
            <a:blip r:embed="rId5" cstate="print"/>
            <a:srcRect/>
            <a:stretch>
              <a:fillRect/>
            </a:stretch>
          </p:blipFill>
          <p:spPr bwMode="auto">
            <a:xfrm>
              <a:off x="6629400" y="228600"/>
              <a:ext cx="1974850" cy="822325"/>
            </a:xfrm>
            <a:prstGeom prst="rect">
              <a:avLst/>
            </a:prstGeom>
            <a:noFill/>
            <a:ln w="9525">
              <a:noFill/>
              <a:miter lim="800000"/>
              <a:headEnd/>
              <a:tailEnd/>
            </a:ln>
          </p:spPr>
        </p:pic>
      </p:grpSp>
      <p:sp>
        <p:nvSpPr>
          <p:cNvPr id="2" name="Title 1"/>
          <p:cNvSpPr>
            <a:spLocks noGrp="1"/>
          </p:cNvSpPr>
          <p:nvPr>
            <p:ph type="ctrTitle"/>
          </p:nvPr>
        </p:nvSpPr>
        <p:spPr>
          <a:xfrm>
            <a:off x="2108200" y="1727200"/>
            <a:ext cx="6350000" cy="2158999"/>
          </a:xfrm>
        </p:spPr>
        <p:txBody>
          <a:bodyPr>
            <a:noAutofit/>
          </a:bodyPr>
          <a:lstStyle>
            <a:lvl1pPr algn="l">
              <a:lnSpc>
                <a:spcPct val="100000"/>
              </a:lnSpc>
              <a:defRPr sz="3200">
                <a:solidFill>
                  <a:srgbClr val="393634"/>
                </a:solidFill>
              </a:defRPr>
            </a:lvl1pPr>
          </a:lstStyle>
          <a:p>
            <a:r>
              <a:rPr lang="en-US" dirty="0"/>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 no photo">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727200"/>
            <a:ext cx="9144000" cy="730250"/>
          </a:xfrm>
          <a:prstGeom prst="rect">
            <a:avLst/>
          </a:prstGeom>
          <a:solidFill>
            <a:srgbClr val="DDD9C3"/>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4" name="Rectangle 3"/>
          <p:cNvSpPr>
            <a:spLocks noChangeArrowheads="1"/>
          </p:cNvSpPr>
          <p:nvPr/>
        </p:nvSpPr>
        <p:spPr bwMode="auto">
          <a:xfrm>
            <a:off x="0" y="1719263"/>
            <a:ext cx="9144000" cy="219075"/>
          </a:xfrm>
          <a:prstGeom prst="rect">
            <a:avLst/>
          </a:prstGeom>
          <a:solidFill>
            <a:schemeClr val="bg1">
              <a:alpha val="52940"/>
            </a:schemeClr>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grpSp>
        <p:nvGrpSpPr>
          <p:cNvPr id="5" name="Group 11"/>
          <p:cNvGrpSpPr>
            <a:grpSpLocks/>
          </p:cNvGrpSpPr>
          <p:nvPr userDrawn="1"/>
        </p:nvGrpSpPr>
        <p:grpSpPr bwMode="auto">
          <a:xfrm>
            <a:off x="444500" y="228600"/>
            <a:ext cx="8256588" cy="822325"/>
            <a:chOff x="347663" y="228600"/>
            <a:chExt cx="8256587" cy="822325"/>
          </a:xfrm>
        </p:grpSpPr>
        <p:pic>
          <p:nvPicPr>
            <p:cNvPr id="7" name="Picture 12" descr="FINAL_1212_NCCD_CRC_Logo_300dpi.jpg"/>
            <p:cNvPicPr>
              <a:picLocks noChangeAspect="1"/>
            </p:cNvPicPr>
            <p:nvPr/>
          </p:nvPicPr>
          <p:blipFill>
            <a:blip r:embed="rId2" cstate="print"/>
            <a:srcRect/>
            <a:stretch>
              <a:fillRect/>
            </a:stretch>
          </p:blipFill>
          <p:spPr bwMode="auto">
            <a:xfrm>
              <a:off x="347663" y="463550"/>
              <a:ext cx="2547937" cy="447675"/>
            </a:xfrm>
            <a:prstGeom prst="rect">
              <a:avLst/>
            </a:prstGeom>
            <a:noFill/>
            <a:ln w="9525">
              <a:noFill/>
              <a:miter lim="800000"/>
              <a:headEnd/>
              <a:tailEnd/>
            </a:ln>
          </p:spPr>
        </p:pic>
        <p:pic>
          <p:nvPicPr>
            <p:cNvPr id="8" name="Picture 1"/>
            <p:cNvPicPr>
              <a:picLocks noChangeAspect="1"/>
            </p:cNvPicPr>
            <p:nvPr userDrawn="1"/>
          </p:nvPicPr>
          <p:blipFill>
            <a:blip r:embed="rId3" cstate="print"/>
            <a:srcRect/>
            <a:stretch>
              <a:fillRect/>
            </a:stretch>
          </p:blipFill>
          <p:spPr bwMode="auto">
            <a:xfrm>
              <a:off x="3241675" y="241300"/>
              <a:ext cx="3006725" cy="673100"/>
            </a:xfrm>
            <a:prstGeom prst="rect">
              <a:avLst/>
            </a:prstGeom>
            <a:noFill/>
            <a:ln w="9525">
              <a:noFill/>
              <a:miter lim="800000"/>
              <a:headEnd/>
              <a:tailEnd/>
            </a:ln>
          </p:spPr>
        </p:pic>
        <p:pic>
          <p:nvPicPr>
            <p:cNvPr id="9" name="Picture 2"/>
            <p:cNvPicPr>
              <a:picLocks noChangeAspect="1"/>
            </p:cNvPicPr>
            <p:nvPr userDrawn="1"/>
          </p:nvPicPr>
          <p:blipFill>
            <a:blip r:embed="rId4" cstate="print"/>
            <a:srcRect/>
            <a:stretch>
              <a:fillRect/>
            </a:stretch>
          </p:blipFill>
          <p:spPr bwMode="auto">
            <a:xfrm>
              <a:off x="6629400" y="228600"/>
              <a:ext cx="1974850" cy="822325"/>
            </a:xfrm>
            <a:prstGeom prst="rect">
              <a:avLst/>
            </a:prstGeom>
            <a:noFill/>
            <a:ln w="9525">
              <a:noFill/>
              <a:miter lim="800000"/>
              <a:headEnd/>
              <a:tailEnd/>
            </a:ln>
          </p:spPr>
        </p:pic>
      </p:gr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4800">
                <a:solidFill>
                  <a:srgbClr val="393634"/>
                </a:solidFill>
              </a:defRPr>
            </a:lvl1pPr>
          </a:lstStyle>
          <a:p>
            <a:r>
              <a:rPr lang="en-US"/>
              <a:t>Click to edit Master title style</a:t>
            </a:r>
            <a:endParaRPr lang="en-US" dirty="0"/>
          </a:p>
        </p:txBody>
      </p:sp>
      <p:sp>
        <p:nvSpPr>
          <p:cNvPr id="10" name="Slide Number Placeholder 5"/>
          <p:cNvSpPr>
            <a:spLocks noGrp="1"/>
          </p:cNvSpPr>
          <p:nvPr>
            <p:ph type="sldNum" sz="quarter" idx="10"/>
          </p:nvPr>
        </p:nvSpPr>
        <p:spPr/>
        <p:txBody>
          <a:bodyPr/>
          <a:lstStyle>
            <a:lvl1pPr>
              <a:defRPr smtClean="0"/>
            </a:lvl1pPr>
          </a:lstStyle>
          <a:p>
            <a:pPr>
              <a:defRPr/>
            </a:pPr>
            <a:fld id="{B66F1C32-5B52-4C7B-92AF-F7362AF1EEEE}" type="slidenum">
              <a:rPr lang="en-US" altLang="en-US"/>
              <a:pPr>
                <a:defRPr/>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1182688"/>
          </a:xfrm>
          <a:prstGeom prst="rect">
            <a:avLst/>
          </a:prstGeom>
          <a:solidFill>
            <a:srgbClr val="DDD9C3"/>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6" name="Rectangle 5"/>
          <p:cNvSpPr>
            <a:spLocks noChangeArrowheads="1"/>
          </p:cNvSpPr>
          <p:nvPr/>
        </p:nvSpPr>
        <p:spPr bwMode="auto">
          <a:xfrm>
            <a:off x="0" y="962025"/>
            <a:ext cx="9147175" cy="220663"/>
          </a:xfrm>
          <a:prstGeom prst="rect">
            <a:avLst/>
          </a:prstGeom>
          <a:solidFill>
            <a:schemeClr val="bg1">
              <a:alpha val="52940"/>
            </a:schemeClr>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7" name="TextBox 6"/>
          <p:cNvSpPr txBox="1"/>
          <p:nvPr/>
        </p:nvSpPr>
        <p:spPr>
          <a:xfrm>
            <a:off x="6410325" y="6356350"/>
            <a:ext cx="2381250" cy="365125"/>
          </a:xfrm>
          <a:prstGeom prst="rect">
            <a:avLst/>
          </a:prstGeom>
        </p:spPr>
        <p:txBody>
          <a:bodyPr anchor="ctr">
            <a:normAutofit fontScale="77500" lnSpcReduction="20000"/>
          </a:bodyPr>
          <a:lstStyle/>
          <a:p>
            <a:pPr defTabSz="457200" eaLnBrk="1" fontAlgn="auto" hangingPunct="1">
              <a:spcAft>
                <a:spcPts val="0"/>
              </a:spcAft>
              <a:defRPr/>
            </a:pPr>
            <a:endParaRPr lang="en-US" sz="2800" dirty="0">
              <a:solidFill>
                <a:srgbClr val="FFFFFF"/>
              </a:solidFill>
              <a:latin typeface="Verdana"/>
              <a:ea typeface="+mj-ea"/>
              <a:cs typeface="Verdana"/>
            </a:endParaRPr>
          </a:p>
        </p:txBody>
      </p:sp>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9" name="Slide Number Placeholder 5"/>
          <p:cNvSpPr>
            <a:spLocks noGrp="1"/>
          </p:cNvSpPr>
          <p:nvPr>
            <p:ph type="sldNum" sz="quarter" idx="11"/>
          </p:nvPr>
        </p:nvSpPr>
        <p:spPr/>
        <p:txBody>
          <a:bodyPr/>
          <a:lstStyle>
            <a:lvl1pPr>
              <a:defRPr smtClean="0"/>
            </a:lvl1pPr>
          </a:lstStyle>
          <a:p>
            <a:pPr>
              <a:defRPr/>
            </a:pPr>
            <a:fld id="{31A1284D-6648-4668-AA12-1290617227CF}" type="slidenum">
              <a:rPr lang="en-US" altLang="en-US"/>
              <a:pPr>
                <a:defRPr/>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1182688"/>
          </a:xfrm>
          <a:prstGeom prst="rect">
            <a:avLst/>
          </a:prstGeom>
          <a:solidFill>
            <a:srgbClr val="DDD9C3"/>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7" name="Rectangle 6"/>
          <p:cNvSpPr>
            <a:spLocks noChangeArrowheads="1"/>
          </p:cNvSpPr>
          <p:nvPr/>
        </p:nvSpPr>
        <p:spPr bwMode="auto">
          <a:xfrm>
            <a:off x="0" y="962025"/>
            <a:ext cx="9147175" cy="220663"/>
          </a:xfrm>
          <a:prstGeom prst="rect">
            <a:avLst/>
          </a:prstGeom>
          <a:solidFill>
            <a:schemeClr val="bg1">
              <a:alpha val="52940"/>
            </a:schemeClr>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8" name="TextBox 7"/>
          <p:cNvSpPr txBox="1">
            <a:spLocks noChangeArrowheads="1"/>
          </p:cNvSpPr>
          <p:nvPr/>
        </p:nvSpPr>
        <p:spPr bwMode="auto">
          <a:xfrm>
            <a:off x="5503863" y="3192463"/>
            <a:ext cx="914400" cy="914400"/>
          </a:xfrm>
          <a:prstGeom prst="rect">
            <a:avLst/>
          </a:prstGeom>
          <a:noFill/>
          <a:ln>
            <a:noFill/>
          </a:ln>
          <a:extLst/>
        </p:spPr>
        <p:txBody>
          <a:bodyPr wrap="none" anchor="ct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sz="2800" dirty="0">
              <a:solidFill>
                <a:srgbClr val="FFFFFF"/>
              </a:solidFill>
              <a:latin typeface="Verdana" pitchFamily="34" charset="0"/>
            </a:endParaRPr>
          </a:p>
        </p:txBody>
      </p:sp>
      <p:sp>
        <p:nvSpPr>
          <p:cNvPr id="9" name="Text Placeholder 4"/>
          <p:cNvSpPr>
            <a:spLocks noGrp="1"/>
          </p:cNvSpPr>
          <p:nvPr>
            <p:ph type="body" sz="quarter" idx="3"/>
          </p:nvPr>
        </p:nvSpPr>
        <p:spPr>
          <a:xfrm>
            <a:off x="4645025" y="1729854"/>
            <a:ext cx="4041775"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645025" y="2369616"/>
            <a:ext cx="4041775"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5"/>
          <p:cNvSpPr>
            <a:spLocks noGrp="1"/>
          </p:cNvSpPr>
          <p:nvPr>
            <p:ph sz="quarter" idx="12"/>
          </p:nvPr>
        </p:nvSpPr>
        <p:spPr>
          <a:xfrm>
            <a:off x="457200" y="1729853"/>
            <a:ext cx="4041775"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itle 1"/>
          <p:cNvSpPr>
            <a:spLocks noGrp="1"/>
          </p:cNvSpPr>
          <p:nvPr>
            <p:ph type="title"/>
          </p:nvPr>
        </p:nvSpPr>
        <p:spPr>
          <a:xfrm>
            <a:off x="457200" y="0"/>
            <a:ext cx="8229600" cy="1182131"/>
          </a:xfrm>
        </p:spPr>
        <p:txBody>
          <a:bodyPr>
            <a:noAutofit/>
          </a:bodyPr>
          <a:lstStyle>
            <a:lvl1pPr algn="l">
              <a:lnSpc>
                <a:spcPts val="2500"/>
              </a:lnSpc>
              <a:defRPr sz="3200">
                <a:solidFill>
                  <a:srgbClr val="040404"/>
                </a:solidFill>
              </a:defRPr>
            </a:lvl1pPr>
          </a:lstStyle>
          <a:p>
            <a:r>
              <a:rPr lang="en-US"/>
              <a:t>Click to edit Master title style</a:t>
            </a:r>
            <a:endParaRPr lang="en-US" dirty="0"/>
          </a:p>
        </p:txBody>
      </p:sp>
      <p:sp>
        <p:nvSpPr>
          <p:cNvPr id="11" name="Footer Placeholder 7"/>
          <p:cNvSpPr>
            <a:spLocks noGrp="1"/>
          </p:cNvSpPr>
          <p:nvPr>
            <p:ph type="ftr" sz="quarter" idx="13"/>
          </p:nvPr>
        </p:nvSpPr>
        <p:spPr>
          <a:xfrm>
            <a:off x="617538" y="6356350"/>
            <a:ext cx="2895600" cy="365125"/>
          </a:xfrm>
        </p:spPr>
        <p:txBody>
          <a:bodyPr/>
          <a:lstStyle>
            <a:lvl1pPr algn="l">
              <a:defRPr/>
            </a:lvl1pPr>
          </a:lstStyle>
          <a:p>
            <a:pPr>
              <a:defRPr/>
            </a:pPr>
            <a:endParaRPr lang="en-US"/>
          </a:p>
        </p:txBody>
      </p:sp>
      <p:sp>
        <p:nvSpPr>
          <p:cNvPr id="12" name="Slide Number Placeholder 5"/>
          <p:cNvSpPr>
            <a:spLocks noGrp="1"/>
          </p:cNvSpPr>
          <p:nvPr>
            <p:ph type="sldNum" sz="quarter" idx="14"/>
          </p:nvPr>
        </p:nvSpPr>
        <p:spPr/>
        <p:txBody>
          <a:bodyPr/>
          <a:lstStyle>
            <a:lvl1pPr>
              <a:defRPr smtClean="0"/>
            </a:lvl1pPr>
          </a:lstStyle>
          <a:p>
            <a:pPr>
              <a:defRPr/>
            </a:pPr>
            <a:fld id="{A196F3F3-42E2-4D2C-9653-A26621204C94}" type="slidenum">
              <a:rPr lang="en-US" altLang="en-US"/>
              <a:pPr>
                <a:defRPr/>
              </a:pPr>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182688"/>
          </a:xfrm>
          <a:prstGeom prst="rect">
            <a:avLst/>
          </a:prstGeom>
          <a:solidFill>
            <a:srgbClr val="DDD9C3"/>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8" name="Rectangle 7"/>
          <p:cNvSpPr>
            <a:spLocks noChangeArrowheads="1"/>
          </p:cNvSpPr>
          <p:nvPr/>
        </p:nvSpPr>
        <p:spPr bwMode="auto">
          <a:xfrm>
            <a:off x="0" y="962025"/>
            <a:ext cx="9147175" cy="220663"/>
          </a:xfrm>
          <a:prstGeom prst="rect">
            <a:avLst/>
          </a:prstGeom>
          <a:solidFill>
            <a:schemeClr val="bg1">
              <a:alpha val="52940"/>
            </a:schemeClr>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15" name="Text Placeholder 4"/>
          <p:cNvSpPr>
            <a:spLocks noGrp="1"/>
          </p:cNvSpPr>
          <p:nvPr>
            <p:ph type="body" sz="quarter" idx="12"/>
          </p:nvPr>
        </p:nvSpPr>
        <p:spPr>
          <a:xfrm>
            <a:off x="560915" y="1729854"/>
            <a:ext cx="3884083"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13"/>
          </p:nvPr>
        </p:nvSpPr>
        <p:spPr>
          <a:xfrm>
            <a:off x="560915" y="2369616"/>
            <a:ext cx="3884083"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p:cNvSpPr>
            <a:spLocks noGrp="1"/>
          </p:cNvSpPr>
          <p:nvPr>
            <p:ph type="body" sz="quarter" idx="14"/>
          </p:nvPr>
        </p:nvSpPr>
        <p:spPr>
          <a:xfrm>
            <a:off x="4802716" y="1729854"/>
            <a:ext cx="3884083"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p:cNvSpPr>
            <a:spLocks noGrp="1"/>
          </p:cNvSpPr>
          <p:nvPr>
            <p:ph sz="quarter" idx="15"/>
          </p:nvPr>
        </p:nvSpPr>
        <p:spPr>
          <a:xfrm>
            <a:off x="4802716" y="2369616"/>
            <a:ext cx="3884083"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itle 1"/>
          <p:cNvSpPr>
            <a:spLocks noGrp="1"/>
          </p:cNvSpPr>
          <p:nvPr>
            <p:ph type="title"/>
          </p:nvPr>
        </p:nvSpPr>
        <p:spPr>
          <a:xfrm>
            <a:off x="457200" y="0"/>
            <a:ext cx="8229600" cy="1182131"/>
          </a:xfrm>
        </p:spPr>
        <p:txBody>
          <a:bodyPr>
            <a:normAutofit/>
          </a:bodyPr>
          <a:lstStyle>
            <a:lvl1pPr algn="l">
              <a:lnSpc>
                <a:spcPts val="2500"/>
              </a:lnSpc>
              <a:defRPr sz="3200">
                <a:solidFill>
                  <a:srgbClr val="040404"/>
                </a:solidFill>
              </a:defRPr>
            </a:lvl1pPr>
          </a:lstStyle>
          <a:p>
            <a:r>
              <a:rPr lang="en-US"/>
              <a:t>Click to edit Master title style</a:t>
            </a:r>
            <a:endParaRPr lang="en-US" dirty="0"/>
          </a:p>
        </p:txBody>
      </p:sp>
      <p:sp>
        <p:nvSpPr>
          <p:cNvPr id="9" name="Footer Placeholder 7"/>
          <p:cNvSpPr>
            <a:spLocks noGrp="1"/>
          </p:cNvSpPr>
          <p:nvPr>
            <p:ph type="ftr" sz="quarter" idx="16"/>
          </p:nvPr>
        </p:nvSpPr>
        <p:spPr>
          <a:xfrm>
            <a:off x="617538" y="6356350"/>
            <a:ext cx="2895600" cy="365125"/>
          </a:xfrm>
        </p:spPr>
        <p:txBody>
          <a:bodyPr/>
          <a:lstStyle>
            <a:lvl1pPr algn="l">
              <a:defRPr/>
            </a:lvl1pPr>
          </a:lstStyle>
          <a:p>
            <a:pPr>
              <a:defRPr/>
            </a:pPr>
            <a:endParaRPr lang="en-US"/>
          </a:p>
        </p:txBody>
      </p:sp>
      <p:sp>
        <p:nvSpPr>
          <p:cNvPr id="10" name="Slide Number Placeholder 5"/>
          <p:cNvSpPr>
            <a:spLocks noGrp="1"/>
          </p:cNvSpPr>
          <p:nvPr>
            <p:ph type="sldNum" sz="quarter" idx="17"/>
          </p:nvPr>
        </p:nvSpPr>
        <p:spPr/>
        <p:txBody>
          <a:bodyPr/>
          <a:lstStyle>
            <a:lvl1pPr>
              <a:defRPr smtClean="0"/>
            </a:lvl1pPr>
          </a:lstStyle>
          <a:p>
            <a:pPr>
              <a:defRPr/>
            </a:pPr>
            <a:fld id="{383EF409-0DDF-4909-A723-D876B983C5C4}"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5BDF64-B292-4395-812A-8E2584F3551D}" type="slidenum">
              <a:rPr lang="en-US" altLang="en-US"/>
              <a:pPr>
                <a:defRPr/>
              </a:pPr>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82688"/>
          </a:xfrm>
          <a:prstGeom prst="rect">
            <a:avLst/>
          </a:prstGeom>
          <a:solidFill>
            <a:srgbClr val="DDD9C3"/>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4" name="Rectangle 3"/>
          <p:cNvSpPr>
            <a:spLocks noChangeArrowheads="1"/>
          </p:cNvSpPr>
          <p:nvPr/>
        </p:nvSpPr>
        <p:spPr bwMode="auto">
          <a:xfrm>
            <a:off x="0" y="962025"/>
            <a:ext cx="9147175" cy="220663"/>
          </a:xfrm>
          <a:prstGeom prst="rect">
            <a:avLst/>
          </a:prstGeom>
          <a:solidFill>
            <a:schemeClr val="bg1">
              <a:alpha val="52940"/>
            </a:schemeClr>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13" name="Title 1"/>
          <p:cNvSpPr>
            <a:spLocks noGrp="1"/>
          </p:cNvSpPr>
          <p:nvPr>
            <p:ph type="title"/>
          </p:nvPr>
        </p:nvSpPr>
        <p:spPr>
          <a:xfrm>
            <a:off x="457200" y="0"/>
            <a:ext cx="8229600" cy="1182131"/>
          </a:xfrm>
        </p:spPr>
        <p:txBody>
          <a:bodyPr>
            <a:noAutofit/>
          </a:bodyPr>
          <a:lstStyle>
            <a:lvl1pPr algn="l">
              <a:lnSpc>
                <a:spcPts val="2500"/>
              </a:lnSpc>
              <a:defRPr sz="3200">
                <a:solidFill>
                  <a:srgbClr val="040404"/>
                </a:solidFill>
              </a:defRPr>
            </a:lvl1pPr>
          </a:lstStyle>
          <a:p>
            <a:r>
              <a:rPr lang="en-US"/>
              <a:t>Click to edit Master title style</a:t>
            </a:r>
            <a:endParaRPr lang="en-US" dirty="0"/>
          </a:p>
        </p:txBody>
      </p:sp>
      <p:sp>
        <p:nvSpPr>
          <p:cNvPr id="5" name="Footer Placeholder 7"/>
          <p:cNvSpPr>
            <a:spLocks noGrp="1"/>
          </p:cNvSpPr>
          <p:nvPr>
            <p:ph type="ftr" sz="quarter" idx="10"/>
          </p:nvPr>
        </p:nvSpPr>
        <p:spPr>
          <a:xfrm>
            <a:off x="617538" y="6356350"/>
            <a:ext cx="2895600" cy="365125"/>
          </a:xfrm>
        </p:spPr>
        <p:txBody>
          <a:bodyPr/>
          <a:lstStyle>
            <a:lvl1pPr algn="l">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087DDC11-64C6-481A-BA2D-8A4224133054}" type="slidenum">
              <a:rPr lang="en-US" altLang="en-US"/>
              <a:pPr>
                <a:defRPr/>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chor="ctr">
            <a:normAutofit/>
          </a:bodyPr>
          <a:lstStyle>
            <a:lvl1pPr algn="l">
              <a:defRPr sz="2800">
                <a:solidFill>
                  <a:srgbClr val="FFFFFF"/>
                </a:solidFill>
              </a:defRPr>
            </a:lvl1pPr>
          </a:lstStyle>
          <a:p>
            <a:pPr defTabSz="457200" eaLnBrk="1" fontAlgn="auto" hangingPunct="1">
              <a:spcAft>
                <a:spcPts val="0"/>
              </a:spcAft>
              <a:defRPr/>
            </a:pPr>
            <a:r>
              <a:rPr lang="en-US" dirty="0">
                <a:latin typeface="Verdana"/>
                <a:ea typeface="+mj-ea"/>
                <a:cs typeface="Verdana"/>
              </a:rPr>
              <a:t>Click to edit Master title style</a:t>
            </a:r>
          </a:p>
        </p:txBody>
      </p:sp>
      <p:sp>
        <p:nvSpPr>
          <p:cNvPr id="3" name="Footer Placeholder 7"/>
          <p:cNvSpPr>
            <a:spLocks noGrp="1"/>
          </p:cNvSpPr>
          <p:nvPr>
            <p:ph type="ftr" sz="quarter" idx="10"/>
          </p:nvPr>
        </p:nvSpPr>
        <p:spPr>
          <a:xfrm>
            <a:off x="617538" y="6356350"/>
            <a:ext cx="2895600" cy="365125"/>
          </a:xfrm>
        </p:spPr>
        <p:txBody>
          <a:bodyPr/>
          <a:lstStyle>
            <a:lvl1pPr algn="l">
              <a:defRPr/>
            </a:lvl1pPr>
          </a:lstStyle>
          <a:p>
            <a:pPr>
              <a:defRPr/>
            </a:pPr>
            <a:endParaRPr lang="en-US"/>
          </a:p>
        </p:txBody>
      </p:sp>
      <p:sp>
        <p:nvSpPr>
          <p:cNvPr id="4" name="Slide Number Placeholder 5"/>
          <p:cNvSpPr>
            <a:spLocks noGrp="1"/>
          </p:cNvSpPr>
          <p:nvPr>
            <p:ph type="sldNum" sz="quarter" idx="11"/>
          </p:nvPr>
        </p:nvSpPr>
        <p:spPr/>
        <p:txBody>
          <a:bodyPr/>
          <a:lstStyle>
            <a:lvl1pPr>
              <a:defRPr smtClean="0"/>
            </a:lvl1pPr>
          </a:lstStyle>
          <a:p>
            <a:pPr>
              <a:defRPr/>
            </a:pPr>
            <a:fld id="{7A5C464F-B07F-4937-90DB-2860850FB2F0}" type="slidenum">
              <a:rPr lang="en-US" altLang="en-US"/>
              <a:pPr>
                <a:defRPr/>
              </a:pPr>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marL="0" indent="0">
              <a:defRPr sz="2400"/>
            </a:lvl1pPr>
            <a:lvl2pPr>
              <a:defRPr sz="18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675B2A-08A9-47C3-9B2F-B921D3D5918B}" type="slidenum">
              <a:rPr lang="en-US" altLang="en-US"/>
              <a:pPr>
                <a:defRPr/>
              </a:pPr>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512015-2546-43D9-8ECA-FE551B3751FE}" type="slidenum">
              <a:rPr lang="en-US" altLang="en-US"/>
              <a:pPr>
                <a:defRPr/>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D09B28-C0AC-43F5-9C34-DEFA9E65125B}" type="slidenum">
              <a:rPr lang="en-US" altLang="en-US"/>
              <a:pPr>
                <a:defRPr/>
              </a:pPr>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38803C-6470-4CBD-B6EF-EAE78B433C38}" type="slidenum">
              <a:rPr lang="en-US" altLang="en-US"/>
              <a:pPr>
                <a:defRPr/>
              </a:pPr>
              <a:t>‹#›</a:t>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228601" y="206890"/>
            <a:ext cx="4692315" cy="1489564"/>
          </a:xfrm>
          <a:solidFill>
            <a:schemeClr val="bg1"/>
          </a:solidFill>
          <a:ln>
            <a:noFill/>
          </a:ln>
        </p:spPr>
        <p:txBody>
          <a:bodyPr>
            <a:noAutofit/>
          </a:bodyPr>
          <a:lstStyle>
            <a:lvl1pPr algn="ctr">
              <a:lnSpc>
                <a:spcPct val="100000"/>
              </a:lnSpc>
              <a:defRPr sz="2800">
                <a:solidFill>
                  <a:schemeClr val="tx1">
                    <a:lumMod val="50000"/>
                  </a:schemeClr>
                </a:solidFill>
                <a:latin typeface="+mn-lt"/>
              </a:defRPr>
            </a:lvl1p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smtClean="0"/>
            </a:lvl1pPr>
          </a:lstStyle>
          <a:p>
            <a:pPr>
              <a:defRPr/>
            </a:pPr>
            <a:fld id="{8B89DA72-AC4B-4EE3-A3F2-821CD4EDC81D}" type="slidenum">
              <a:rPr lang="en-US" altLang="en-US"/>
              <a:pPr>
                <a:defRPr/>
              </a:pPr>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230188" indent="0">
              <a:defRPr sz="2400"/>
            </a:lvl1pPr>
          </a:lstStyle>
          <a:p>
            <a:r>
              <a:rPr lang="en-US"/>
              <a:t>Click to edit Master title style</a:t>
            </a:r>
            <a:endParaRPr lang="en-US" dirty="0"/>
          </a:p>
        </p:txBody>
      </p:sp>
      <p:sp>
        <p:nvSpPr>
          <p:cNvPr id="3" name="Content Placeholder 2"/>
          <p:cNvSpPr>
            <a:spLocks noGrp="1"/>
          </p:cNvSpPr>
          <p:nvPr>
            <p:ph idx="1"/>
          </p:nvPr>
        </p:nvSpPr>
        <p:spPr>
          <a:xfrm>
            <a:off x="457200" y="1265237"/>
            <a:ext cx="8229600" cy="4983163"/>
          </a:xfrm>
        </p:spPr>
        <p:txBody>
          <a:bodyPr/>
          <a:lstStyle>
            <a:lvl1pPr>
              <a:spcBef>
                <a:spcPts val="0"/>
              </a:spcBef>
              <a:spcAft>
                <a:spcPts val="0"/>
              </a:spcAft>
              <a:buClr>
                <a:schemeClr val="tx1"/>
              </a:buClr>
              <a:defRPr sz="2400"/>
            </a:lvl1pPr>
            <a:lvl2pPr marL="914400" indent="-457200">
              <a:spcAft>
                <a:spcPts val="0"/>
              </a:spcAft>
              <a:buClr>
                <a:schemeClr val="tx1"/>
              </a:buClr>
              <a:buFont typeface="Calibri" pitchFamily="34" charset="0"/>
              <a:buChar char="»"/>
              <a:defRPr sz="2400"/>
            </a:lvl2pPr>
            <a:lvl3pPr marL="1371600" indent="-457200">
              <a:spcAft>
                <a:spcPts val="0"/>
              </a:spcAft>
              <a:buClr>
                <a:schemeClr val="tx1"/>
              </a:buClr>
              <a:buFont typeface="Wingdings" pitchFamily="2" charset="2"/>
              <a:buChar char="§"/>
              <a:defRPr sz="2400"/>
            </a:lvl3pPr>
            <a:lvl4pPr marL="1828800" indent="-457200">
              <a:spcAft>
                <a:spcPts val="0"/>
              </a:spcAft>
              <a:buClr>
                <a:schemeClr val="tx1"/>
              </a:buClr>
              <a:defRPr sz="2400"/>
            </a:lvl4pPr>
            <a:lvl5pPr>
              <a:spcBef>
                <a:spcPts val="0"/>
              </a:spcBef>
              <a:defRPr/>
            </a:lvl5pPr>
            <a:lvl6pPr>
              <a:spcBef>
                <a:spcPts val="0"/>
              </a:spcBef>
              <a:defRPr/>
            </a:lvl6pPr>
            <a:lvl7pPr>
              <a:spcBef>
                <a:spcPts val="0"/>
              </a:spcBef>
              <a:defRPr/>
            </a:lvl7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10"/>
          </p:nvPr>
        </p:nvSpPr>
        <p:spPr/>
        <p:txBody>
          <a:bodyPr/>
          <a:lstStyle>
            <a:lvl1pPr>
              <a:defRPr smtClean="0"/>
            </a:lvl1pPr>
          </a:lstStyle>
          <a:p>
            <a:pPr>
              <a:defRPr/>
            </a:pPr>
            <a:fld id="{3D5E7003-B70D-485C-89F0-730D9A85E151}" type="slidenum">
              <a:rPr lang="en-US" altLang="en-US"/>
              <a:pPr>
                <a:defRPr/>
              </a:pPr>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5052BE-63B3-4FAD-9A1C-174E1A20CC06}" type="slidenum">
              <a:rPr lang="en-US" altLang="en-US"/>
              <a:pPr>
                <a:defRPr/>
              </a:pPr>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6553200" y="6505575"/>
            <a:ext cx="2514600" cy="276225"/>
          </a:xfrm>
          <a:prstGeom prst="rect">
            <a:avLst/>
          </a:prstGeom>
          <a:noFill/>
          <a:ln>
            <a:noFill/>
          </a:ln>
          <a:extLst/>
        </p:spPr>
        <p:txBody>
          <a:bodyPr>
            <a:spAutoFit/>
          </a:bodyPr>
          <a:lstStyle/>
          <a:p>
            <a:pPr algn="r" eaLnBrk="1" hangingPunct="1">
              <a:defRPr/>
            </a:pPr>
            <a:fld id="{AC37DF9A-CBAB-4017-8C61-E700EE13B11C}" type="slidenum">
              <a:rPr lang="en-US" altLang="en-US" sz="1200">
                <a:latin typeface="Tahoma" pitchFamily="34" charset="0"/>
                <a:ea typeface="ヒラギノ明朝 ProN W3"/>
                <a:cs typeface="Tahoma" pitchFamily="34" charset="0"/>
                <a:sym typeface="Times" pitchFamily="18" charset="0"/>
              </a:rPr>
              <a:pPr algn="r" eaLnBrk="1" hangingPunct="1">
                <a:defRPr/>
              </a:pPr>
              <a:t>‹#›</a:t>
            </a:fld>
            <a:endParaRPr lang="en-US" altLang="en-US" sz="1200">
              <a:latin typeface="Tahoma" pitchFamily="34" charset="0"/>
              <a:ea typeface="ヒラギノ明朝 ProN W3"/>
              <a:cs typeface="Tahoma" pitchFamily="34" charset="0"/>
              <a:sym typeface="Times" pitchFamily="18" charset="0"/>
            </a:endParaRPr>
          </a:p>
        </p:txBody>
      </p:sp>
      <p:sp>
        <p:nvSpPr>
          <p:cNvPr id="3" name="Rectangle 3"/>
          <p:cNvSpPr>
            <a:spLocks noChangeArrowheads="1"/>
          </p:cNvSpPr>
          <p:nvPr userDrawn="1"/>
        </p:nvSpPr>
        <p:spPr bwMode="auto">
          <a:xfrm>
            <a:off x="0" y="5105400"/>
            <a:ext cx="9144000" cy="1752600"/>
          </a:xfrm>
          <a:prstGeom prst="rect">
            <a:avLst/>
          </a:prstGeom>
          <a:solidFill>
            <a:schemeClr val="bg1"/>
          </a:solidFill>
          <a:ln w="9525">
            <a:solidFill>
              <a:srgbClr val="FFFFFF"/>
            </a:solidFill>
            <a:round/>
            <a:headEnd/>
            <a:tailEnd/>
          </a:ln>
        </p:spPr>
        <p:txBody>
          <a:bodyPr/>
          <a:lstStyle>
            <a:lvl1pPr eaLnBrk="0" hangingPunct="0">
              <a:defRPr sz="2400">
                <a:solidFill>
                  <a:srgbClr val="FFFFFF"/>
                </a:solidFill>
                <a:latin typeface="Times" panose="02020603050405020304" pitchFamily="18" charset="0"/>
                <a:ea typeface="ヒラギノ明朝 ProN W3" charset="-128"/>
                <a:sym typeface="Times" panose="02020603050405020304" pitchFamily="18" charset="0"/>
              </a:defRPr>
            </a:lvl1pPr>
            <a:lvl2pPr marL="742950" indent="-285750" eaLnBrk="0" hangingPunct="0">
              <a:defRPr sz="2400">
                <a:solidFill>
                  <a:srgbClr val="FFFFFF"/>
                </a:solidFill>
                <a:latin typeface="Times" panose="02020603050405020304" pitchFamily="18" charset="0"/>
                <a:ea typeface="ヒラギノ明朝 ProN W3" charset="-128"/>
                <a:sym typeface="Times" panose="02020603050405020304" pitchFamily="18" charset="0"/>
              </a:defRPr>
            </a:lvl2pPr>
            <a:lvl3pPr marL="1143000" indent="-228600" eaLnBrk="0" hangingPunct="0">
              <a:defRPr sz="2400">
                <a:solidFill>
                  <a:srgbClr val="FFFFFF"/>
                </a:solidFill>
                <a:latin typeface="Times" panose="02020603050405020304" pitchFamily="18" charset="0"/>
                <a:ea typeface="ヒラギノ明朝 ProN W3" charset="-128"/>
                <a:sym typeface="Times" panose="02020603050405020304" pitchFamily="18" charset="0"/>
              </a:defRPr>
            </a:lvl3pPr>
            <a:lvl4pPr marL="1600200" indent="-228600" eaLnBrk="0" hangingPunct="0">
              <a:defRPr sz="2400">
                <a:solidFill>
                  <a:srgbClr val="FFFFFF"/>
                </a:solidFill>
                <a:latin typeface="Times" panose="02020603050405020304" pitchFamily="18" charset="0"/>
                <a:ea typeface="ヒラギノ明朝 ProN W3" charset="-128"/>
                <a:sym typeface="Times" panose="02020603050405020304" pitchFamily="18" charset="0"/>
              </a:defRPr>
            </a:lvl4pPr>
            <a:lvl5pPr marL="2057400" indent="-228600" eaLnBrk="0" hangingPunct="0">
              <a:defRPr sz="2400">
                <a:solidFill>
                  <a:srgbClr val="FFFFFF"/>
                </a:solidFill>
                <a:latin typeface="Times" panose="02020603050405020304" pitchFamily="18" charset="0"/>
                <a:ea typeface="ヒラギノ明朝 ProN W3" charset="-128"/>
                <a:sym typeface="Times" panose="02020603050405020304" pitchFamily="18" charset="0"/>
              </a:defRPr>
            </a:lvl5pPr>
            <a:lvl6pPr marL="2514600" indent="-228600" eaLnBrk="0" fontAlgn="base" hangingPunct="0">
              <a:spcBef>
                <a:spcPct val="0"/>
              </a:spcBef>
              <a:spcAft>
                <a:spcPct val="0"/>
              </a:spcAft>
              <a:defRPr sz="2400">
                <a:solidFill>
                  <a:srgbClr val="FFFFFF"/>
                </a:solidFill>
                <a:latin typeface="Times" panose="02020603050405020304" pitchFamily="18" charset="0"/>
                <a:ea typeface="ヒラギノ明朝 ProN W3" charset="-128"/>
                <a:sym typeface="Times" panose="02020603050405020304" pitchFamily="18" charset="0"/>
              </a:defRPr>
            </a:lvl6pPr>
            <a:lvl7pPr marL="2971800" indent="-228600" eaLnBrk="0" fontAlgn="base" hangingPunct="0">
              <a:spcBef>
                <a:spcPct val="0"/>
              </a:spcBef>
              <a:spcAft>
                <a:spcPct val="0"/>
              </a:spcAft>
              <a:defRPr sz="2400">
                <a:solidFill>
                  <a:srgbClr val="FFFFFF"/>
                </a:solidFill>
                <a:latin typeface="Times" panose="02020603050405020304" pitchFamily="18" charset="0"/>
                <a:ea typeface="ヒラギノ明朝 ProN W3" charset="-128"/>
                <a:sym typeface="Times" panose="02020603050405020304" pitchFamily="18" charset="0"/>
              </a:defRPr>
            </a:lvl7pPr>
            <a:lvl8pPr marL="3429000" indent="-228600" eaLnBrk="0" fontAlgn="base" hangingPunct="0">
              <a:spcBef>
                <a:spcPct val="0"/>
              </a:spcBef>
              <a:spcAft>
                <a:spcPct val="0"/>
              </a:spcAft>
              <a:defRPr sz="2400">
                <a:solidFill>
                  <a:srgbClr val="FFFFFF"/>
                </a:solidFill>
                <a:latin typeface="Times" panose="02020603050405020304" pitchFamily="18" charset="0"/>
                <a:ea typeface="ヒラギノ明朝 ProN W3" charset="-128"/>
                <a:sym typeface="Times" panose="02020603050405020304" pitchFamily="18" charset="0"/>
              </a:defRPr>
            </a:lvl8pPr>
            <a:lvl9pPr marL="3886200" indent="-228600" eaLnBrk="0" fontAlgn="base" hangingPunct="0">
              <a:spcBef>
                <a:spcPct val="0"/>
              </a:spcBef>
              <a:spcAft>
                <a:spcPct val="0"/>
              </a:spcAft>
              <a:defRPr sz="2400">
                <a:solidFill>
                  <a:srgbClr val="FFFFFF"/>
                </a:solidFill>
                <a:latin typeface="Times" panose="02020603050405020304" pitchFamily="18" charset="0"/>
                <a:ea typeface="ヒラギノ明朝 ProN W3" charset="-128"/>
                <a:sym typeface="Times" panose="02020603050405020304" pitchFamily="18" charset="0"/>
              </a:defRPr>
            </a:lvl9pPr>
          </a:lstStyle>
          <a:p>
            <a:pPr eaLnBrk="1" hangingPunct="1">
              <a:defRPr/>
            </a:pPr>
            <a:endParaRPr lang="en-US"/>
          </a:p>
        </p:txBody>
      </p:sp>
      <p:sp>
        <p:nvSpPr>
          <p:cNvPr id="4" name="Slide Number Placeholder 5"/>
          <p:cNvSpPr>
            <a:spLocks noGrp="1"/>
          </p:cNvSpPr>
          <p:nvPr>
            <p:ph type="sldNum" sz="quarter" idx="10"/>
          </p:nvPr>
        </p:nvSpPr>
        <p:spPr/>
        <p:txBody>
          <a:bodyPr/>
          <a:lstStyle>
            <a:lvl1pPr>
              <a:defRPr smtClean="0"/>
            </a:lvl1pPr>
          </a:lstStyle>
          <a:p>
            <a:pPr>
              <a:defRPr/>
            </a:pPr>
            <a:fld id="{A75A8040-5B8C-48E9-90BD-5F192560877F}"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3FCE580-2157-4AD8-A84D-022ECA6A552B}" type="slidenum">
              <a:rPr lang="en-US" altLang="en-US"/>
              <a:pPr>
                <a:defRPr/>
              </a:pPr>
              <a:t>‹#›</a:t>
            </a:fld>
            <a:endParaRPr lang="en-US"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1182688"/>
          </a:xfrm>
          <a:prstGeom prst="rect">
            <a:avLst/>
          </a:prstGeom>
          <a:solidFill>
            <a:srgbClr val="DDD9C3"/>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6" name="Rectangle 5"/>
          <p:cNvSpPr>
            <a:spLocks noChangeArrowheads="1"/>
          </p:cNvSpPr>
          <p:nvPr/>
        </p:nvSpPr>
        <p:spPr bwMode="auto">
          <a:xfrm>
            <a:off x="0" y="962025"/>
            <a:ext cx="9147175" cy="220663"/>
          </a:xfrm>
          <a:prstGeom prst="rect">
            <a:avLst/>
          </a:prstGeom>
          <a:solidFill>
            <a:schemeClr val="bg1">
              <a:alpha val="52940"/>
            </a:schemeClr>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7" name="TextBox 6"/>
          <p:cNvSpPr txBox="1"/>
          <p:nvPr/>
        </p:nvSpPr>
        <p:spPr>
          <a:xfrm>
            <a:off x="6410325" y="6356350"/>
            <a:ext cx="2381250" cy="365125"/>
          </a:xfrm>
          <a:prstGeom prst="rect">
            <a:avLst/>
          </a:prstGeom>
        </p:spPr>
        <p:txBody>
          <a:bodyPr anchor="ctr">
            <a:normAutofit fontScale="77500" lnSpcReduction="20000"/>
          </a:bodyPr>
          <a:lstStyle/>
          <a:p>
            <a:pPr defTabSz="457200" eaLnBrk="1" fontAlgn="auto" hangingPunct="1">
              <a:spcAft>
                <a:spcPts val="0"/>
              </a:spcAft>
              <a:defRPr/>
            </a:pPr>
            <a:endParaRPr lang="en-US" sz="2800" dirty="0">
              <a:solidFill>
                <a:srgbClr val="FFFFFF"/>
              </a:solidFill>
              <a:latin typeface="Verdana"/>
              <a:ea typeface="+mj-ea"/>
              <a:cs typeface="Verdana"/>
            </a:endParaRPr>
          </a:p>
        </p:txBody>
      </p:sp>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9" name="Slide Number Placeholder 5"/>
          <p:cNvSpPr>
            <a:spLocks noGrp="1"/>
          </p:cNvSpPr>
          <p:nvPr>
            <p:ph type="sldNum" sz="quarter" idx="11"/>
          </p:nvPr>
        </p:nvSpPr>
        <p:spPr/>
        <p:txBody>
          <a:bodyPr/>
          <a:lstStyle>
            <a:lvl1pPr>
              <a:defRPr smtClean="0"/>
            </a:lvl1pPr>
          </a:lstStyle>
          <a:p>
            <a:pPr>
              <a:defRPr/>
            </a:pPr>
            <a:fld id="{D4073225-3CE2-4F35-9EB5-C44A1B00E78D}" type="slidenum">
              <a:rPr lang="en-US" altLang="en-US"/>
              <a:pPr>
                <a:defRPr/>
              </a:pPr>
              <a:t>‹#›</a:t>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 Log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274638"/>
            <a:ext cx="8229600" cy="1143000"/>
          </a:xfrm>
          <a:prstGeom prst="rect">
            <a:avLst/>
          </a:prstGeom>
          <a:noFill/>
          <a:ln>
            <a:noFill/>
          </a:ln>
          <a:extLst/>
        </p:spPr>
        <p:txBody>
          <a:bodyPr/>
          <a:lstStyle>
            <a:lvl1pPr>
              <a:defRPr/>
            </a:lvl1pPr>
          </a:lstStyle>
          <a:p>
            <a:pPr lvl="0"/>
            <a:r>
              <a:rPr lang="en-US"/>
              <a:t>Click to edit Master title style</a:t>
            </a:r>
            <a:endParaRPr lang="en-US" dirty="0"/>
          </a:p>
        </p:txBody>
      </p:sp>
      <p:sp>
        <p:nvSpPr>
          <p:cNvPr id="8" name="Content Placeholder 2"/>
          <p:cNvSpPr>
            <a:spLocks noGrp="1"/>
          </p:cNvSpPr>
          <p:nvPr>
            <p:ph idx="1"/>
          </p:nvPr>
        </p:nvSpPr>
        <p:spPr>
          <a:xfrm>
            <a:off x="457200" y="1600200"/>
            <a:ext cx="8229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smtClean="0"/>
            </a:lvl1pPr>
          </a:lstStyle>
          <a:p>
            <a:pPr>
              <a:defRPr/>
            </a:pPr>
            <a:fld id="{E9B62CD4-7854-434D-BE93-F2DEFEC19353}" type="slidenum">
              <a:rPr lang="en-US" altLang="en-US"/>
              <a:pPr>
                <a:defRPr/>
              </a:pPr>
              <a:t>‹#›</a:t>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1182688"/>
          </a:xfrm>
          <a:prstGeom prst="rect">
            <a:avLst/>
          </a:prstGeom>
          <a:solidFill>
            <a:srgbClr val="DDD9C3"/>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6" name="Rectangle 5"/>
          <p:cNvSpPr>
            <a:spLocks noChangeArrowheads="1"/>
          </p:cNvSpPr>
          <p:nvPr/>
        </p:nvSpPr>
        <p:spPr bwMode="auto">
          <a:xfrm>
            <a:off x="0" y="962025"/>
            <a:ext cx="9147175" cy="220663"/>
          </a:xfrm>
          <a:prstGeom prst="rect">
            <a:avLst/>
          </a:prstGeom>
          <a:solidFill>
            <a:schemeClr val="bg1">
              <a:alpha val="52940"/>
            </a:schemeClr>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7" name="TextBox 6"/>
          <p:cNvSpPr txBox="1"/>
          <p:nvPr/>
        </p:nvSpPr>
        <p:spPr>
          <a:xfrm>
            <a:off x="6410325" y="6356350"/>
            <a:ext cx="2381250" cy="365125"/>
          </a:xfrm>
          <a:prstGeom prst="rect">
            <a:avLst/>
          </a:prstGeom>
        </p:spPr>
        <p:txBody>
          <a:bodyPr anchor="ctr">
            <a:normAutofit fontScale="77500" lnSpcReduction="20000"/>
          </a:bodyPr>
          <a:lstStyle/>
          <a:p>
            <a:pPr defTabSz="457200" eaLnBrk="1" fontAlgn="auto" hangingPunct="1">
              <a:spcAft>
                <a:spcPts val="0"/>
              </a:spcAft>
              <a:defRPr/>
            </a:pPr>
            <a:endParaRPr lang="en-US" sz="2800" dirty="0">
              <a:solidFill>
                <a:srgbClr val="FFFFFF"/>
              </a:solidFill>
              <a:latin typeface="Verdana"/>
              <a:ea typeface="+mj-ea"/>
              <a:cs typeface="Verdana"/>
            </a:endParaRPr>
          </a:p>
        </p:txBody>
      </p:sp>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9" name="Slide Number Placeholder 5"/>
          <p:cNvSpPr>
            <a:spLocks noGrp="1"/>
          </p:cNvSpPr>
          <p:nvPr>
            <p:ph type="sldNum" sz="quarter" idx="11"/>
          </p:nvPr>
        </p:nvSpPr>
        <p:spPr/>
        <p:txBody>
          <a:bodyPr/>
          <a:lstStyle>
            <a:lvl1pPr>
              <a:defRPr smtClean="0"/>
            </a:lvl1pPr>
          </a:lstStyle>
          <a:p>
            <a:pPr>
              <a:defRPr/>
            </a:pPr>
            <a:fld id="{CBCC0B3A-4D96-465C-8F9F-CBEA06383CD2}" type="slidenum">
              <a:rPr lang="en-US" altLang="en-US"/>
              <a:pPr>
                <a:defRPr/>
              </a:pPr>
              <a:t>‹#›</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1182688"/>
          </a:xfrm>
          <a:prstGeom prst="rect">
            <a:avLst/>
          </a:prstGeom>
          <a:solidFill>
            <a:srgbClr val="DDD9C3"/>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6" name="Rectangle 5"/>
          <p:cNvSpPr>
            <a:spLocks noChangeArrowheads="1"/>
          </p:cNvSpPr>
          <p:nvPr/>
        </p:nvSpPr>
        <p:spPr bwMode="auto">
          <a:xfrm>
            <a:off x="0" y="962025"/>
            <a:ext cx="9147175" cy="220663"/>
          </a:xfrm>
          <a:prstGeom prst="rect">
            <a:avLst/>
          </a:prstGeom>
          <a:solidFill>
            <a:schemeClr val="bg1">
              <a:alpha val="52940"/>
            </a:schemeClr>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7" name="TextBox 6"/>
          <p:cNvSpPr txBox="1"/>
          <p:nvPr/>
        </p:nvSpPr>
        <p:spPr>
          <a:xfrm>
            <a:off x="6410325" y="6356350"/>
            <a:ext cx="2381250" cy="365125"/>
          </a:xfrm>
          <a:prstGeom prst="rect">
            <a:avLst/>
          </a:prstGeom>
        </p:spPr>
        <p:txBody>
          <a:bodyPr anchor="ctr">
            <a:normAutofit fontScale="77500" lnSpcReduction="20000"/>
          </a:bodyPr>
          <a:lstStyle/>
          <a:p>
            <a:pPr defTabSz="457200" eaLnBrk="1" fontAlgn="auto" hangingPunct="1">
              <a:spcAft>
                <a:spcPts val="0"/>
              </a:spcAft>
              <a:defRPr/>
            </a:pPr>
            <a:endParaRPr lang="en-US" sz="2800" dirty="0">
              <a:solidFill>
                <a:srgbClr val="FFFFFF"/>
              </a:solidFill>
              <a:latin typeface="Verdana"/>
              <a:ea typeface="+mj-ea"/>
              <a:cs typeface="Verdana"/>
            </a:endParaRPr>
          </a:p>
        </p:txBody>
      </p:sp>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9" name="Slide Number Placeholder 5"/>
          <p:cNvSpPr>
            <a:spLocks noGrp="1"/>
          </p:cNvSpPr>
          <p:nvPr>
            <p:ph type="sldNum" sz="quarter" idx="11"/>
          </p:nvPr>
        </p:nvSpPr>
        <p:spPr/>
        <p:txBody>
          <a:bodyPr/>
          <a:lstStyle>
            <a:lvl1pPr>
              <a:defRPr smtClean="0"/>
            </a:lvl1pPr>
          </a:lstStyle>
          <a:p>
            <a:pPr>
              <a:defRPr/>
            </a:pPr>
            <a:fld id="{23B6E3E4-5A7D-4AFE-88B1-3A2DAD1C5380}" type="slidenum">
              <a:rPr lang="en-US" altLang="en-US"/>
              <a:pPr>
                <a:defRPr/>
              </a:pPr>
              <a:t>‹#›</a:t>
            </a:fld>
            <a:endParaRPr lang="en-US"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1182688"/>
          </a:xfrm>
          <a:prstGeom prst="rect">
            <a:avLst/>
          </a:prstGeom>
          <a:solidFill>
            <a:srgbClr val="DDD9C3"/>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6" name="Rectangle 5"/>
          <p:cNvSpPr>
            <a:spLocks noChangeArrowheads="1"/>
          </p:cNvSpPr>
          <p:nvPr/>
        </p:nvSpPr>
        <p:spPr bwMode="auto">
          <a:xfrm>
            <a:off x="0" y="962025"/>
            <a:ext cx="9147175" cy="220663"/>
          </a:xfrm>
          <a:prstGeom prst="rect">
            <a:avLst/>
          </a:prstGeom>
          <a:solidFill>
            <a:schemeClr val="bg1">
              <a:alpha val="52940"/>
            </a:schemeClr>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7" name="TextBox 6"/>
          <p:cNvSpPr txBox="1"/>
          <p:nvPr/>
        </p:nvSpPr>
        <p:spPr>
          <a:xfrm>
            <a:off x="6410325" y="6356350"/>
            <a:ext cx="2381250" cy="365125"/>
          </a:xfrm>
          <a:prstGeom prst="rect">
            <a:avLst/>
          </a:prstGeom>
        </p:spPr>
        <p:txBody>
          <a:bodyPr anchor="ctr">
            <a:normAutofit fontScale="77500" lnSpcReduction="20000"/>
          </a:bodyPr>
          <a:lstStyle/>
          <a:p>
            <a:pPr defTabSz="457200" eaLnBrk="1" fontAlgn="auto" hangingPunct="1">
              <a:spcAft>
                <a:spcPts val="0"/>
              </a:spcAft>
              <a:defRPr/>
            </a:pPr>
            <a:endParaRPr lang="en-US" sz="2800" dirty="0">
              <a:solidFill>
                <a:srgbClr val="FFFFFF"/>
              </a:solidFill>
              <a:latin typeface="Verdana"/>
              <a:ea typeface="+mj-ea"/>
              <a:cs typeface="Verdana"/>
            </a:endParaRPr>
          </a:p>
        </p:txBody>
      </p:sp>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9" name="Slide Number Placeholder 5"/>
          <p:cNvSpPr>
            <a:spLocks noGrp="1"/>
          </p:cNvSpPr>
          <p:nvPr>
            <p:ph type="sldNum" sz="quarter" idx="11"/>
          </p:nvPr>
        </p:nvSpPr>
        <p:spPr/>
        <p:txBody>
          <a:bodyPr/>
          <a:lstStyle>
            <a:lvl1pPr>
              <a:defRPr smtClean="0"/>
            </a:lvl1pPr>
          </a:lstStyle>
          <a:p>
            <a:pPr>
              <a:defRPr/>
            </a:pPr>
            <a:fld id="{8D28B111-2E3A-45A1-BEE4-9FA022CC1F38}" type="slidenum">
              <a:rPr lang="en-US" altLang="en-US"/>
              <a:pPr>
                <a:defRPr/>
              </a:pPr>
              <a:t>‹#›</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1182688"/>
          </a:xfrm>
          <a:prstGeom prst="rect">
            <a:avLst/>
          </a:prstGeom>
          <a:solidFill>
            <a:srgbClr val="DDD9C3"/>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6" name="Rectangle 5"/>
          <p:cNvSpPr>
            <a:spLocks noChangeArrowheads="1"/>
          </p:cNvSpPr>
          <p:nvPr/>
        </p:nvSpPr>
        <p:spPr bwMode="auto">
          <a:xfrm>
            <a:off x="0" y="962025"/>
            <a:ext cx="9147175" cy="220663"/>
          </a:xfrm>
          <a:prstGeom prst="rect">
            <a:avLst/>
          </a:prstGeom>
          <a:solidFill>
            <a:schemeClr val="bg1">
              <a:alpha val="52940"/>
            </a:schemeClr>
          </a:solidFill>
          <a:ln>
            <a:noFill/>
          </a:ln>
          <a:effectLst>
            <a:outerShdw blurRad="40000" dist="23000" dir="5400000" rotWithShape="0">
              <a:srgbClr val="808080">
                <a:alpha val="34998"/>
              </a:srgbClr>
            </a:outerShdw>
          </a:effectLst>
          <a:extLst/>
        </p:spPr>
        <p:txBody>
          <a:bodyPr anchor="ctr"/>
          <a:lstStyle/>
          <a:p>
            <a:pPr algn="ctr" eaLnBrk="1" hangingPunct="1">
              <a:defRPr/>
            </a:pPr>
            <a:endParaRPr lang="en-US" dirty="0">
              <a:solidFill>
                <a:schemeClr val="lt1"/>
              </a:solidFill>
              <a:latin typeface="+mn-lt"/>
              <a:ea typeface="+mn-ea"/>
            </a:endParaRPr>
          </a:p>
        </p:txBody>
      </p:sp>
      <p:sp>
        <p:nvSpPr>
          <p:cNvPr id="7" name="TextBox 6"/>
          <p:cNvSpPr txBox="1"/>
          <p:nvPr/>
        </p:nvSpPr>
        <p:spPr>
          <a:xfrm>
            <a:off x="6410325" y="6356350"/>
            <a:ext cx="2381250" cy="365125"/>
          </a:xfrm>
          <a:prstGeom prst="rect">
            <a:avLst/>
          </a:prstGeom>
        </p:spPr>
        <p:txBody>
          <a:bodyPr anchor="ctr">
            <a:normAutofit fontScale="77500" lnSpcReduction="20000"/>
          </a:bodyPr>
          <a:lstStyle/>
          <a:p>
            <a:pPr defTabSz="457200" eaLnBrk="1" fontAlgn="auto" hangingPunct="1">
              <a:spcAft>
                <a:spcPts val="0"/>
              </a:spcAft>
              <a:defRPr/>
            </a:pPr>
            <a:endParaRPr lang="en-US" sz="2800" dirty="0">
              <a:solidFill>
                <a:srgbClr val="FFFFFF"/>
              </a:solidFill>
              <a:latin typeface="Verdana"/>
              <a:ea typeface="+mj-ea"/>
              <a:cs typeface="Verdana"/>
            </a:endParaRPr>
          </a:p>
        </p:txBody>
      </p:sp>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9" name="Slide Number Placeholder 5"/>
          <p:cNvSpPr>
            <a:spLocks noGrp="1"/>
          </p:cNvSpPr>
          <p:nvPr>
            <p:ph type="sldNum" sz="quarter" idx="11"/>
          </p:nvPr>
        </p:nvSpPr>
        <p:spPr/>
        <p:txBody>
          <a:bodyPr/>
          <a:lstStyle>
            <a:lvl1pPr>
              <a:defRPr smtClean="0"/>
            </a:lvl1pPr>
          </a:lstStyle>
          <a:p>
            <a:pPr>
              <a:defRPr/>
            </a:pPr>
            <a:fld id="{870C0271-F0FA-429F-9546-4113D2E6848A}" type="slidenum">
              <a:rPr lang="en-US" altLang="en-US"/>
              <a:pPr>
                <a:defRPr/>
              </a:pPr>
              <a:t>‹#›</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wrap="square" numCol="1" anchorCtr="0" compatLnSpc="1">
            <a:prstTxWarp prst="textNoShape">
              <a:avLst/>
            </a:prstTxWarp>
          </a:bodyPr>
          <a:lstStyle>
            <a:lvl1pPr algn="l">
              <a:defRPr smtClean="0">
                <a:solidFill>
                  <a:srgbClr val="000000"/>
                </a:solidFill>
                <a:latin typeface="Calibri" pitchFamily="34" charset="0"/>
                <a:ea typeface="MS PGothic" pitchFamily="34" charset="-128"/>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69BCE15A-CE56-4F87-B4F4-EC89E0865952}" type="slidenum">
              <a:rPr lang="en-US" altLang="en-US"/>
              <a:pPr>
                <a:defRPr/>
              </a:pPr>
              <a:t>‹#›</a:t>
            </a:fld>
            <a:endParaRPr lang="en-US"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wrap="square" numCol="1" anchorCtr="0" compatLnSpc="1">
            <a:prstTxWarp prst="textNoShape">
              <a:avLst/>
            </a:prstTxWarp>
          </a:bodyPr>
          <a:lstStyle>
            <a:lvl1pPr algn="l">
              <a:defRPr smtClean="0">
                <a:solidFill>
                  <a:srgbClr val="000000"/>
                </a:solidFill>
                <a:latin typeface="Calibri" pitchFamily="34" charset="0"/>
                <a:ea typeface="MS PGothic" pitchFamily="34" charset="-128"/>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0D9888AA-0E50-4295-B63A-184B13CC6BBF}" type="slidenum">
              <a:rPr lang="en-US" altLang="en-US"/>
              <a:pPr>
                <a:defRPr/>
              </a:pPr>
              <a:t>‹#›</a:t>
            </a:fld>
            <a:endParaRPr lang="en-US"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349926BB-5A5A-467F-B6D7-02E794545C86}" type="slidenum">
              <a:rPr lang="en-US" altLang="en-US"/>
              <a:pPr>
                <a:defRPr/>
              </a:pPr>
              <a:t>‹#›</a:t>
            </a:fld>
            <a:endParaRPr lang="en-US"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wrap="square" numCol="1" anchorCtr="0" compatLnSpc="1">
            <a:prstTxWarp prst="textNoShape">
              <a:avLst/>
            </a:prstTxWarp>
          </a:bodyPr>
          <a:lstStyle>
            <a:lvl1pPr algn="l">
              <a:defRPr smtClean="0">
                <a:solidFill>
                  <a:srgbClr val="000000"/>
                </a:solidFill>
                <a:latin typeface="Calibri" pitchFamily="34" charset="0"/>
                <a:ea typeface="MS PGothic" pitchFamily="34" charset="-128"/>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4226A97B-AD4B-4678-BCE3-2CCA87BFFFF4}"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3D8B58-3E65-477C-8930-ADBD50FE191B}" type="slidenum">
              <a:rPr lang="en-US" altLang="en-US"/>
              <a:pPr>
                <a:defRPr/>
              </a:pPr>
              <a:t>‹#›</a:t>
            </a:fld>
            <a:endParaRPr lang="en-US"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449B1EBA-DD71-4E2F-B8C4-F0C5752563C5}" type="slidenum">
              <a:rPr lang="en-US" altLang="en-US"/>
              <a:pPr>
                <a:defRPr/>
              </a:pPr>
              <a:t>‹#›</a:t>
            </a:fld>
            <a:endParaRPr lang="en-US"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wrap="square" numCol="1" anchorCtr="0" compatLnSpc="1">
            <a:prstTxWarp prst="textNoShape">
              <a:avLst/>
            </a:prstTxWarp>
          </a:bodyPr>
          <a:lstStyle>
            <a:lvl1pPr algn="l">
              <a:defRPr smtClean="0">
                <a:solidFill>
                  <a:srgbClr val="000000"/>
                </a:solidFill>
                <a:latin typeface="Calibri" pitchFamily="34" charset="0"/>
                <a:ea typeface="MS PGothic" pitchFamily="34" charset="-128"/>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E4A5F044-1D88-4641-A93D-4B8ED365C318}" type="slidenum">
              <a:rPr lang="en-US" altLang="en-US"/>
              <a:pPr>
                <a:defRPr/>
              </a:pPr>
              <a:t>‹#›</a:t>
            </a:fld>
            <a:endParaRPr lang="en-US"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08E9D781-5610-40C1-B80A-361516A1A19D}" type="slidenum">
              <a:rPr lang="en-US" altLang="en-US"/>
              <a:pPr>
                <a:defRPr/>
              </a:pPr>
              <a:t>‹#›</a:t>
            </a:fld>
            <a:endParaRPr lang="en-US"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E91B64BF-C79C-4DDE-8FC1-16A6DD32C104}" type="slidenum">
              <a:rPr lang="en-US" altLang="en-US"/>
              <a:pPr>
                <a:defRPr/>
              </a:pPr>
              <a:t>‹#›</a:t>
            </a:fld>
            <a:endParaRPr lang="en-US"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15B172C2-60DF-4A23-8C2E-8DC98BF69FC3}"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79C6BF-D5D5-4361-9FA8-D49232BC48D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F98E08-B369-4639-8FB4-F3F83BF07065}"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8F0734-5E2A-4655-966D-09F5534ED69B}"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Verdana" pitchFamily="-1" charset="0"/>
                <a:ea typeface="ＭＳ Ｐゴシック" pitchFamily="-1" charset="-128"/>
                <a:cs typeface="ＭＳ Ｐゴシック" pitchFamily="-1"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Verdana"/>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Verdana" pitchFamily="34" charset="0"/>
              </a:defRPr>
            </a:lvl1pPr>
          </a:lstStyle>
          <a:p>
            <a:pPr>
              <a:defRPr/>
            </a:pPr>
            <a:fld id="{BF95EF9B-254A-406B-A508-EBD3731583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195" r:id="rId1"/>
    <p:sldLayoutId id="2147489196" r:id="rId2"/>
    <p:sldLayoutId id="2147489197" r:id="rId3"/>
    <p:sldLayoutId id="2147489198" r:id="rId4"/>
    <p:sldLayoutId id="2147489199" r:id="rId5"/>
    <p:sldLayoutId id="2147489200" r:id="rId6"/>
    <p:sldLayoutId id="2147489201" r:id="rId7"/>
    <p:sldLayoutId id="2147489202" r:id="rId8"/>
    <p:sldLayoutId id="2147489203" r:id="rId9"/>
    <p:sldLayoutId id="2147489204" r:id="rId10"/>
    <p:sldLayoutId id="2147489205" r:id="rId11"/>
    <p:sldLayoutId id="2147489206" r:id="rId12"/>
    <p:sldLayoutId id="2147489213" r:id="rId13"/>
    <p:sldLayoutId id="2147489214" r:id="rId14"/>
    <p:sldLayoutId id="2147489215" r:id="rId15"/>
    <p:sldLayoutId id="2147489216" r:id="rId16"/>
    <p:sldLayoutId id="2147489217" r:id="rId17"/>
    <p:sldLayoutId id="2147489218" r:id="rId18"/>
    <p:sldLayoutId id="2147489219" r:id="rId19"/>
    <p:sldLayoutId id="2147489220" r:id="rId20"/>
    <p:sldLayoutId id="2147489221" r:id="rId21"/>
    <p:sldLayoutId id="2147489222" r:id="rId22"/>
    <p:sldLayoutId id="2147489223" r:id="rId23"/>
    <p:sldLayoutId id="2147489224" r:id="rId24"/>
    <p:sldLayoutId id="2147489225" r:id="rId25"/>
    <p:sldLayoutId id="2147489226" r:id="rId26"/>
    <p:sldLayoutId id="2147489227" r:id="rId27"/>
    <p:sldLayoutId id="2147489228" r:id="rId28"/>
    <p:sldLayoutId id="2147489229" r:id="rId29"/>
    <p:sldLayoutId id="2147489230" r:id="rId30"/>
    <p:sldLayoutId id="2147489231" r:id="rId31"/>
    <p:sldLayoutId id="2147489232" r:id="rId32"/>
    <p:sldLayoutId id="2147489233" r:id="rId3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Verdana"/>
          <a:ea typeface="MS PGothic" panose="020B0600070205080204" pitchFamily="34" charset="-128"/>
          <a:cs typeface="ＭＳ Ｐゴシック" pitchFamily="-1" charset="-128"/>
        </a:defRPr>
      </a:lvl1pPr>
      <a:lvl2pPr algn="ctr" rtl="0" eaLnBrk="0" fontAlgn="base" hangingPunct="0">
        <a:spcBef>
          <a:spcPct val="0"/>
        </a:spcBef>
        <a:spcAft>
          <a:spcPct val="0"/>
        </a:spcAft>
        <a:defRPr sz="4400">
          <a:solidFill>
            <a:schemeClr val="tx1"/>
          </a:solidFill>
          <a:latin typeface="Verdana" charset="0"/>
          <a:ea typeface="MS PGothic" panose="020B0600070205080204" pitchFamily="34" charset="-128"/>
          <a:cs typeface="ＭＳ Ｐゴシック" pitchFamily="-1" charset="-128"/>
        </a:defRPr>
      </a:lvl2pPr>
      <a:lvl3pPr algn="ctr" rtl="0" eaLnBrk="0" fontAlgn="base" hangingPunct="0">
        <a:spcBef>
          <a:spcPct val="0"/>
        </a:spcBef>
        <a:spcAft>
          <a:spcPct val="0"/>
        </a:spcAft>
        <a:defRPr sz="4400">
          <a:solidFill>
            <a:schemeClr val="tx1"/>
          </a:solidFill>
          <a:latin typeface="Verdana" charset="0"/>
          <a:ea typeface="MS PGothic" panose="020B0600070205080204" pitchFamily="34" charset="-128"/>
          <a:cs typeface="ＭＳ Ｐゴシック" pitchFamily="-1" charset="-128"/>
        </a:defRPr>
      </a:lvl3pPr>
      <a:lvl4pPr algn="ctr" rtl="0" eaLnBrk="0" fontAlgn="base" hangingPunct="0">
        <a:spcBef>
          <a:spcPct val="0"/>
        </a:spcBef>
        <a:spcAft>
          <a:spcPct val="0"/>
        </a:spcAft>
        <a:defRPr sz="4400">
          <a:solidFill>
            <a:schemeClr val="tx1"/>
          </a:solidFill>
          <a:latin typeface="Verdana" charset="0"/>
          <a:ea typeface="MS PGothic" panose="020B0600070205080204" pitchFamily="34" charset="-128"/>
          <a:cs typeface="ＭＳ Ｐゴシック" pitchFamily="-1" charset="-128"/>
        </a:defRPr>
      </a:lvl4pPr>
      <a:lvl5pPr algn="ctr" rtl="0" eaLnBrk="0" fontAlgn="base" hangingPunct="0">
        <a:spcBef>
          <a:spcPct val="0"/>
        </a:spcBef>
        <a:spcAft>
          <a:spcPct val="0"/>
        </a:spcAft>
        <a:defRPr sz="4400">
          <a:solidFill>
            <a:schemeClr val="tx1"/>
          </a:solidFill>
          <a:latin typeface="Verdana" charset="0"/>
          <a:ea typeface="MS PGothic" panose="020B0600070205080204" pitchFamily="34"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Verdana"/>
          <a:ea typeface="MS PGothic" panose="020B0600070205080204" pitchFamily="34" charset="-128"/>
          <a:cs typeface="ＭＳ Ｐゴシック" pitchFamily="-1"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Verdana"/>
          <a:ea typeface="MS PGothic" panose="020B0600070205080204"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Verdana"/>
          <a:ea typeface="ヒラギノ角ゴ Pro W3" pitchFamily="-105" charset="-128"/>
          <a:cs typeface="ヒラギノ角ゴ Pro W3" pitchFamily="-1" charset="-128"/>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Verdana"/>
          <a:ea typeface="ヒラギノ角ゴ Pro W3" pitchFamily="-105" charset="-128"/>
          <a:cs typeface="ヒラギノ角ゴ Pro W3" pitchFamily="-1" charset="-128"/>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Verdana"/>
          <a:ea typeface="ヒラギノ角ゴ Pro W3" pitchFamily="-105" charset="-128"/>
          <a:cs typeface="ヒラギノ角ゴ Pro W3" pitchFamily="-1"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First level</a:t>
            </a:r>
          </a:p>
          <a:p>
            <a:pPr lvl="2"/>
            <a:r>
              <a:rPr lang="en-US" altLang="en-US" smtClean="0"/>
              <a:t>Second level</a:t>
            </a:r>
          </a:p>
          <a:p>
            <a:pPr lvl="3"/>
            <a:r>
              <a:rPr lang="en-US" altLang="en-US"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Verdana"/>
                <a:ea typeface="ＭＳ Ｐゴシック" pitchFamily="34" charset="-128"/>
                <a:cs typeface="Verdana"/>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Verdana"/>
                <a:ea typeface="ＭＳ Ｐゴシック" pitchFamily="34" charset="-128"/>
                <a:cs typeface="Verdan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969594"/>
                </a:solidFill>
                <a:latin typeface="Verdana" pitchFamily="34" charset="0"/>
              </a:defRPr>
            </a:lvl1pPr>
          </a:lstStyle>
          <a:p>
            <a:pPr>
              <a:defRPr/>
            </a:pPr>
            <a:fld id="{EA7DA6CE-23BB-47F1-9216-4883C51C950B}" type="slidenum">
              <a:rPr lang="en-US" altLang="en-US"/>
              <a:pPr>
                <a:defRPr/>
              </a:pPr>
              <a:t>‹#›</a:t>
            </a:fld>
            <a:endParaRPr lang="en-US" altLang="en-US"/>
          </a:p>
        </p:txBody>
      </p:sp>
      <p:cxnSp>
        <p:nvCxnSpPr>
          <p:cNvPr id="7" name="Straight Connector 6"/>
          <p:cNvCxnSpPr/>
          <p:nvPr userDrawn="1"/>
        </p:nvCxnSpPr>
        <p:spPr>
          <a:xfrm rot="5400000">
            <a:off x="-2895600" y="3962400"/>
            <a:ext cx="5791200" cy="0"/>
          </a:xfrm>
          <a:prstGeom prst="line">
            <a:avLst/>
          </a:prstGeom>
          <a:ln w="50800">
            <a:no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5400000">
            <a:off x="6248400" y="3962400"/>
            <a:ext cx="5791200" cy="0"/>
          </a:xfrm>
          <a:prstGeom prst="line">
            <a:avLst/>
          </a:prstGeom>
          <a:ln w="50800">
            <a:no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10800000">
            <a:off x="0" y="6858000"/>
            <a:ext cx="9144000" cy="0"/>
          </a:xfrm>
          <a:prstGeom prst="line">
            <a:avLst/>
          </a:prstGeom>
          <a:ln w="50800">
            <a:no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9234" r:id="rId1"/>
    <p:sldLayoutId id="2147489235" r:id="rId2"/>
    <p:sldLayoutId id="2147489236" r:id="rId3"/>
    <p:sldLayoutId id="2147489237" r:id="rId4"/>
    <p:sldLayoutId id="2147489238" r:id="rId5"/>
    <p:sldLayoutId id="2147489239" r:id="rId6"/>
    <p:sldLayoutId id="2147489240" r:id="rId7"/>
    <p:sldLayoutId id="2147489241" r:id="rId8"/>
    <p:sldLayoutId id="2147489207" r:id="rId9"/>
    <p:sldLayoutId id="2147489208" r:id="rId10"/>
    <p:sldLayoutId id="2147489209" r:id="rId11"/>
    <p:sldLayoutId id="2147489210" r:id="rId12"/>
    <p:sldLayoutId id="2147489242" r:id="rId13"/>
    <p:sldLayoutId id="2147489243" r:id="rId14"/>
    <p:sldLayoutId id="2147489211" r:id="rId15"/>
    <p:sldLayoutId id="2147489244" r:id="rId16"/>
    <p:sldLayoutId id="2147489245" r:id="rId17"/>
    <p:sldLayoutId id="2147489246" r:id="rId18"/>
    <p:sldLayoutId id="2147489247" r:id="rId19"/>
    <p:sldLayoutId id="2147489248" r:id="rId20"/>
    <p:sldLayoutId id="2147489249" r:id="rId21"/>
    <p:sldLayoutId id="2147489250" r:id="rId22"/>
    <p:sldLayoutId id="2147489251" r:id="rId23"/>
    <p:sldLayoutId id="2147489252" r:id="rId24"/>
    <p:sldLayoutId id="2147489253" r:id="rId25"/>
    <p:sldLayoutId id="2147489254" r:id="rId26"/>
    <p:sldLayoutId id="2147489255" r:id="rId27"/>
    <p:sldLayoutId id="2147489256" r:id="rId28"/>
    <p:sldLayoutId id="2147489257" r:id="rId29"/>
    <p:sldLayoutId id="2147489258" r:id="rId30"/>
    <p:sldLayoutId id="2147489259" r:id="rId3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2400" kern="1200">
          <a:solidFill>
            <a:schemeClr val="tx1"/>
          </a:solidFill>
          <a:latin typeface="Verdana"/>
          <a:ea typeface="MS PGothic" panose="020B0600070205080204" pitchFamily="34" charset="-128"/>
          <a:cs typeface="Verdana"/>
        </a:defRPr>
      </a:lvl1pPr>
      <a:lvl2pPr algn="ctr" defTabSz="457200" rtl="0" eaLnBrk="0" fontAlgn="base" hangingPunct="0">
        <a:spcBef>
          <a:spcPct val="0"/>
        </a:spcBef>
        <a:spcAft>
          <a:spcPct val="0"/>
        </a:spcAft>
        <a:defRPr sz="2400">
          <a:solidFill>
            <a:schemeClr val="tx1"/>
          </a:solidFill>
          <a:latin typeface="Verdana" pitchFamily="34" charset="0"/>
          <a:ea typeface="MS PGothic" panose="020B0600070205080204" pitchFamily="34" charset="-128"/>
          <a:cs typeface="Verdana" pitchFamily="34" charset="0"/>
        </a:defRPr>
      </a:lvl2pPr>
      <a:lvl3pPr algn="ctr" defTabSz="457200" rtl="0" eaLnBrk="0" fontAlgn="base" hangingPunct="0">
        <a:spcBef>
          <a:spcPct val="0"/>
        </a:spcBef>
        <a:spcAft>
          <a:spcPct val="0"/>
        </a:spcAft>
        <a:defRPr sz="2400">
          <a:solidFill>
            <a:schemeClr val="tx1"/>
          </a:solidFill>
          <a:latin typeface="Verdana" pitchFamily="34" charset="0"/>
          <a:ea typeface="MS PGothic" panose="020B0600070205080204" pitchFamily="34" charset="-128"/>
          <a:cs typeface="Verdana" pitchFamily="34" charset="0"/>
        </a:defRPr>
      </a:lvl3pPr>
      <a:lvl4pPr algn="ctr" defTabSz="457200" rtl="0" eaLnBrk="0" fontAlgn="base" hangingPunct="0">
        <a:spcBef>
          <a:spcPct val="0"/>
        </a:spcBef>
        <a:spcAft>
          <a:spcPct val="0"/>
        </a:spcAft>
        <a:defRPr sz="2400">
          <a:solidFill>
            <a:schemeClr val="tx1"/>
          </a:solidFill>
          <a:latin typeface="Verdana" pitchFamily="34" charset="0"/>
          <a:ea typeface="MS PGothic" panose="020B0600070205080204" pitchFamily="34" charset="-128"/>
          <a:cs typeface="Verdana" pitchFamily="34" charset="0"/>
        </a:defRPr>
      </a:lvl4pPr>
      <a:lvl5pPr algn="ctr" defTabSz="457200" rtl="0" eaLnBrk="0" fontAlgn="base" hangingPunct="0">
        <a:spcBef>
          <a:spcPct val="0"/>
        </a:spcBef>
        <a:spcAft>
          <a:spcPct val="0"/>
        </a:spcAft>
        <a:defRPr sz="2400">
          <a:solidFill>
            <a:schemeClr val="tx1"/>
          </a:solidFill>
          <a:latin typeface="Verdana" pitchFamily="34" charset="0"/>
          <a:ea typeface="MS PGothic" panose="020B0600070205080204" pitchFamily="34" charset="-128"/>
          <a:cs typeface="Verdana" pitchFamily="34" charset="0"/>
        </a:defRPr>
      </a:lvl5pPr>
      <a:lvl6pPr marL="4572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0"/>
        </a:spcBef>
        <a:spcAft>
          <a:spcPct val="0"/>
        </a:spcAft>
        <a:defRPr kern="1200">
          <a:solidFill>
            <a:schemeClr val="tx1"/>
          </a:solidFill>
          <a:latin typeface="Verdana"/>
          <a:ea typeface="MS PGothic" panose="020B0600070205080204" pitchFamily="34" charset="-128"/>
          <a:cs typeface="Verdana"/>
        </a:defRPr>
      </a:lvl1pPr>
      <a:lvl2pPr marL="457200" indent="-457200" algn="l" defTabSz="457200" rtl="0" eaLnBrk="0" fontAlgn="base" hangingPunct="0">
        <a:spcBef>
          <a:spcPct val="0"/>
        </a:spcBef>
        <a:spcAft>
          <a:spcPct val="0"/>
        </a:spcAft>
        <a:buFont typeface="Arial" pitchFamily="34" charset="0"/>
        <a:buChar char="•"/>
        <a:defRPr kern="1200">
          <a:solidFill>
            <a:schemeClr val="tx1"/>
          </a:solidFill>
          <a:latin typeface="Verdana"/>
          <a:ea typeface="Verdana" pitchFamily="34" charset="0"/>
          <a:cs typeface="Verdana"/>
        </a:defRPr>
      </a:lvl2pPr>
      <a:lvl3pPr marL="914400" indent="-457200" algn="l" defTabSz="457200" rtl="0" eaLnBrk="0" fontAlgn="base" hangingPunct="0">
        <a:spcBef>
          <a:spcPct val="0"/>
        </a:spcBef>
        <a:spcAft>
          <a:spcPct val="0"/>
        </a:spcAft>
        <a:buFont typeface="Verdana" pitchFamily="34" charset="0"/>
        <a:buChar char="»"/>
        <a:defRPr kern="1200">
          <a:solidFill>
            <a:schemeClr val="tx1"/>
          </a:solidFill>
          <a:latin typeface="Verdana"/>
          <a:ea typeface="Verdana" pitchFamily="34" charset="0"/>
          <a:cs typeface="Verdana"/>
        </a:defRPr>
      </a:lvl3pPr>
      <a:lvl4pPr marL="1371600" indent="-457200" algn="l" defTabSz="457200" rtl="0" eaLnBrk="0" fontAlgn="base" hangingPunct="0">
        <a:spcBef>
          <a:spcPct val="0"/>
        </a:spcBef>
        <a:spcAft>
          <a:spcPct val="0"/>
        </a:spcAft>
        <a:buFont typeface="Wingdings" pitchFamily="2" charset="2"/>
        <a:buChar char="§"/>
        <a:defRPr kern="1200">
          <a:solidFill>
            <a:schemeClr val="tx1"/>
          </a:solidFill>
          <a:latin typeface="Verdana"/>
          <a:ea typeface="Verdana" pitchFamily="34" charset="0"/>
          <a:cs typeface="Verdana"/>
        </a:defRPr>
      </a:lvl4pPr>
      <a:lvl5pPr marL="889000" indent="-228600" algn="l" defTabSz="457200" rtl="0" eaLnBrk="0" fontAlgn="base" hangingPunct="0">
        <a:spcBef>
          <a:spcPct val="0"/>
        </a:spcBef>
        <a:spcAft>
          <a:spcPct val="0"/>
        </a:spcAft>
        <a:buFont typeface="Arial" pitchFamily="34" charset="0"/>
        <a:buChar char="»"/>
        <a:defRPr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Vx_N29hy4k&amp;list=UUV0YoKMl6wkbtYI1PbJXPSA" TargetMode="Externa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3"/>
          <p:cNvSpPr>
            <a:spLocks noGrp="1"/>
          </p:cNvSpPr>
          <p:nvPr>
            <p:ph sz="quarter" idx="4"/>
          </p:nvPr>
        </p:nvSpPr>
        <p:spPr>
          <a:xfrm>
            <a:off x="220663" y="1716088"/>
            <a:ext cx="8610600" cy="1636712"/>
          </a:xfrm>
        </p:spPr>
        <p:txBody>
          <a:bodyPr/>
          <a:lstStyle/>
          <a:p>
            <a:pPr algn="ctr">
              <a:spcBef>
                <a:spcPct val="0"/>
              </a:spcBef>
              <a:spcAft>
                <a:spcPct val="0"/>
              </a:spcAft>
            </a:pPr>
            <a:r>
              <a:rPr lang="en-US" altLang="en-US" sz="3200" b="1" dirty="0" smtClean="0">
                <a:latin typeface="Calibri" panose="020F0502020204030204" pitchFamily="34" charset="0"/>
                <a:cs typeface="Verdana" pitchFamily="34" charset="0"/>
              </a:rPr>
              <a:t>Overview of the California Child Welfare </a:t>
            </a:r>
            <a:br>
              <a:rPr lang="en-US" altLang="en-US" sz="3200" b="1" dirty="0" smtClean="0">
                <a:latin typeface="Calibri" panose="020F0502020204030204" pitchFamily="34" charset="0"/>
                <a:cs typeface="Verdana" pitchFamily="34" charset="0"/>
              </a:rPr>
            </a:br>
            <a:r>
              <a:rPr lang="en-US" altLang="en-US" sz="3200" b="1" dirty="0" smtClean="0">
                <a:latin typeface="Calibri" panose="020F0502020204030204" pitchFamily="34" charset="0"/>
                <a:cs typeface="Verdana" pitchFamily="34" charset="0"/>
              </a:rPr>
              <a:t>Core Practice Model (CPM)</a:t>
            </a:r>
          </a:p>
        </p:txBody>
      </p:sp>
      <p:sp>
        <p:nvSpPr>
          <p:cNvPr id="53254" name="Slide Number Placeholder 2"/>
          <p:cNvSpPr>
            <a:spLocks noGrp="1"/>
          </p:cNvSpPr>
          <p:nvPr>
            <p:ph type="sldNum" sz="quarter" idx="11"/>
          </p:nvPr>
        </p:nvSpPr>
        <p:spPr bwMode="auto">
          <a:noFill/>
          <a:ln>
            <a:miter lim="800000"/>
            <a:headEnd/>
            <a:tailEnd/>
          </a:ln>
        </p:spPr>
        <p:txBody>
          <a:bodyPr/>
          <a:lstStyle/>
          <a:p>
            <a:fld id="{64E5DC34-7D1E-43E1-A2F4-065DCC9DCED0}" type="slidenum">
              <a:rPr lang="en-US" altLang="en-US"/>
              <a:pPr/>
              <a:t>1</a:t>
            </a:fld>
            <a:endParaRPr lang="en-US" altLang="en-US"/>
          </a:p>
        </p:txBody>
      </p:sp>
      <p:pic>
        <p:nvPicPr>
          <p:cNvPr id="53252" name="Picture 1"/>
          <p:cNvPicPr>
            <a:picLocks noChangeAspect="1"/>
          </p:cNvPicPr>
          <p:nvPr/>
        </p:nvPicPr>
        <p:blipFill>
          <a:blip r:embed="rId3" cstate="print"/>
          <a:srcRect/>
          <a:stretch>
            <a:fillRect/>
          </a:stretch>
        </p:blipFill>
        <p:spPr bwMode="auto">
          <a:xfrm>
            <a:off x="2590800" y="3733800"/>
            <a:ext cx="3706813" cy="215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smtClean="0">
                <a:latin typeface="Calibri" panose="020F0502020204030204" pitchFamily="34" charset="0"/>
                <a:cs typeface="Verdana" pitchFamily="34" charset="0"/>
              </a:rPr>
              <a:t>CPM Casework Components</a:t>
            </a:r>
          </a:p>
        </p:txBody>
      </p:sp>
      <p:sp>
        <p:nvSpPr>
          <p:cNvPr id="75779" name="Content Placeholder 3"/>
          <p:cNvSpPr>
            <a:spLocks noGrp="1"/>
          </p:cNvSpPr>
          <p:nvPr>
            <p:ph sz="quarter" idx="4"/>
          </p:nvPr>
        </p:nvSpPr>
        <p:spPr>
          <a:xfrm>
            <a:off x="609600" y="1600200"/>
            <a:ext cx="7310438" cy="4525963"/>
          </a:xfrm>
        </p:spPr>
        <p:txBody>
          <a:bodyPr/>
          <a:lstStyle/>
          <a:p>
            <a:pPr marL="457200" indent="-457200">
              <a:spcBef>
                <a:spcPct val="0"/>
              </a:spcBef>
              <a:spcAft>
                <a:spcPts val="600"/>
              </a:spcAft>
              <a:buFontTx/>
              <a:buChar char="•"/>
              <a:defRPr/>
            </a:pPr>
            <a:r>
              <a:rPr lang="en-US" altLang="en-US" sz="3200" dirty="0" smtClean="0">
                <a:solidFill>
                  <a:schemeClr val="accent1">
                    <a:lumMod val="75000"/>
                  </a:schemeClr>
                </a:solidFill>
                <a:latin typeface="Calibri" panose="020F0502020204030204" pitchFamily="34" charset="0"/>
                <a:cs typeface="Verdana" panose="020B0604030504040204" pitchFamily="34" charset="0"/>
              </a:rPr>
              <a:t>Prevention</a:t>
            </a:r>
          </a:p>
          <a:p>
            <a:pPr marL="457200" indent="-457200">
              <a:spcBef>
                <a:spcPct val="0"/>
              </a:spcBef>
              <a:spcAft>
                <a:spcPts val="600"/>
              </a:spcAft>
              <a:buFontTx/>
              <a:buChar char="•"/>
              <a:defRPr/>
            </a:pPr>
            <a:r>
              <a:rPr lang="en-US" altLang="en-US" sz="3200" dirty="0" smtClean="0">
                <a:solidFill>
                  <a:schemeClr val="accent1">
                    <a:lumMod val="75000"/>
                  </a:schemeClr>
                </a:solidFill>
                <a:latin typeface="Calibri" panose="020F0502020204030204" pitchFamily="34" charset="0"/>
                <a:cs typeface="Verdana" panose="020B0604030504040204" pitchFamily="34" charset="0"/>
              </a:rPr>
              <a:t>Engagement</a:t>
            </a:r>
          </a:p>
          <a:p>
            <a:pPr marL="457200" indent="-457200">
              <a:spcBef>
                <a:spcPct val="0"/>
              </a:spcBef>
              <a:spcAft>
                <a:spcPts val="600"/>
              </a:spcAft>
              <a:buFontTx/>
              <a:buChar char="•"/>
              <a:defRPr/>
            </a:pPr>
            <a:r>
              <a:rPr lang="en-US" altLang="en-US" sz="3200" dirty="0" smtClean="0">
                <a:solidFill>
                  <a:schemeClr val="accent1">
                    <a:lumMod val="75000"/>
                  </a:schemeClr>
                </a:solidFill>
                <a:latin typeface="Calibri" panose="020F0502020204030204" pitchFamily="34" charset="0"/>
                <a:cs typeface="Verdana" panose="020B0604030504040204" pitchFamily="34" charset="0"/>
              </a:rPr>
              <a:t>Assessment</a:t>
            </a:r>
          </a:p>
          <a:p>
            <a:pPr marL="457200" indent="-457200">
              <a:spcBef>
                <a:spcPct val="0"/>
              </a:spcBef>
              <a:spcAft>
                <a:spcPts val="600"/>
              </a:spcAft>
              <a:buFontTx/>
              <a:buChar char="•"/>
              <a:defRPr/>
            </a:pPr>
            <a:r>
              <a:rPr lang="en-US" altLang="en-US" sz="3200" dirty="0" smtClean="0">
                <a:solidFill>
                  <a:schemeClr val="accent1">
                    <a:lumMod val="75000"/>
                  </a:schemeClr>
                </a:solidFill>
                <a:latin typeface="Calibri" panose="020F0502020204030204" pitchFamily="34" charset="0"/>
                <a:cs typeface="Verdana" panose="020B0604030504040204" pitchFamily="34" charset="0"/>
              </a:rPr>
              <a:t>Service Planning &amp; Delivery</a:t>
            </a:r>
          </a:p>
          <a:p>
            <a:pPr marL="457200" indent="-457200">
              <a:spcBef>
                <a:spcPct val="0"/>
              </a:spcBef>
              <a:spcAft>
                <a:spcPts val="600"/>
              </a:spcAft>
              <a:buFontTx/>
              <a:buChar char="•"/>
              <a:defRPr/>
            </a:pPr>
            <a:r>
              <a:rPr lang="en-US" altLang="en-US" sz="3200" dirty="0" smtClean="0">
                <a:solidFill>
                  <a:schemeClr val="accent1">
                    <a:lumMod val="75000"/>
                  </a:schemeClr>
                </a:solidFill>
                <a:latin typeface="Calibri" panose="020F0502020204030204" pitchFamily="34" charset="0"/>
                <a:cs typeface="Verdana" panose="020B0604030504040204" pitchFamily="34" charset="0"/>
              </a:rPr>
              <a:t>Monitoring &amp; Adapting</a:t>
            </a:r>
          </a:p>
          <a:p>
            <a:pPr marL="457200" indent="-457200">
              <a:spcBef>
                <a:spcPct val="0"/>
              </a:spcBef>
              <a:spcAft>
                <a:spcPct val="0"/>
              </a:spcAft>
              <a:buFontTx/>
              <a:buChar char="•"/>
              <a:defRPr/>
            </a:pPr>
            <a:r>
              <a:rPr lang="en-US" altLang="en-US" sz="3200" dirty="0" smtClean="0">
                <a:solidFill>
                  <a:schemeClr val="accent1">
                    <a:lumMod val="75000"/>
                  </a:schemeClr>
                </a:solidFill>
                <a:latin typeface="Calibri" panose="020F0502020204030204" pitchFamily="34" charset="0"/>
                <a:cs typeface="Verdana" panose="020B0604030504040204" pitchFamily="34" charset="0"/>
              </a:rPr>
              <a:t>Transition</a:t>
            </a:r>
          </a:p>
        </p:txBody>
      </p:sp>
      <p:sp>
        <p:nvSpPr>
          <p:cNvPr id="63493" name="Slide Number Placeholder 2"/>
          <p:cNvSpPr>
            <a:spLocks noGrp="1"/>
          </p:cNvSpPr>
          <p:nvPr>
            <p:ph type="sldNum" sz="quarter" idx="11"/>
          </p:nvPr>
        </p:nvSpPr>
        <p:spPr bwMode="auto">
          <a:noFill/>
          <a:ln>
            <a:miter lim="800000"/>
            <a:headEnd/>
            <a:tailEnd/>
          </a:ln>
        </p:spPr>
        <p:txBody>
          <a:bodyPr/>
          <a:lstStyle/>
          <a:p>
            <a:fld id="{40988E2A-5D20-4AB4-ADAA-14123D0FBECB}" type="slidenum">
              <a:rPr lang="en-US" altLang="en-US"/>
              <a:pPr/>
              <a:t>10</a:t>
            </a:fld>
            <a:endParaRPr lang="en-US" altLang="en-US"/>
          </a:p>
        </p:txBody>
      </p:sp>
      <p:pic>
        <p:nvPicPr>
          <p:cNvPr id="7" name="Picture 1"/>
          <p:cNvPicPr>
            <a:picLocks noChangeAspect="1"/>
          </p:cNvPicPr>
          <p:nvPr/>
        </p:nvPicPr>
        <p:blipFill>
          <a:blip r:embed="rId3" cstate="print"/>
          <a:srcRect/>
          <a:stretch>
            <a:fillRect/>
          </a:stretch>
        </p:blipFill>
        <p:spPr bwMode="auto">
          <a:xfrm>
            <a:off x="5962650" y="4495800"/>
            <a:ext cx="280035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smtClean="0">
                <a:latin typeface="Calibri" panose="020F0502020204030204" pitchFamily="34" charset="0"/>
                <a:cs typeface="Verdana" pitchFamily="34" charset="0"/>
              </a:rPr>
              <a:t>CPM Practice Behaviors</a:t>
            </a:r>
          </a:p>
        </p:txBody>
      </p:sp>
      <p:sp>
        <p:nvSpPr>
          <p:cNvPr id="77827" name="Content Placeholder 3"/>
          <p:cNvSpPr>
            <a:spLocks noGrp="1"/>
          </p:cNvSpPr>
          <p:nvPr>
            <p:ph sz="quarter" idx="4"/>
          </p:nvPr>
        </p:nvSpPr>
        <p:spPr>
          <a:xfrm>
            <a:off x="609600" y="1600200"/>
            <a:ext cx="7310438" cy="4525963"/>
          </a:xfrm>
        </p:spPr>
        <p:txBody>
          <a:bodyPr/>
          <a:lstStyle/>
          <a:p>
            <a:pPr marL="457200" indent="-457200">
              <a:spcBef>
                <a:spcPct val="0"/>
              </a:spcBef>
              <a:spcAft>
                <a:spcPts val="600"/>
              </a:spcAft>
              <a:buFontTx/>
              <a:buChar char="•"/>
              <a:defRPr/>
            </a:pPr>
            <a:r>
              <a:rPr lang="en-US" altLang="en-US" sz="3200" dirty="0" smtClean="0">
                <a:solidFill>
                  <a:schemeClr val="accent1">
                    <a:lumMod val="50000"/>
                  </a:schemeClr>
                </a:solidFill>
                <a:latin typeface="Calibri" panose="020F0502020204030204" pitchFamily="34" charset="0"/>
                <a:cs typeface="Verdana" panose="020B0604030504040204" pitchFamily="34" charset="0"/>
              </a:rPr>
              <a:t>Foundational Behaviors</a:t>
            </a:r>
          </a:p>
          <a:p>
            <a:pPr marL="457200" indent="-457200">
              <a:spcBef>
                <a:spcPct val="0"/>
              </a:spcBef>
              <a:spcAft>
                <a:spcPts val="600"/>
              </a:spcAft>
              <a:buFontTx/>
              <a:buChar char="•"/>
              <a:defRPr/>
            </a:pPr>
            <a:r>
              <a:rPr lang="en-US" altLang="en-US" sz="3200" dirty="0" smtClean="0">
                <a:solidFill>
                  <a:schemeClr val="accent1">
                    <a:lumMod val="50000"/>
                  </a:schemeClr>
                </a:solidFill>
                <a:latin typeface="Calibri" panose="020F0502020204030204" pitchFamily="34" charset="0"/>
                <a:cs typeface="Verdana" panose="020B0604030504040204" pitchFamily="34" charset="0"/>
              </a:rPr>
              <a:t>Engagement Behaviors</a:t>
            </a:r>
          </a:p>
          <a:p>
            <a:pPr marL="457200" indent="-457200">
              <a:spcBef>
                <a:spcPct val="0"/>
              </a:spcBef>
              <a:spcAft>
                <a:spcPts val="600"/>
              </a:spcAft>
              <a:buFontTx/>
              <a:buChar char="•"/>
              <a:defRPr/>
            </a:pPr>
            <a:r>
              <a:rPr lang="en-US" altLang="en-US" sz="3200" dirty="0" smtClean="0">
                <a:solidFill>
                  <a:schemeClr val="accent1">
                    <a:lumMod val="50000"/>
                  </a:schemeClr>
                </a:solidFill>
                <a:latin typeface="Calibri" panose="020F0502020204030204" pitchFamily="34" charset="0"/>
                <a:cs typeface="Verdana" panose="020B0604030504040204" pitchFamily="34" charset="0"/>
              </a:rPr>
              <a:t>Assessment Behaviors</a:t>
            </a:r>
          </a:p>
          <a:p>
            <a:pPr marL="457200" indent="-457200">
              <a:spcBef>
                <a:spcPct val="0"/>
              </a:spcBef>
              <a:spcAft>
                <a:spcPts val="600"/>
              </a:spcAft>
              <a:buFontTx/>
              <a:buChar char="•"/>
              <a:defRPr/>
            </a:pPr>
            <a:r>
              <a:rPr lang="en-US" altLang="en-US" sz="3200" dirty="0" smtClean="0">
                <a:solidFill>
                  <a:schemeClr val="accent1">
                    <a:lumMod val="50000"/>
                  </a:schemeClr>
                </a:solidFill>
                <a:latin typeface="Calibri" panose="020F0502020204030204" pitchFamily="34" charset="0"/>
                <a:cs typeface="Verdana" panose="020B0604030504040204" pitchFamily="34" charset="0"/>
              </a:rPr>
              <a:t>Teaming Behaviors</a:t>
            </a:r>
          </a:p>
          <a:p>
            <a:pPr marL="457200" indent="-457200">
              <a:spcBef>
                <a:spcPct val="0"/>
              </a:spcBef>
              <a:spcAft>
                <a:spcPts val="600"/>
              </a:spcAft>
              <a:buFontTx/>
              <a:buChar char="•"/>
              <a:defRPr/>
            </a:pPr>
            <a:r>
              <a:rPr lang="en-US" altLang="en-US" sz="3200" dirty="0" smtClean="0">
                <a:solidFill>
                  <a:schemeClr val="accent1">
                    <a:lumMod val="50000"/>
                  </a:schemeClr>
                </a:solidFill>
                <a:latin typeface="Calibri" panose="020F0502020204030204" pitchFamily="34" charset="0"/>
                <a:cs typeface="Verdana" panose="020B0604030504040204" pitchFamily="34" charset="0"/>
              </a:rPr>
              <a:t>Service Planning &amp; Delivery Behaviors</a:t>
            </a:r>
          </a:p>
          <a:p>
            <a:pPr marL="457200" indent="-457200">
              <a:spcBef>
                <a:spcPct val="0"/>
              </a:spcBef>
              <a:spcAft>
                <a:spcPct val="0"/>
              </a:spcAft>
              <a:buFontTx/>
              <a:buChar char="•"/>
              <a:defRPr/>
            </a:pPr>
            <a:r>
              <a:rPr lang="en-US" altLang="en-US" sz="3200" dirty="0" smtClean="0">
                <a:solidFill>
                  <a:schemeClr val="accent1">
                    <a:lumMod val="50000"/>
                  </a:schemeClr>
                </a:solidFill>
                <a:latin typeface="Calibri" panose="020F0502020204030204" pitchFamily="34" charset="0"/>
                <a:cs typeface="Verdana" panose="020B0604030504040204" pitchFamily="34" charset="0"/>
              </a:rPr>
              <a:t>Transition Behaviors</a:t>
            </a:r>
          </a:p>
        </p:txBody>
      </p:sp>
      <p:sp>
        <p:nvSpPr>
          <p:cNvPr id="64517" name="Slide Number Placeholder 2"/>
          <p:cNvSpPr>
            <a:spLocks noGrp="1"/>
          </p:cNvSpPr>
          <p:nvPr>
            <p:ph type="sldNum" sz="quarter" idx="11"/>
          </p:nvPr>
        </p:nvSpPr>
        <p:spPr bwMode="auto">
          <a:noFill/>
          <a:ln>
            <a:miter lim="800000"/>
            <a:headEnd/>
            <a:tailEnd/>
          </a:ln>
        </p:spPr>
        <p:txBody>
          <a:bodyPr/>
          <a:lstStyle/>
          <a:p>
            <a:fld id="{03DEF718-EE13-4073-8015-300C98D22D81}" type="slidenum">
              <a:rPr lang="en-US" altLang="en-US"/>
              <a:pPr/>
              <a:t>11</a:t>
            </a:fld>
            <a:endParaRPr lang="en-US" altLang="en-US"/>
          </a:p>
        </p:txBody>
      </p:sp>
      <p:pic>
        <p:nvPicPr>
          <p:cNvPr id="6" name="Picture 1"/>
          <p:cNvPicPr>
            <a:picLocks noChangeAspect="1"/>
          </p:cNvPicPr>
          <p:nvPr/>
        </p:nvPicPr>
        <p:blipFill>
          <a:blip r:embed="rId3" cstate="print"/>
          <a:srcRect/>
          <a:stretch>
            <a:fillRect/>
          </a:stretch>
        </p:blipFill>
        <p:spPr bwMode="auto">
          <a:xfrm>
            <a:off x="5962650" y="4495800"/>
            <a:ext cx="280035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smtClean="0">
                <a:latin typeface="Calibri" panose="020F0502020204030204" pitchFamily="34" charset="0"/>
                <a:cs typeface="Verdana" pitchFamily="34" charset="0"/>
              </a:rPr>
              <a:t>CPM Rollout</a:t>
            </a:r>
          </a:p>
        </p:txBody>
      </p:sp>
      <p:sp>
        <p:nvSpPr>
          <p:cNvPr id="4" name="Content Placeholder 3"/>
          <p:cNvSpPr>
            <a:spLocks noGrp="1"/>
          </p:cNvSpPr>
          <p:nvPr>
            <p:ph sz="quarter" idx="4"/>
          </p:nvPr>
        </p:nvSpPr>
        <p:spPr>
          <a:xfrm>
            <a:off x="685800" y="1524000"/>
            <a:ext cx="7234238" cy="4373563"/>
          </a:xfrm>
        </p:spPr>
        <p:txBody>
          <a:bodyPr/>
          <a:lstStyle/>
          <a:p>
            <a:pPr marL="285750" indent="-285750">
              <a:spcAft>
                <a:spcPts val="600"/>
              </a:spcAft>
              <a:buFont typeface="Arial" panose="020B0604020202020204" pitchFamily="34" charset="0"/>
              <a:buChar char="•"/>
              <a:defRPr/>
            </a:pPr>
            <a:r>
              <a:rPr lang="en-US" sz="2400" dirty="0" smtClean="0">
                <a:latin typeface="Calibri" panose="020F0502020204030204" pitchFamily="34" charset="0"/>
              </a:rPr>
              <a:t>March-December 2017 - Directors’ Institute</a:t>
            </a:r>
          </a:p>
          <a:p>
            <a:pPr marL="285750" indent="-285750">
              <a:spcAft>
                <a:spcPts val="600"/>
              </a:spcAft>
              <a:buFont typeface="Arial" panose="020B0604020202020204" pitchFamily="34" charset="0"/>
              <a:buChar char="•"/>
              <a:defRPr/>
            </a:pPr>
            <a:r>
              <a:rPr lang="en-US" sz="2400" dirty="0" smtClean="0">
                <a:latin typeface="Calibri" panose="020F0502020204030204" pitchFamily="34" charset="0"/>
              </a:rPr>
              <a:t>April-December 2017 - Development Circles</a:t>
            </a:r>
          </a:p>
          <a:p>
            <a:pPr marL="1085850" lvl="1" indent="-342900">
              <a:spcAft>
                <a:spcPts val="600"/>
              </a:spcAft>
              <a:buFont typeface="+mj-lt"/>
              <a:buAutoNum type="arabicPeriod"/>
              <a:defRPr/>
            </a:pPr>
            <a:r>
              <a:rPr lang="en-US" sz="2400" dirty="0" smtClean="0">
                <a:latin typeface="Calibri" panose="020F0502020204030204" pitchFamily="34" charset="0"/>
              </a:rPr>
              <a:t>Engagement, Relationships &amp; Partnership</a:t>
            </a:r>
          </a:p>
          <a:p>
            <a:pPr marL="1085850" lvl="1" indent="-342900">
              <a:spcAft>
                <a:spcPts val="600"/>
              </a:spcAft>
              <a:buFont typeface="+mj-lt"/>
              <a:buAutoNum type="arabicPeriod"/>
              <a:defRPr/>
            </a:pPr>
            <a:r>
              <a:rPr lang="en-US" sz="2400" dirty="0" smtClean="0">
                <a:latin typeface="Calibri" panose="020F0502020204030204" pitchFamily="34" charset="0"/>
              </a:rPr>
              <a:t>Organizational Readiness</a:t>
            </a:r>
          </a:p>
          <a:p>
            <a:pPr marL="1085850" lvl="1" indent="-342900">
              <a:spcAft>
                <a:spcPts val="600"/>
              </a:spcAft>
              <a:buFont typeface="+mj-lt"/>
              <a:buAutoNum type="arabicPeriod"/>
              <a:defRPr/>
            </a:pPr>
            <a:r>
              <a:rPr lang="en-US" sz="2400" dirty="0" smtClean="0">
                <a:latin typeface="Calibri" panose="020F0502020204030204" pitchFamily="34" charset="0"/>
              </a:rPr>
              <a:t>Quality, Outcomes &amp; System Improvement</a:t>
            </a:r>
          </a:p>
          <a:p>
            <a:pPr marL="1085850" lvl="1" indent="-342900">
              <a:buFont typeface="+mj-lt"/>
              <a:buAutoNum type="arabicPeriod"/>
              <a:defRPr/>
            </a:pPr>
            <a:r>
              <a:rPr lang="en-US" sz="2400" dirty="0" smtClean="0">
                <a:latin typeface="Calibri" panose="020F0502020204030204" pitchFamily="34" charset="0"/>
              </a:rPr>
              <a:t>Workforce Development</a:t>
            </a:r>
          </a:p>
          <a:p>
            <a:pPr marL="1828800" lvl="2">
              <a:buFont typeface="+mj-lt"/>
              <a:buAutoNum type="alphaLcPeriod"/>
              <a:defRPr/>
            </a:pPr>
            <a:r>
              <a:rPr lang="en-US" sz="2400" dirty="0" smtClean="0">
                <a:latin typeface="Calibri" panose="020F0502020204030204" pitchFamily="34" charset="0"/>
              </a:rPr>
              <a:t>Bringing It to Life</a:t>
            </a:r>
          </a:p>
          <a:p>
            <a:pPr marL="1828800" lvl="2">
              <a:buFont typeface="+mj-lt"/>
              <a:buAutoNum type="alphaLcPeriod"/>
              <a:defRPr/>
            </a:pPr>
            <a:r>
              <a:rPr lang="en-US" sz="2400" dirty="0" smtClean="0">
                <a:latin typeface="Calibri" panose="020F0502020204030204" pitchFamily="34" charset="0"/>
              </a:rPr>
              <a:t>Recruitment &amp; Selection</a:t>
            </a:r>
          </a:p>
          <a:p>
            <a:pPr marL="1828800" lvl="2">
              <a:spcAft>
                <a:spcPts val="600"/>
              </a:spcAft>
              <a:buFont typeface="+mj-lt"/>
              <a:buAutoNum type="alphaLcPeriod"/>
              <a:defRPr/>
            </a:pPr>
            <a:r>
              <a:rPr lang="en-US" sz="2400" dirty="0" smtClean="0">
                <a:latin typeface="Calibri" panose="020F0502020204030204" pitchFamily="34" charset="0"/>
              </a:rPr>
              <a:t>Training &amp; Coaching</a:t>
            </a:r>
          </a:p>
          <a:p>
            <a:pPr marL="285750" lvl="2" indent="-285750">
              <a:spcAft>
                <a:spcPts val="1200"/>
              </a:spcAft>
              <a:buFont typeface="Arial" panose="020B0604020202020204" pitchFamily="34" charset="0"/>
              <a:buChar char="•"/>
              <a:defRPr/>
            </a:pPr>
            <a:r>
              <a:rPr lang="en-US" sz="2400" dirty="0" smtClean="0">
                <a:latin typeface="Calibri" panose="020F0502020204030204" pitchFamily="34" charset="0"/>
                <a:ea typeface="MS PGothic" panose="020B0600070205080204" pitchFamily="34" charset="-128"/>
              </a:rPr>
              <a:t>January </a:t>
            </a:r>
            <a:r>
              <a:rPr lang="en-US" sz="2400" dirty="0">
                <a:latin typeface="Calibri" panose="020F0502020204030204" pitchFamily="34" charset="0"/>
                <a:ea typeface="MS PGothic" panose="020B0600070205080204" pitchFamily="34" charset="-128"/>
              </a:rPr>
              <a:t>2018 – Rollout </a:t>
            </a:r>
            <a:r>
              <a:rPr lang="en-US" sz="2400" dirty="0" smtClean="0">
                <a:latin typeface="Calibri" panose="020F0502020204030204" pitchFamily="34" charset="0"/>
                <a:ea typeface="MS PGothic" panose="020B0600070205080204" pitchFamily="34" charset="-128"/>
              </a:rPr>
              <a:t>in all counties</a:t>
            </a:r>
            <a:endParaRPr lang="en-US" sz="2400" dirty="0">
              <a:latin typeface="Calibri" panose="020F0502020204030204" pitchFamily="34" charset="0"/>
              <a:ea typeface="MS PGothic" panose="020B0600070205080204" pitchFamily="34" charset="-128"/>
            </a:endParaRPr>
          </a:p>
        </p:txBody>
      </p:sp>
      <p:sp>
        <p:nvSpPr>
          <p:cNvPr id="65540" name="Slide Number Placeholder 2"/>
          <p:cNvSpPr>
            <a:spLocks noGrp="1"/>
          </p:cNvSpPr>
          <p:nvPr>
            <p:ph type="sldNum" sz="quarter" idx="11"/>
          </p:nvPr>
        </p:nvSpPr>
        <p:spPr bwMode="auto">
          <a:noFill/>
          <a:ln>
            <a:miter lim="800000"/>
            <a:headEnd/>
            <a:tailEnd/>
          </a:ln>
        </p:spPr>
        <p:txBody>
          <a:bodyPr/>
          <a:lstStyle/>
          <a:p>
            <a:fld id="{B05CB300-B8F1-4D03-9C42-214616AD8D01}" type="slidenum">
              <a:rPr lang="en-US" altLang="en-US"/>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smtClean="0">
                <a:latin typeface="Calibri" panose="020F0502020204030204" pitchFamily="34" charset="0"/>
                <a:cs typeface="Verdana" pitchFamily="34" charset="0"/>
              </a:rPr>
              <a:t>Questions for Discussion</a:t>
            </a:r>
          </a:p>
        </p:txBody>
      </p:sp>
      <p:sp>
        <p:nvSpPr>
          <p:cNvPr id="66563" name="Content Placeholder 3"/>
          <p:cNvSpPr>
            <a:spLocks noGrp="1"/>
          </p:cNvSpPr>
          <p:nvPr>
            <p:ph sz="quarter" idx="4"/>
          </p:nvPr>
        </p:nvSpPr>
        <p:spPr>
          <a:xfrm>
            <a:off x="685800" y="1828800"/>
            <a:ext cx="7620000" cy="4297363"/>
          </a:xfrm>
        </p:spPr>
        <p:txBody>
          <a:bodyPr/>
          <a:lstStyle/>
          <a:p>
            <a:pPr marL="457200" indent="-457200">
              <a:spcBef>
                <a:spcPct val="0"/>
              </a:spcBef>
              <a:spcAft>
                <a:spcPts val="1200"/>
              </a:spcAft>
              <a:buFontTx/>
              <a:buChar char="•"/>
            </a:pPr>
            <a:r>
              <a:rPr lang="en-US" altLang="en-US" sz="2800" dirty="0" smtClean="0">
                <a:latin typeface="Calibri" panose="020F0502020204030204" pitchFamily="34" charset="0"/>
                <a:cs typeface="Verdana" pitchFamily="34" charset="0"/>
              </a:rPr>
              <a:t>What have you heard about the Core Practice Model that you value?</a:t>
            </a:r>
          </a:p>
          <a:p>
            <a:pPr marL="457200" indent="-457200">
              <a:spcBef>
                <a:spcPct val="0"/>
              </a:spcBef>
              <a:spcAft>
                <a:spcPts val="1200"/>
              </a:spcAft>
              <a:buFontTx/>
              <a:buChar char="•"/>
            </a:pPr>
            <a:r>
              <a:rPr lang="en-US" altLang="en-US" sz="2800" dirty="0" smtClean="0">
                <a:latin typeface="Calibri" panose="020F0502020204030204" pitchFamily="34" charset="0"/>
                <a:cs typeface="Verdana" pitchFamily="34" charset="0"/>
              </a:rPr>
              <a:t>In what ways do you think it might lead to improved child welfare casework in California?</a:t>
            </a:r>
          </a:p>
          <a:p>
            <a:pPr marL="457200" indent="-457200">
              <a:spcBef>
                <a:spcPct val="0"/>
              </a:spcBef>
              <a:spcAft>
                <a:spcPts val="1200"/>
              </a:spcAft>
              <a:buFontTx/>
              <a:buChar char="•"/>
            </a:pPr>
            <a:r>
              <a:rPr lang="en-US" altLang="en-US" sz="2800" dirty="0" smtClean="0">
                <a:latin typeface="Calibri" panose="020F0502020204030204" pitchFamily="34" charset="0"/>
                <a:cs typeface="Verdana" pitchFamily="34" charset="0"/>
              </a:rPr>
              <a:t>Do you have any worries about CPM?</a:t>
            </a:r>
          </a:p>
          <a:p>
            <a:pPr marL="457200" indent="-457200">
              <a:spcBef>
                <a:spcPct val="0"/>
              </a:spcBef>
              <a:spcAft>
                <a:spcPct val="0"/>
              </a:spcAft>
              <a:buFontTx/>
              <a:buChar char="•"/>
            </a:pPr>
            <a:r>
              <a:rPr lang="en-US" altLang="en-US" sz="2800" dirty="0" smtClean="0">
                <a:latin typeface="Calibri" panose="020F0502020204030204" pitchFamily="34" charset="0"/>
                <a:cs typeface="Verdana" pitchFamily="34" charset="0"/>
              </a:rPr>
              <a:t>Any questions about CPM?</a:t>
            </a:r>
          </a:p>
        </p:txBody>
      </p:sp>
      <p:sp>
        <p:nvSpPr>
          <p:cNvPr id="66564" name="Slide Number Placeholder 2"/>
          <p:cNvSpPr>
            <a:spLocks noGrp="1"/>
          </p:cNvSpPr>
          <p:nvPr>
            <p:ph type="sldNum" sz="quarter" idx="11"/>
          </p:nvPr>
        </p:nvSpPr>
        <p:spPr bwMode="auto">
          <a:noFill/>
          <a:ln>
            <a:miter lim="800000"/>
            <a:headEnd/>
            <a:tailEnd/>
          </a:ln>
        </p:spPr>
        <p:txBody>
          <a:bodyPr/>
          <a:lstStyle/>
          <a:p>
            <a:fld id="{357A4969-ADAB-4A76-A3BD-EEA2707B4BAB}" type="slidenum">
              <a:rPr lang="en-US" altLang="en-US"/>
              <a:pPr/>
              <a:t>13</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0"/>
            <a:ext cx="8915400" cy="1182688"/>
          </a:xfrm>
        </p:spPr>
        <p:txBody>
          <a:bodyPr/>
          <a:lstStyle/>
          <a:p>
            <a:r>
              <a:rPr lang="en-US" altLang="en-US" dirty="0" smtClean="0">
                <a:latin typeface="Verdana" pitchFamily="34" charset="0"/>
                <a:cs typeface="Verdana" pitchFamily="34" charset="0"/>
              </a:rPr>
              <a:t>Child Welfare Core Practice Model (CPM)</a:t>
            </a:r>
          </a:p>
        </p:txBody>
      </p:sp>
      <p:sp>
        <p:nvSpPr>
          <p:cNvPr id="53251" name="Content Placeholder 3"/>
          <p:cNvSpPr>
            <a:spLocks noGrp="1"/>
          </p:cNvSpPr>
          <p:nvPr>
            <p:ph sz="quarter" idx="4"/>
          </p:nvPr>
        </p:nvSpPr>
        <p:spPr>
          <a:xfrm>
            <a:off x="304800" y="1716088"/>
            <a:ext cx="8610600" cy="2932112"/>
          </a:xfrm>
        </p:spPr>
        <p:txBody>
          <a:bodyPr/>
          <a:lstStyle/>
          <a:p>
            <a:pPr algn="ctr">
              <a:spcBef>
                <a:spcPct val="0"/>
              </a:spcBef>
              <a:spcAft>
                <a:spcPts val="1200"/>
              </a:spcAft>
              <a:defRPr/>
            </a:pPr>
            <a:r>
              <a:rPr lang="en-US" altLang="en-US" sz="3200" dirty="0" smtClean="0">
                <a:latin typeface="Calibri" panose="020F0502020204030204" pitchFamily="34" charset="0"/>
                <a:cs typeface="Verdana" panose="020B0604030504040204" pitchFamily="34" charset="0"/>
              </a:rPr>
              <a:t>CPM is a statewide model for child welfare </a:t>
            </a:r>
            <a:br>
              <a:rPr lang="en-US" altLang="en-US" sz="3200" dirty="0" smtClean="0">
                <a:latin typeface="Calibri" panose="020F0502020204030204" pitchFamily="34" charset="0"/>
                <a:cs typeface="Verdana" panose="020B0604030504040204" pitchFamily="34" charset="0"/>
              </a:rPr>
            </a:br>
            <a:r>
              <a:rPr lang="en-US" altLang="en-US" sz="3200" dirty="0" smtClean="0">
                <a:latin typeface="Calibri" panose="020F0502020204030204" pitchFamily="34" charset="0"/>
                <a:cs typeface="Verdana" panose="020B0604030504040204" pitchFamily="34" charset="0"/>
              </a:rPr>
              <a:t>practice that defines and prescribes shared values, practice elements and practice behaviors </a:t>
            </a:r>
            <a:br>
              <a:rPr lang="en-US" altLang="en-US" sz="3200" dirty="0" smtClean="0">
                <a:latin typeface="Calibri" panose="020F0502020204030204" pitchFamily="34" charset="0"/>
                <a:cs typeface="Verdana" panose="020B0604030504040204" pitchFamily="34" charset="0"/>
              </a:rPr>
            </a:br>
            <a:r>
              <a:rPr lang="en-US" altLang="en-US" sz="3200" dirty="0" smtClean="0">
                <a:latin typeface="Calibri" panose="020F0502020204030204" pitchFamily="34" charset="0"/>
                <a:cs typeface="Verdana" panose="020B0604030504040204" pitchFamily="34" charset="0"/>
              </a:rPr>
              <a:t>for staff in all counties in California</a:t>
            </a:r>
          </a:p>
        </p:txBody>
      </p:sp>
      <p:sp>
        <p:nvSpPr>
          <p:cNvPr id="57349" name="Slide Number Placeholder 2"/>
          <p:cNvSpPr>
            <a:spLocks noGrp="1"/>
          </p:cNvSpPr>
          <p:nvPr>
            <p:ph type="sldNum" sz="quarter" idx="11"/>
          </p:nvPr>
        </p:nvSpPr>
        <p:spPr bwMode="auto">
          <a:noFill/>
          <a:ln>
            <a:miter lim="800000"/>
            <a:headEnd/>
            <a:tailEnd/>
          </a:ln>
        </p:spPr>
        <p:txBody>
          <a:bodyPr/>
          <a:lstStyle/>
          <a:p>
            <a:fld id="{B39AD87C-08AC-450E-8EB7-EBA73B907668}" type="slidenum">
              <a:rPr lang="en-US" altLang="en-US"/>
              <a:pPr/>
              <a:t>2</a:t>
            </a:fld>
            <a:endParaRPr lang="en-US" altLang="en-US"/>
          </a:p>
        </p:txBody>
      </p:sp>
      <p:pic>
        <p:nvPicPr>
          <p:cNvPr id="6" name="Picture 1"/>
          <p:cNvPicPr>
            <a:picLocks noChangeAspect="1"/>
          </p:cNvPicPr>
          <p:nvPr/>
        </p:nvPicPr>
        <p:blipFill>
          <a:blip r:embed="rId3" cstate="print"/>
          <a:srcRect/>
          <a:stretch>
            <a:fillRect/>
          </a:stretch>
        </p:blipFill>
        <p:spPr bwMode="auto">
          <a:xfrm>
            <a:off x="5562600" y="4559300"/>
            <a:ext cx="280035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Goal of CPM</a:t>
            </a:r>
            <a:endParaRPr lang="en-US" dirty="0">
              <a:latin typeface="Calibri" panose="020F0502020204030204" pitchFamily="34" charset="0"/>
            </a:endParaRPr>
          </a:p>
        </p:txBody>
      </p:sp>
      <p:sp>
        <p:nvSpPr>
          <p:cNvPr id="4" name="Content Placeholder 3"/>
          <p:cNvSpPr>
            <a:spLocks noGrp="1"/>
          </p:cNvSpPr>
          <p:nvPr>
            <p:ph sz="quarter" idx="4"/>
          </p:nvPr>
        </p:nvSpPr>
        <p:spPr/>
        <p:txBody>
          <a:bodyPr/>
          <a:lstStyle/>
          <a:p>
            <a:pPr algn="ctr"/>
            <a:r>
              <a:rPr lang="en-US" sz="3200" dirty="0" smtClean="0">
                <a:latin typeface="Calibri" panose="020F0502020204030204" pitchFamily="34" charset="0"/>
              </a:rPr>
              <a:t>To </a:t>
            </a:r>
            <a:r>
              <a:rPr lang="en-US" sz="3200" dirty="0">
                <a:latin typeface="Calibri" panose="020F0502020204030204" pitchFamily="34" charset="0"/>
              </a:rPr>
              <a:t>define California’s Child Welfare Services as a profession grounded in theory, with a set of core values, common elements and identified </a:t>
            </a:r>
            <a:r>
              <a:rPr lang="en-US" sz="3200" dirty="0" smtClean="0">
                <a:latin typeface="Calibri" panose="020F0502020204030204" pitchFamily="34" charset="0"/>
              </a:rPr>
              <a:t>behaviors</a:t>
            </a:r>
            <a:endParaRPr lang="en-US" sz="3200" dirty="0">
              <a:latin typeface="Calibri" panose="020F0502020204030204" pitchFamily="34" charset="0"/>
            </a:endParaRPr>
          </a:p>
          <a:p>
            <a:pPr algn="ctr"/>
            <a:endParaRPr lang="en-US" sz="3200" dirty="0">
              <a:latin typeface="Calibri" panose="020F0502020204030204" pitchFamily="34" charset="0"/>
            </a:endParaRPr>
          </a:p>
        </p:txBody>
      </p:sp>
      <p:sp>
        <p:nvSpPr>
          <p:cNvPr id="5" name="Slide Number Placeholder 4"/>
          <p:cNvSpPr>
            <a:spLocks noGrp="1"/>
          </p:cNvSpPr>
          <p:nvPr>
            <p:ph type="sldNum" sz="quarter" idx="11"/>
          </p:nvPr>
        </p:nvSpPr>
        <p:spPr/>
        <p:txBody>
          <a:bodyPr/>
          <a:lstStyle/>
          <a:p>
            <a:pPr>
              <a:defRPr/>
            </a:pPr>
            <a:fld id="{BFD7FEB2-211C-4147-94EC-8B3DE0F8ABA2}" type="slidenum">
              <a:rPr lang="en-US" altLang="en-US" smtClean="0"/>
              <a:pPr>
                <a:defRPr/>
              </a:pPr>
              <a:t>3</a:t>
            </a:fld>
            <a:endParaRPr lang="en-US" altLang="en-US"/>
          </a:p>
        </p:txBody>
      </p:sp>
    </p:spTree>
    <p:extLst>
      <p:ext uri="{BB962C8B-B14F-4D97-AF65-F5344CB8AC3E}">
        <p14:creationId xmlns:p14="http://schemas.microsoft.com/office/powerpoint/2010/main" val="151132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0"/>
            <a:ext cx="8915400" cy="1200150"/>
          </a:xfrm>
        </p:spPr>
        <p:txBody>
          <a:bodyPr/>
          <a:lstStyle/>
          <a:p>
            <a:r>
              <a:rPr lang="en-US" altLang="en-US" dirty="0" smtClean="0">
                <a:latin typeface="Calibri" panose="020F0502020204030204" pitchFamily="34" charset="0"/>
                <a:cs typeface="Verdana" pitchFamily="34" charset="0"/>
              </a:rPr>
              <a:t>Collective Effort</a:t>
            </a:r>
          </a:p>
        </p:txBody>
      </p:sp>
      <p:sp>
        <p:nvSpPr>
          <p:cNvPr id="53251" name="Content Placeholder 3"/>
          <p:cNvSpPr>
            <a:spLocks noGrp="1"/>
          </p:cNvSpPr>
          <p:nvPr>
            <p:ph sz="quarter" idx="4"/>
          </p:nvPr>
        </p:nvSpPr>
        <p:spPr>
          <a:xfrm>
            <a:off x="152400" y="1487488"/>
            <a:ext cx="8610600" cy="4456112"/>
          </a:xfrm>
        </p:spPr>
        <p:txBody>
          <a:bodyPr/>
          <a:lstStyle/>
          <a:p>
            <a:pPr marL="457200" indent="-457200">
              <a:spcBef>
                <a:spcPct val="0"/>
              </a:spcBef>
              <a:spcAft>
                <a:spcPts val="1200"/>
              </a:spcAft>
              <a:buFontTx/>
              <a:buChar char="•"/>
              <a:defRPr/>
            </a:pPr>
            <a:r>
              <a:rPr lang="en-US" altLang="en-US" sz="2800" dirty="0">
                <a:latin typeface="Calibri" panose="020F0502020204030204" pitchFamily="34" charset="0"/>
                <a:cs typeface="Verdana" panose="020B0604030504040204" pitchFamily="34" charset="0"/>
              </a:rPr>
              <a:t>Statewide effort to develop shared values, practice elements and practice behaviors for child welfare staff and </a:t>
            </a:r>
            <a:r>
              <a:rPr lang="en-US" altLang="en-US" sz="2800" dirty="0" smtClean="0">
                <a:latin typeface="Calibri" panose="020F0502020204030204" pitchFamily="34" charset="0"/>
                <a:cs typeface="Verdana" panose="020B0604030504040204" pitchFamily="34" charset="0"/>
              </a:rPr>
              <a:t>leaders</a:t>
            </a:r>
          </a:p>
          <a:p>
            <a:pPr marL="457200" indent="-457200">
              <a:spcBef>
                <a:spcPct val="0"/>
              </a:spcBef>
              <a:buFontTx/>
              <a:buChar char="•"/>
              <a:defRPr/>
            </a:pPr>
            <a:r>
              <a:rPr lang="en-US" altLang="en-US" sz="2800" dirty="0">
                <a:latin typeface="Calibri" panose="020F0502020204030204" pitchFamily="34" charset="0"/>
                <a:cs typeface="Verdana" panose="020B0604030504040204" pitchFamily="34" charset="0"/>
              </a:rPr>
              <a:t>Process began in 2012</a:t>
            </a:r>
          </a:p>
          <a:p>
            <a:pPr marL="1200150" lvl="1" indent="-457200">
              <a:spcBef>
                <a:spcPct val="0"/>
              </a:spcBef>
              <a:buFontTx/>
              <a:buChar char="•"/>
              <a:defRPr/>
            </a:pPr>
            <a:r>
              <a:rPr lang="en-US" sz="2800" dirty="0" smtClean="0">
                <a:latin typeface="Calibri" panose="020F0502020204030204" pitchFamily="34" charset="0"/>
                <a:cs typeface="Verdana" panose="020B0604030504040204" pitchFamily="34" charset="0"/>
              </a:rPr>
              <a:t>Core </a:t>
            </a:r>
            <a:r>
              <a:rPr lang="en-US" sz="2800" dirty="0">
                <a:latin typeface="Calibri" panose="020F0502020204030204" pitchFamily="34" charset="0"/>
                <a:cs typeface="Verdana" panose="020B0604030504040204" pitchFamily="34" charset="0"/>
              </a:rPr>
              <a:t>Practice Model Design Team</a:t>
            </a:r>
          </a:p>
          <a:p>
            <a:pPr marL="1200150" lvl="1" indent="-457200">
              <a:spcBef>
                <a:spcPct val="0"/>
              </a:spcBef>
              <a:buFontTx/>
              <a:buChar char="•"/>
              <a:defRPr/>
            </a:pPr>
            <a:r>
              <a:rPr lang="en-US" sz="2800" dirty="0">
                <a:latin typeface="Calibri" panose="020F0502020204030204" pitchFamily="34" charset="0"/>
                <a:cs typeface="Verdana" panose="020B0604030504040204" pitchFamily="34" charset="0"/>
              </a:rPr>
              <a:t>Directors Institute Faculty</a:t>
            </a:r>
          </a:p>
          <a:p>
            <a:pPr marL="1200150" lvl="1" indent="-457200">
              <a:spcBef>
                <a:spcPct val="0"/>
              </a:spcBef>
              <a:buFontTx/>
              <a:buChar char="•"/>
              <a:defRPr/>
            </a:pPr>
            <a:r>
              <a:rPr lang="en-US" sz="2800" dirty="0">
                <a:latin typeface="Calibri" panose="020F0502020204030204" pitchFamily="34" charset="0"/>
                <a:cs typeface="Verdana" panose="020B0604030504040204" pitchFamily="34" charset="0"/>
              </a:rPr>
              <a:t>Development Circle Champions</a:t>
            </a:r>
          </a:p>
          <a:p>
            <a:pPr marL="1200150" lvl="1" indent="-457200">
              <a:spcBef>
                <a:spcPct val="0"/>
              </a:spcBef>
              <a:spcAft>
                <a:spcPts val="1200"/>
              </a:spcAft>
              <a:buFontTx/>
              <a:buChar char="•"/>
              <a:defRPr/>
            </a:pPr>
            <a:r>
              <a:rPr lang="en-US" sz="2800" dirty="0">
                <a:latin typeface="Calibri" panose="020F0502020204030204" pitchFamily="34" charset="0"/>
                <a:cs typeface="Verdana" panose="020B0604030504040204" pitchFamily="34" charset="0"/>
              </a:rPr>
              <a:t>Directors, Managers, Supervisors, Social Workers, Community Partners across the </a:t>
            </a:r>
            <a:r>
              <a:rPr lang="en-US" sz="2800" dirty="0" smtClean="0">
                <a:latin typeface="Calibri" panose="020F0502020204030204" pitchFamily="34" charset="0"/>
                <a:cs typeface="Verdana" panose="020B0604030504040204" pitchFamily="34" charset="0"/>
              </a:rPr>
              <a:t>state</a:t>
            </a:r>
          </a:p>
        </p:txBody>
      </p:sp>
      <p:sp>
        <p:nvSpPr>
          <p:cNvPr id="56325" name="Slide Number Placeholder 2"/>
          <p:cNvSpPr>
            <a:spLocks noGrp="1"/>
          </p:cNvSpPr>
          <p:nvPr>
            <p:ph type="sldNum" sz="quarter" idx="11"/>
          </p:nvPr>
        </p:nvSpPr>
        <p:spPr bwMode="auto">
          <a:noFill/>
          <a:ln>
            <a:miter lim="800000"/>
            <a:headEnd/>
            <a:tailEnd/>
          </a:ln>
        </p:spPr>
        <p:txBody>
          <a:bodyPr/>
          <a:lstStyle/>
          <a:p>
            <a:fld id="{A0C0299D-E0F1-434F-BF32-69DCFE3AA06C}" type="slidenum">
              <a:rPr lang="en-US" altLang="en-US"/>
              <a:pPr/>
              <a:t>4</a:t>
            </a:fld>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Builds On Many Key Initiatives</a:t>
            </a:r>
            <a:endParaRPr lang="en-US" dirty="0">
              <a:latin typeface="+mj-lt"/>
            </a:endParaRPr>
          </a:p>
        </p:txBody>
      </p:sp>
      <p:sp>
        <p:nvSpPr>
          <p:cNvPr id="4" name="Content Placeholder 3"/>
          <p:cNvSpPr>
            <a:spLocks noGrp="1"/>
          </p:cNvSpPr>
          <p:nvPr>
            <p:ph sz="quarter" idx="4"/>
          </p:nvPr>
        </p:nvSpPr>
        <p:spPr>
          <a:xfrm>
            <a:off x="533400" y="1676400"/>
            <a:ext cx="7386843" cy="3965469"/>
          </a:xfrm>
        </p:spPr>
        <p:txBody>
          <a:bodyPr/>
          <a:lstStyle/>
          <a:p>
            <a:pPr marL="457200" indent="-457200">
              <a:spcBef>
                <a:spcPct val="0"/>
              </a:spcBef>
              <a:spcAft>
                <a:spcPts val="1200"/>
              </a:spcAft>
              <a:buFontTx/>
              <a:buChar char="•"/>
              <a:defRPr/>
            </a:pPr>
            <a:r>
              <a:rPr lang="en-US" altLang="en-US" sz="2800" dirty="0">
                <a:latin typeface="Calibri" panose="020F0502020204030204" pitchFamily="34" charset="0"/>
                <a:cs typeface="Verdana" panose="020B0604030504040204" pitchFamily="34" charset="0"/>
              </a:rPr>
              <a:t>Integrates key elements of existing initiatives and </a:t>
            </a:r>
            <a:r>
              <a:rPr lang="en-US" altLang="en-US" sz="2800" dirty="0" smtClean="0">
                <a:latin typeface="Calibri" panose="020F0502020204030204" pitchFamily="34" charset="0"/>
                <a:cs typeface="Verdana" panose="020B0604030504040204" pitchFamily="34" charset="0"/>
              </a:rPr>
              <a:t>practices, </a:t>
            </a:r>
            <a:r>
              <a:rPr lang="en-US" altLang="en-US" sz="2800" dirty="0">
                <a:latin typeface="Calibri" panose="020F0502020204030204" pitchFamily="34" charset="0"/>
                <a:cs typeface="Verdana" panose="020B0604030504040204" pitchFamily="34" charset="0"/>
              </a:rPr>
              <a:t>such </a:t>
            </a:r>
            <a:r>
              <a:rPr lang="en-US" altLang="en-US" sz="2800" dirty="0" smtClean="0">
                <a:latin typeface="Calibri" panose="020F0502020204030204" pitchFamily="34" charset="0"/>
                <a:cs typeface="Verdana" panose="020B0604030504040204" pitchFamily="34" charset="0"/>
              </a:rPr>
              <a:t>as:</a:t>
            </a:r>
          </a:p>
          <a:p>
            <a:pPr marL="1200150" lvl="1" indent="-457200">
              <a:spcBef>
                <a:spcPct val="0"/>
              </a:spcBef>
              <a:spcAft>
                <a:spcPts val="1200"/>
              </a:spcAft>
              <a:buFontTx/>
              <a:buChar char="•"/>
              <a:defRPr/>
            </a:pPr>
            <a:r>
              <a:rPr lang="en-US" altLang="en-US" sz="2800" dirty="0" smtClean="0">
                <a:latin typeface="Calibri" panose="020F0502020204030204" pitchFamily="34" charset="0"/>
                <a:cs typeface="Verdana" panose="020B0604030504040204" pitchFamily="34" charset="0"/>
              </a:rPr>
              <a:t>Katie </a:t>
            </a:r>
            <a:r>
              <a:rPr lang="en-US" altLang="en-US" sz="2800" dirty="0">
                <a:latin typeface="Calibri" panose="020F0502020204030204" pitchFamily="34" charset="0"/>
                <a:cs typeface="Verdana" panose="020B0604030504040204" pitchFamily="34" charset="0"/>
              </a:rPr>
              <a:t>A. (Core Practice </a:t>
            </a:r>
            <a:r>
              <a:rPr lang="en-US" altLang="en-US" sz="2800" dirty="0" smtClean="0">
                <a:latin typeface="Calibri" panose="020F0502020204030204" pitchFamily="34" charset="0"/>
                <a:cs typeface="Verdana" panose="020B0604030504040204" pitchFamily="34" charset="0"/>
              </a:rPr>
              <a:t>Model)</a:t>
            </a:r>
          </a:p>
          <a:p>
            <a:pPr marL="1200150" lvl="1" indent="-457200">
              <a:spcBef>
                <a:spcPct val="0"/>
              </a:spcBef>
              <a:spcAft>
                <a:spcPts val="1200"/>
              </a:spcAft>
              <a:buFontTx/>
              <a:buChar char="•"/>
              <a:defRPr/>
            </a:pPr>
            <a:r>
              <a:rPr lang="en-US" altLang="en-US" sz="2800" dirty="0" smtClean="0">
                <a:latin typeface="Calibri" panose="020F0502020204030204" pitchFamily="34" charset="0"/>
                <a:cs typeface="Verdana" panose="020B0604030504040204" pitchFamily="34" charset="0"/>
              </a:rPr>
              <a:t>Wraparound</a:t>
            </a:r>
          </a:p>
          <a:p>
            <a:pPr marL="1200150" lvl="1" indent="-457200">
              <a:spcBef>
                <a:spcPct val="0"/>
              </a:spcBef>
              <a:spcAft>
                <a:spcPts val="1200"/>
              </a:spcAft>
              <a:buFontTx/>
              <a:buChar char="•"/>
              <a:defRPr/>
            </a:pPr>
            <a:r>
              <a:rPr lang="en-US" altLang="en-US" sz="2800" dirty="0" smtClean="0">
                <a:latin typeface="Calibri" panose="020F0502020204030204" pitchFamily="34" charset="0"/>
                <a:cs typeface="Verdana" panose="020B0604030504040204" pitchFamily="34" charset="0"/>
              </a:rPr>
              <a:t>Continuum of Care Reform</a:t>
            </a:r>
          </a:p>
          <a:p>
            <a:pPr marL="1200150" lvl="1" indent="-457200">
              <a:spcBef>
                <a:spcPct val="0"/>
              </a:spcBef>
              <a:spcAft>
                <a:spcPts val="1200"/>
              </a:spcAft>
              <a:buFontTx/>
              <a:buChar char="•"/>
              <a:defRPr/>
            </a:pPr>
            <a:r>
              <a:rPr lang="en-US" altLang="en-US" sz="2800" dirty="0" smtClean="0">
                <a:latin typeface="Calibri" panose="020F0502020204030204" pitchFamily="34" charset="0"/>
                <a:cs typeface="Verdana" panose="020B0604030504040204" pitchFamily="34" charset="0"/>
              </a:rPr>
              <a:t>Child </a:t>
            </a:r>
            <a:r>
              <a:rPr lang="en-US" altLang="en-US" sz="2800" dirty="0">
                <a:latin typeface="Calibri" panose="020F0502020204030204" pitchFamily="34" charset="0"/>
                <a:cs typeface="Verdana" panose="020B0604030504040204" pitchFamily="34" charset="0"/>
              </a:rPr>
              <a:t>&amp; Family Team </a:t>
            </a:r>
            <a:r>
              <a:rPr lang="en-US" altLang="en-US" sz="2800" dirty="0" smtClean="0">
                <a:latin typeface="Calibri" panose="020F0502020204030204" pitchFamily="34" charset="0"/>
                <a:cs typeface="Verdana" panose="020B0604030504040204" pitchFamily="34" charset="0"/>
              </a:rPr>
              <a:t>Meetings</a:t>
            </a:r>
          </a:p>
          <a:p>
            <a:pPr marL="1200150" lvl="1" indent="-457200">
              <a:spcBef>
                <a:spcPct val="0"/>
              </a:spcBef>
              <a:spcAft>
                <a:spcPts val="1200"/>
              </a:spcAft>
              <a:buFontTx/>
              <a:buChar char="•"/>
              <a:defRPr/>
            </a:pPr>
            <a:r>
              <a:rPr lang="en-US" altLang="en-US" sz="2800" dirty="0" smtClean="0">
                <a:latin typeface="Calibri" panose="020F0502020204030204" pitchFamily="34" charset="0"/>
                <a:cs typeface="Verdana" panose="020B0604030504040204" pitchFamily="34" charset="0"/>
              </a:rPr>
              <a:t>Safety </a:t>
            </a:r>
            <a:r>
              <a:rPr lang="en-US" altLang="en-US" sz="2800" dirty="0">
                <a:latin typeface="Calibri" panose="020F0502020204030204" pitchFamily="34" charset="0"/>
                <a:cs typeface="Verdana" panose="020B0604030504040204" pitchFamily="34" charset="0"/>
              </a:rPr>
              <a:t>Organized Practice </a:t>
            </a:r>
          </a:p>
          <a:p>
            <a:pPr marL="285750" indent="-285750">
              <a:buFont typeface="Arial" panose="020B0604020202020204" pitchFamily="34" charset="0"/>
              <a:buChar char="•"/>
            </a:pPr>
            <a:endParaRPr lang="en-US" sz="2800" dirty="0">
              <a:latin typeface="+mj-lt"/>
            </a:endParaRPr>
          </a:p>
        </p:txBody>
      </p:sp>
      <p:sp>
        <p:nvSpPr>
          <p:cNvPr id="5" name="Slide Number Placeholder 4"/>
          <p:cNvSpPr>
            <a:spLocks noGrp="1"/>
          </p:cNvSpPr>
          <p:nvPr>
            <p:ph type="sldNum" sz="quarter" idx="11"/>
          </p:nvPr>
        </p:nvSpPr>
        <p:spPr/>
        <p:txBody>
          <a:bodyPr/>
          <a:lstStyle/>
          <a:p>
            <a:pPr>
              <a:defRPr/>
            </a:pPr>
            <a:fld id="{BFD7FEB2-211C-4147-94EC-8B3DE0F8ABA2}" type="slidenum">
              <a:rPr lang="en-US" altLang="en-US" smtClean="0"/>
              <a:pPr>
                <a:defRPr/>
              </a:pPr>
              <a:t>5</a:t>
            </a:fld>
            <a:endParaRPr lang="en-US" altLang="en-US"/>
          </a:p>
        </p:txBody>
      </p:sp>
    </p:spTree>
    <p:extLst>
      <p:ext uri="{BB962C8B-B14F-4D97-AF65-F5344CB8AC3E}">
        <p14:creationId xmlns:p14="http://schemas.microsoft.com/office/powerpoint/2010/main" val="178028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D28B111-2E3A-45A1-BEE4-9FA022CC1F38}" type="slidenum">
              <a:rPr lang="en-US" altLang="en-US" smtClean="0"/>
              <a:pPr>
                <a:defRPr/>
              </a:pPr>
              <a:t>6</a:t>
            </a:fld>
            <a:endParaRPr lang="en-US" altLang="en-US"/>
          </a:p>
        </p:txBody>
      </p:sp>
      <p:pic>
        <p:nvPicPr>
          <p:cNvPr id="6" name="Content Placeholder 3"/>
          <p:cNvPicPr>
            <a:picLocks/>
          </p:cNvPicPr>
          <p:nvPr/>
        </p:nvPicPr>
        <p:blipFill rotWithShape="1">
          <a:blip r:embed="rId3"/>
          <a:srcRect l="6891" t="15425" r="5609" b="9855"/>
          <a:stretch/>
        </p:blipFill>
        <p:spPr bwMode="auto">
          <a:xfrm>
            <a:off x="348916" y="641350"/>
            <a:ext cx="8446167" cy="57150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87792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smtClean="0">
                <a:latin typeface="Calibri" panose="020F0502020204030204" pitchFamily="34" charset="0"/>
                <a:cs typeface="Verdana" pitchFamily="34" charset="0"/>
              </a:rPr>
              <a:t>Values of CPM: We Believe…</a:t>
            </a:r>
          </a:p>
        </p:txBody>
      </p:sp>
      <p:sp>
        <p:nvSpPr>
          <p:cNvPr id="70659" name="Content Placeholder 5"/>
          <p:cNvSpPr>
            <a:spLocks noGrp="1"/>
          </p:cNvSpPr>
          <p:nvPr>
            <p:ph sz="quarter" idx="4"/>
          </p:nvPr>
        </p:nvSpPr>
        <p:spPr>
          <a:xfrm>
            <a:off x="533400" y="1371600"/>
            <a:ext cx="3883025" cy="5410200"/>
          </a:xfrm>
        </p:spPr>
        <p:txBody>
          <a:bodyPr/>
          <a:lstStyle/>
          <a:p>
            <a:pPr algn="ctr">
              <a:spcBef>
                <a:spcPct val="0"/>
              </a:spcBef>
              <a:spcAft>
                <a:spcPts val="1000"/>
              </a:spcAft>
              <a:defRPr/>
            </a:pPr>
            <a:r>
              <a:rPr lang="en-US" altLang="en-US" sz="2000" dirty="0">
                <a:solidFill>
                  <a:schemeClr val="accent1">
                    <a:lumMod val="60000"/>
                    <a:lumOff val="40000"/>
                  </a:schemeClr>
                </a:solidFill>
                <a:latin typeface="Calibri" panose="020F0502020204030204" pitchFamily="34" charset="0"/>
              </a:rPr>
              <a:t>Prevention &amp; Early </a:t>
            </a:r>
            <a:r>
              <a:rPr lang="en-US" altLang="en-US" sz="2000" dirty="0" smtClean="0">
                <a:solidFill>
                  <a:schemeClr val="accent1">
                    <a:lumMod val="60000"/>
                    <a:lumOff val="40000"/>
                  </a:schemeClr>
                </a:solidFill>
                <a:latin typeface="Calibri" panose="020F0502020204030204" pitchFamily="34" charset="0"/>
              </a:rPr>
              <a:t>Intervention </a:t>
            </a:r>
            <a:br>
              <a:rPr lang="en-US" altLang="en-US" sz="2000" dirty="0" smtClean="0">
                <a:solidFill>
                  <a:schemeClr val="accent1">
                    <a:lumMod val="60000"/>
                    <a:lumOff val="40000"/>
                  </a:schemeClr>
                </a:solidFill>
                <a:latin typeface="Calibri" panose="020F0502020204030204" pitchFamily="34" charset="0"/>
              </a:rPr>
            </a:br>
            <a:r>
              <a:rPr lang="en-US" altLang="en-US" sz="2000" dirty="0" smtClean="0">
                <a:solidFill>
                  <a:schemeClr val="accent1">
                    <a:lumMod val="60000"/>
                    <a:lumOff val="40000"/>
                  </a:schemeClr>
                </a:solidFill>
                <a:latin typeface="Calibri" panose="020F0502020204030204" pitchFamily="34" charset="0"/>
              </a:rPr>
              <a:t>to Keep Children Safe</a:t>
            </a:r>
          </a:p>
          <a:p>
            <a:pPr algn="ctr">
              <a:spcBef>
                <a:spcPct val="0"/>
              </a:spcBef>
              <a:spcAft>
                <a:spcPts val="1000"/>
              </a:spcAft>
              <a:defRPr/>
            </a:pPr>
            <a:r>
              <a:rPr lang="en-US" altLang="en-US" sz="2000" dirty="0" smtClean="0">
                <a:solidFill>
                  <a:schemeClr val="accent1">
                    <a:lumMod val="75000"/>
                  </a:schemeClr>
                </a:solidFill>
                <a:latin typeface="Calibri" panose="020F0502020204030204" pitchFamily="34" charset="0"/>
                <a:cs typeface="Verdana" panose="020B0604030504040204" pitchFamily="34" charset="0"/>
              </a:rPr>
              <a:t>Honoring Families’ Experiences &amp; Building Partnerships Based on </a:t>
            </a:r>
            <a:br>
              <a:rPr lang="en-US" altLang="en-US" sz="2000" dirty="0" smtClean="0">
                <a:solidFill>
                  <a:schemeClr val="accent1">
                    <a:lumMod val="75000"/>
                  </a:schemeClr>
                </a:solidFill>
                <a:latin typeface="Calibri" panose="020F0502020204030204" pitchFamily="34" charset="0"/>
                <a:cs typeface="Verdana" panose="020B0604030504040204" pitchFamily="34" charset="0"/>
              </a:rPr>
            </a:br>
            <a:r>
              <a:rPr lang="en-US" altLang="en-US" sz="2000" dirty="0" smtClean="0">
                <a:solidFill>
                  <a:schemeClr val="accent1">
                    <a:lumMod val="75000"/>
                  </a:schemeClr>
                </a:solidFill>
                <a:latin typeface="Calibri" panose="020F0502020204030204" pitchFamily="34" charset="0"/>
                <a:cs typeface="Verdana" panose="020B0604030504040204" pitchFamily="34" charset="0"/>
              </a:rPr>
              <a:t>Mutual </a:t>
            </a:r>
            <a:r>
              <a:rPr lang="en-US" altLang="en-US" sz="2000" dirty="0">
                <a:solidFill>
                  <a:schemeClr val="accent1">
                    <a:lumMod val="75000"/>
                  </a:schemeClr>
                </a:solidFill>
                <a:latin typeface="Calibri" panose="020F0502020204030204" pitchFamily="34" charset="0"/>
                <a:cs typeface="Verdana" panose="020B0604030504040204" pitchFamily="34" charset="0"/>
              </a:rPr>
              <a:t>Respect &amp; Trust</a:t>
            </a:r>
          </a:p>
          <a:p>
            <a:pPr algn="ctr">
              <a:spcBef>
                <a:spcPct val="0"/>
              </a:spcBef>
              <a:spcAft>
                <a:spcPts val="1000"/>
              </a:spcAft>
              <a:defRPr/>
            </a:pPr>
            <a:r>
              <a:rPr lang="en-US" altLang="en-US" sz="2000" dirty="0" smtClean="0">
                <a:solidFill>
                  <a:schemeClr val="accent1">
                    <a:lumMod val="50000"/>
                  </a:schemeClr>
                </a:solidFill>
                <a:latin typeface="Calibri" panose="020F0502020204030204" pitchFamily="34" charset="0"/>
                <a:cs typeface="Verdana" panose="020B0604030504040204" pitchFamily="34" charset="0"/>
              </a:rPr>
              <a:t>Lifelong, Loving Families &amp; Connections</a:t>
            </a:r>
          </a:p>
          <a:p>
            <a:pPr algn="ctr">
              <a:spcBef>
                <a:spcPct val="0"/>
              </a:spcBef>
              <a:spcAft>
                <a:spcPts val="1000"/>
              </a:spcAft>
              <a:defRPr/>
            </a:pPr>
            <a:r>
              <a:rPr lang="en-US" altLang="en-US" sz="2000" dirty="0" smtClean="0">
                <a:solidFill>
                  <a:schemeClr val="accent1">
                    <a:lumMod val="60000"/>
                    <a:lumOff val="40000"/>
                  </a:schemeClr>
                </a:solidFill>
                <a:latin typeface="Calibri" panose="020F0502020204030204" pitchFamily="34" charset="0"/>
                <a:cs typeface="Verdana" panose="020B0604030504040204" pitchFamily="34" charset="0"/>
              </a:rPr>
              <a:t>Services for Youth that Support Well-Being &amp; Full Potential</a:t>
            </a:r>
          </a:p>
          <a:p>
            <a:pPr algn="ctr">
              <a:spcBef>
                <a:spcPct val="0"/>
              </a:spcBef>
              <a:spcAft>
                <a:spcPts val="1000"/>
              </a:spcAft>
              <a:defRPr/>
            </a:pPr>
            <a:r>
              <a:rPr lang="en-US" altLang="en-US" sz="2000" dirty="0" smtClean="0">
                <a:solidFill>
                  <a:schemeClr val="accent1">
                    <a:lumMod val="75000"/>
                  </a:schemeClr>
                </a:solidFill>
                <a:latin typeface="Calibri" panose="020F0502020204030204" pitchFamily="34" charset="0"/>
                <a:cs typeface="Verdana" panose="020B0604030504040204" pitchFamily="34" charset="0"/>
              </a:rPr>
              <a:t>Honestly Sharing Strengths &amp; Concerns to Engage Families</a:t>
            </a:r>
          </a:p>
          <a:p>
            <a:pPr algn="ctr">
              <a:spcBef>
                <a:spcPct val="0"/>
              </a:spcBef>
              <a:spcAft>
                <a:spcPts val="1000"/>
              </a:spcAft>
              <a:defRPr/>
            </a:pPr>
            <a:r>
              <a:rPr lang="en-US" altLang="en-US" sz="2000" dirty="0" smtClean="0">
                <a:solidFill>
                  <a:schemeClr val="accent1">
                    <a:lumMod val="50000"/>
                  </a:schemeClr>
                </a:solidFill>
                <a:latin typeface="Calibri" panose="020F0502020204030204" pitchFamily="34" charset="0"/>
                <a:cs typeface="Verdana" panose="020B0604030504040204" pitchFamily="34" charset="0"/>
              </a:rPr>
              <a:t>Listening to Families to Learn </a:t>
            </a:r>
            <a:br>
              <a:rPr lang="en-US" altLang="en-US" sz="2000" dirty="0" smtClean="0">
                <a:solidFill>
                  <a:schemeClr val="accent1">
                    <a:lumMod val="50000"/>
                  </a:schemeClr>
                </a:solidFill>
                <a:latin typeface="Calibri" panose="020F0502020204030204" pitchFamily="34" charset="0"/>
                <a:cs typeface="Verdana" panose="020B0604030504040204" pitchFamily="34" charset="0"/>
              </a:rPr>
            </a:br>
            <a:r>
              <a:rPr lang="en-US" altLang="en-US" sz="2000" dirty="0" smtClean="0">
                <a:solidFill>
                  <a:schemeClr val="accent1">
                    <a:lumMod val="50000"/>
                  </a:schemeClr>
                </a:solidFill>
                <a:latin typeface="Calibri" panose="020F0502020204030204" pitchFamily="34" charset="0"/>
                <a:cs typeface="Verdana" panose="020B0604030504040204" pitchFamily="34" charset="0"/>
              </a:rPr>
              <a:t>About Culture </a:t>
            </a:r>
            <a:r>
              <a:rPr lang="en-US" altLang="en-US" sz="2000" dirty="0">
                <a:solidFill>
                  <a:schemeClr val="accent1">
                    <a:lumMod val="50000"/>
                  </a:schemeClr>
                </a:solidFill>
                <a:latin typeface="Calibri" panose="020F0502020204030204" pitchFamily="34" charset="0"/>
                <a:cs typeface="Verdana" panose="020B0604030504040204" pitchFamily="34" charset="0"/>
              </a:rPr>
              <a:t>&amp; Community</a:t>
            </a:r>
          </a:p>
          <a:p>
            <a:pPr algn="ctr">
              <a:spcBef>
                <a:spcPct val="0"/>
              </a:spcBef>
              <a:spcAft>
                <a:spcPts val="1000"/>
              </a:spcAft>
              <a:defRPr/>
            </a:pPr>
            <a:endParaRPr lang="en-US" altLang="en-US" sz="2000" dirty="0" smtClean="0">
              <a:solidFill>
                <a:schemeClr val="accent1">
                  <a:lumMod val="75000"/>
                </a:schemeClr>
              </a:solidFill>
              <a:latin typeface="Calibri" panose="020F0502020204030204" pitchFamily="34" charset="0"/>
              <a:cs typeface="Verdana" panose="020B0604030504040204" pitchFamily="34" charset="0"/>
            </a:endParaRPr>
          </a:p>
        </p:txBody>
      </p:sp>
      <p:sp>
        <p:nvSpPr>
          <p:cNvPr id="60421" name="Slide Number Placeholder 2"/>
          <p:cNvSpPr>
            <a:spLocks noGrp="1"/>
          </p:cNvSpPr>
          <p:nvPr>
            <p:ph type="sldNum" sz="quarter" idx="11"/>
          </p:nvPr>
        </p:nvSpPr>
        <p:spPr bwMode="auto">
          <a:noFill/>
          <a:ln>
            <a:miter lim="800000"/>
            <a:headEnd/>
            <a:tailEnd/>
          </a:ln>
        </p:spPr>
        <p:txBody>
          <a:bodyPr/>
          <a:lstStyle/>
          <a:p>
            <a:fld id="{B84F18C5-7B84-4889-B7E2-13DDDC572FCD}" type="slidenum">
              <a:rPr lang="en-US" altLang="en-US"/>
              <a:pPr/>
              <a:t>7</a:t>
            </a:fld>
            <a:endParaRPr lang="en-US" altLang="en-US"/>
          </a:p>
        </p:txBody>
      </p:sp>
      <p:sp>
        <p:nvSpPr>
          <p:cNvPr id="70660" name="Content Placeholder 5"/>
          <p:cNvSpPr txBox="1">
            <a:spLocks/>
          </p:cNvSpPr>
          <p:nvPr/>
        </p:nvSpPr>
        <p:spPr bwMode="auto">
          <a:xfrm>
            <a:off x="4803775" y="1371600"/>
            <a:ext cx="3883025" cy="4449763"/>
          </a:xfrm>
          <a:prstGeom prst="rect">
            <a:avLst/>
          </a:prstGeom>
          <a:noFill/>
          <a:ln>
            <a:noFill/>
          </a:ln>
          <a:extLst/>
        </p:spPr>
        <p:txBody>
          <a:bodyP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indent="-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indent="-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a:spcAft>
                <a:spcPts val="1000"/>
              </a:spcAft>
              <a:defRPr/>
            </a:pPr>
            <a:r>
              <a:rPr lang="en-US" altLang="en-US" sz="2000" dirty="0" smtClean="0">
                <a:solidFill>
                  <a:schemeClr val="accent1">
                    <a:lumMod val="60000"/>
                    <a:lumOff val="40000"/>
                  </a:schemeClr>
                </a:solidFill>
                <a:latin typeface="Calibri" panose="020F0502020204030204" pitchFamily="34" charset="0"/>
              </a:rPr>
              <a:t>Families Can Grow &amp; Change</a:t>
            </a:r>
            <a:endParaRPr lang="en-US" altLang="en-US" sz="2000" dirty="0">
              <a:solidFill>
                <a:schemeClr val="accent1">
                  <a:lumMod val="60000"/>
                  <a:lumOff val="40000"/>
                </a:schemeClr>
              </a:solidFill>
              <a:latin typeface="Calibri" panose="020F0502020204030204" pitchFamily="34" charset="0"/>
            </a:endParaRPr>
          </a:p>
          <a:p>
            <a:pPr algn="ctr">
              <a:spcAft>
                <a:spcPts val="1000"/>
              </a:spcAft>
              <a:defRPr/>
            </a:pPr>
            <a:r>
              <a:rPr lang="en-US" altLang="en-US" sz="2000" dirty="0" smtClean="0">
                <a:solidFill>
                  <a:schemeClr val="accent1">
                    <a:lumMod val="75000"/>
                  </a:schemeClr>
                </a:solidFill>
                <a:latin typeface="Calibri" panose="020F0502020204030204" pitchFamily="34" charset="0"/>
              </a:rPr>
              <a:t>Connecting Families with Effective, Family-Focused Strength-Based Services &amp; Supports</a:t>
            </a:r>
          </a:p>
          <a:p>
            <a:pPr algn="ctr">
              <a:spcAft>
                <a:spcPts val="1000"/>
              </a:spcAft>
              <a:defRPr/>
            </a:pPr>
            <a:r>
              <a:rPr lang="en-US" altLang="en-US" sz="2000" dirty="0" smtClean="0">
                <a:solidFill>
                  <a:schemeClr val="accent1">
                    <a:lumMod val="50000"/>
                  </a:schemeClr>
                </a:solidFill>
                <a:latin typeface="Calibri" panose="020F0502020204030204" pitchFamily="34" charset="0"/>
              </a:rPr>
              <a:t>Building a Competent, Professional Workforce </a:t>
            </a:r>
            <a:r>
              <a:rPr lang="en-US" altLang="en-US" sz="2000" dirty="0">
                <a:solidFill>
                  <a:schemeClr val="accent1">
                    <a:lumMod val="50000"/>
                  </a:schemeClr>
                </a:solidFill>
                <a:latin typeface="Calibri" panose="020F0502020204030204" pitchFamily="34" charset="0"/>
              </a:rPr>
              <a:t>through Quality Recruitment, </a:t>
            </a:r>
            <a:r>
              <a:rPr lang="en-US" altLang="en-US" sz="2000" dirty="0" smtClean="0">
                <a:solidFill>
                  <a:schemeClr val="accent1">
                    <a:lumMod val="50000"/>
                  </a:schemeClr>
                </a:solidFill>
                <a:latin typeface="Calibri" panose="020F0502020204030204" pitchFamily="34" charset="0"/>
              </a:rPr>
              <a:t>Training </a:t>
            </a:r>
            <a:r>
              <a:rPr lang="en-US" altLang="en-US" sz="2000" dirty="0">
                <a:solidFill>
                  <a:schemeClr val="accent1">
                    <a:lumMod val="50000"/>
                  </a:schemeClr>
                </a:solidFill>
                <a:latin typeface="Calibri" panose="020F0502020204030204" pitchFamily="34" charset="0"/>
              </a:rPr>
              <a:t>&amp; Support</a:t>
            </a:r>
          </a:p>
          <a:p>
            <a:pPr algn="ctr">
              <a:spcAft>
                <a:spcPts val="1000"/>
              </a:spcAft>
              <a:defRPr/>
            </a:pPr>
            <a:r>
              <a:rPr lang="en-US" altLang="en-US" sz="2000" dirty="0" smtClean="0">
                <a:solidFill>
                  <a:schemeClr val="accent1">
                    <a:lumMod val="60000"/>
                    <a:lumOff val="40000"/>
                  </a:schemeClr>
                </a:solidFill>
                <a:latin typeface="Calibri" panose="020F0502020204030204" pitchFamily="34" charset="0"/>
              </a:rPr>
              <a:t>Individual Development, Critical </a:t>
            </a:r>
            <a:r>
              <a:rPr lang="en-US" altLang="en-US" sz="2000" dirty="0">
                <a:solidFill>
                  <a:schemeClr val="accent1">
                    <a:lumMod val="60000"/>
                    <a:lumOff val="40000"/>
                  </a:schemeClr>
                </a:solidFill>
                <a:latin typeface="Calibri" panose="020F0502020204030204" pitchFamily="34" charset="0"/>
              </a:rPr>
              <a:t>Thinking, Self-Reflection &amp; </a:t>
            </a:r>
            <a:r>
              <a:rPr lang="en-US" altLang="en-US" sz="2000" dirty="0" smtClean="0">
                <a:solidFill>
                  <a:schemeClr val="accent1">
                    <a:lumMod val="60000"/>
                    <a:lumOff val="40000"/>
                  </a:schemeClr>
                </a:solidFill>
                <a:latin typeface="Calibri" panose="020F0502020204030204" pitchFamily="34" charset="0"/>
              </a:rPr>
              <a:t>Humility</a:t>
            </a:r>
          </a:p>
          <a:p>
            <a:pPr algn="ctr">
              <a:spcAft>
                <a:spcPts val="1000"/>
              </a:spcAft>
              <a:defRPr/>
            </a:pPr>
            <a:r>
              <a:rPr lang="en-US" altLang="en-US" sz="2000" dirty="0">
                <a:solidFill>
                  <a:schemeClr val="accent1">
                    <a:lumMod val="75000"/>
                  </a:schemeClr>
                </a:solidFill>
                <a:latin typeface="Calibri" panose="020F0502020204030204" pitchFamily="34" charset="0"/>
              </a:rPr>
              <a:t>Organizational </a:t>
            </a:r>
            <a:r>
              <a:rPr lang="en-US" altLang="en-US" sz="2000" dirty="0" smtClean="0">
                <a:solidFill>
                  <a:schemeClr val="accent1">
                    <a:lumMod val="75000"/>
                  </a:schemeClr>
                </a:solidFill>
                <a:latin typeface="Calibri" panose="020F0502020204030204" pitchFamily="34" charset="0"/>
              </a:rPr>
              <a:t>Culture &amp; Climate that Supports Learning &amp; Development</a:t>
            </a:r>
            <a:endParaRPr lang="en-US" altLang="en-US" sz="2000" dirty="0">
              <a:solidFill>
                <a:schemeClr val="accent1">
                  <a:lumMod val="75000"/>
                </a:schemeClr>
              </a:solidFill>
              <a:latin typeface="Calibri" panose="020F0502020204030204" pitchFamily="34" charset="0"/>
            </a:endParaRPr>
          </a:p>
          <a:p>
            <a:pPr algn="ctr">
              <a:spcAft>
                <a:spcPts val="1000"/>
              </a:spcAft>
              <a:defRPr/>
            </a:pPr>
            <a:endParaRPr lang="en-US" altLang="en-US" sz="2000" dirty="0">
              <a:solidFill>
                <a:schemeClr val="accent1">
                  <a:lumMod val="75000"/>
                </a:schemeClr>
              </a:solidFill>
              <a:latin typeface="Calibri" panose="020F0502020204030204" pitchFamily="34" charset="0"/>
            </a:endParaRPr>
          </a:p>
          <a:p>
            <a:pPr algn="ctr">
              <a:spcAft>
                <a:spcPts val="1000"/>
              </a:spcAft>
              <a:defRPr/>
            </a:pPr>
            <a:endParaRPr lang="en-US" altLang="en-US" sz="20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defRPr/>
            </a:pPr>
            <a:endParaRPr lang="en-US" altLang="en-US" sz="2000" dirty="0" smtClean="0">
              <a:solidFill>
                <a:schemeClr val="accent1">
                  <a:lumMod val="75000"/>
                </a:schemeClr>
              </a:solidFill>
              <a:latin typeface="Calibri" panose="020F0502020204030204" pitchFamily="34" charset="0"/>
            </a:endParaRPr>
          </a:p>
          <a:p>
            <a:pPr>
              <a:defRPr/>
            </a:pPr>
            <a:endParaRPr lang="en-US" altLang="en-US" sz="2000" dirty="0" smtClean="0">
              <a:solidFill>
                <a:schemeClr val="accent1">
                  <a:lumMod val="75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CPM Video</a:t>
            </a:r>
            <a:endParaRPr lang="en-US" dirty="0">
              <a:latin typeface="Calibri" panose="020F0502020204030204" pitchFamily="34" charset="0"/>
            </a:endParaRPr>
          </a:p>
        </p:txBody>
      </p:sp>
      <p:sp>
        <p:nvSpPr>
          <p:cNvPr id="5" name="Slide Number Placeholder 4"/>
          <p:cNvSpPr>
            <a:spLocks noGrp="1"/>
          </p:cNvSpPr>
          <p:nvPr>
            <p:ph type="sldNum" sz="quarter" idx="11"/>
          </p:nvPr>
        </p:nvSpPr>
        <p:spPr/>
        <p:txBody>
          <a:bodyPr/>
          <a:lstStyle/>
          <a:p>
            <a:pPr>
              <a:defRPr/>
            </a:pPr>
            <a:fld id="{8D28B111-2E3A-45A1-BEE4-9FA022CC1F38}" type="slidenum">
              <a:rPr lang="en-US" altLang="en-US" smtClean="0"/>
              <a:pPr>
                <a:defRPr/>
              </a:pPr>
              <a:t>8</a:t>
            </a:fld>
            <a:endParaRPr lang="en-US" altLang="en-US"/>
          </a:p>
        </p:txBody>
      </p:sp>
      <p:sp>
        <p:nvSpPr>
          <p:cNvPr id="6" name="Rectangle 5"/>
          <p:cNvSpPr>
            <a:spLocks noChangeArrowheads="1"/>
          </p:cNvSpPr>
          <p:nvPr/>
        </p:nvSpPr>
        <p:spPr bwMode="auto">
          <a:xfrm>
            <a:off x="990600" y="5026223"/>
            <a:ext cx="7010400" cy="307777"/>
          </a:xfrm>
          <a:prstGeom prst="rect">
            <a:avLst/>
          </a:prstGeom>
          <a:noFill/>
          <a:ln w="9525">
            <a:noFill/>
            <a:miter lim="800000"/>
            <a:headEnd/>
            <a:tailEnd/>
          </a:ln>
        </p:spPr>
        <p:txBody>
          <a:bodyPr wrap="square">
            <a:spAutoFit/>
          </a:bodyPr>
          <a:lstStyle/>
          <a:p>
            <a:pPr algn="ctr"/>
            <a:r>
              <a:rPr lang="en-US" sz="1400" dirty="0">
                <a:latin typeface="Calibri" panose="020F0502020204030204" pitchFamily="34" charset="0"/>
                <a:hlinkClick r:id="rId2"/>
              </a:rPr>
              <a:t>https://www.youtube.com/watch?v=-Vx_N29hy4k&amp;list=UUV0YoKMl6wkbtYI1PbJXPSA</a:t>
            </a:r>
            <a:endParaRPr lang="en-US" sz="1400" dirty="0">
              <a:latin typeface="Calibri" panose="020F0502020204030204" pitchFamily="34" charset="0"/>
            </a:endParaRPr>
          </a:p>
        </p:txBody>
      </p:sp>
      <p:pic>
        <p:nvPicPr>
          <p:cNvPr id="4" name="Picture 3"/>
          <p:cNvPicPr>
            <a:picLocks noChangeAspect="1"/>
          </p:cNvPicPr>
          <p:nvPr/>
        </p:nvPicPr>
        <p:blipFill rotWithShape="1">
          <a:blip r:embed="rId3"/>
          <a:srcRect t="10524" r="1029" b="15284"/>
          <a:stretch/>
        </p:blipFill>
        <p:spPr>
          <a:xfrm>
            <a:off x="1078213" y="1676400"/>
            <a:ext cx="6770387" cy="304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US" altLang="en-US" dirty="0" smtClean="0">
                <a:latin typeface="Calibri" panose="020F0502020204030204" pitchFamily="34" charset="0"/>
                <a:cs typeface="Verdana" pitchFamily="34" charset="0"/>
              </a:rPr>
              <a:t>CPM Practice Elements</a:t>
            </a:r>
          </a:p>
        </p:txBody>
      </p:sp>
      <p:sp>
        <p:nvSpPr>
          <p:cNvPr id="62468" name="Content Placeholder 3"/>
          <p:cNvSpPr>
            <a:spLocks noGrp="1"/>
          </p:cNvSpPr>
          <p:nvPr>
            <p:ph sz="quarter" idx="4"/>
          </p:nvPr>
        </p:nvSpPr>
        <p:spPr>
          <a:xfrm>
            <a:off x="609600" y="1600200"/>
            <a:ext cx="7310438" cy="4525963"/>
          </a:xfrm>
        </p:spPr>
        <p:txBody>
          <a:bodyPr/>
          <a:lstStyle/>
          <a:p>
            <a:pPr marL="457200" indent="-457200">
              <a:spcBef>
                <a:spcPct val="0"/>
              </a:spcBef>
              <a:spcAft>
                <a:spcPts val="600"/>
              </a:spcAft>
              <a:buFontTx/>
              <a:buChar char="•"/>
            </a:pPr>
            <a:r>
              <a:rPr lang="en-US" altLang="en-US" sz="3200" dirty="0" smtClean="0">
                <a:solidFill>
                  <a:schemeClr val="accent6">
                    <a:lumMod val="75000"/>
                  </a:schemeClr>
                </a:solidFill>
                <a:latin typeface="Calibri" panose="020F0502020204030204" pitchFamily="34" charset="0"/>
                <a:cs typeface="Verdana" pitchFamily="34" charset="0"/>
              </a:rPr>
              <a:t>Engagement</a:t>
            </a:r>
          </a:p>
          <a:p>
            <a:pPr marL="457200" indent="-457200">
              <a:spcBef>
                <a:spcPct val="0"/>
              </a:spcBef>
              <a:spcAft>
                <a:spcPts val="600"/>
              </a:spcAft>
              <a:buFontTx/>
              <a:buChar char="•"/>
            </a:pPr>
            <a:r>
              <a:rPr lang="en-US" altLang="en-US" sz="3200" dirty="0" smtClean="0">
                <a:solidFill>
                  <a:schemeClr val="accent6">
                    <a:lumMod val="75000"/>
                  </a:schemeClr>
                </a:solidFill>
                <a:latin typeface="Calibri" panose="020F0502020204030204" pitchFamily="34" charset="0"/>
                <a:cs typeface="Verdana" pitchFamily="34" charset="0"/>
              </a:rPr>
              <a:t>Inquiry/Exploration</a:t>
            </a:r>
          </a:p>
          <a:p>
            <a:pPr marL="457200" indent="-457200">
              <a:spcBef>
                <a:spcPct val="0"/>
              </a:spcBef>
              <a:spcAft>
                <a:spcPts val="600"/>
              </a:spcAft>
              <a:buFontTx/>
              <a:buChar char="•"/>
            </a:pPr>
            <a:r>
              <a:rPr lang="en-US" altLang="en-US" sz="3200" dirty="0" smtClean="0">
                <a:solidFill>
                  <a:schemeClr val="accent6">
                    <a:lumMod val="75000"/>
                  </a:schemeClr>
                </a:solidFill>
                <a:latin typeface="Calibri" panose="020F0502020204030204" pitchFamily="34" charset="0"/>
                <a:cs typeface="Verdana" pitchFamily="34" charset="0"/>
              </a:rPr>
              <a:t>Advocacy</a:t>
            </a:r>
          </a:p>
          <a:p>
            <a:pPr marL="457200" indent="-457200">
              <a:spcBef>
                <a:spcPct val="0"/>
              </a:spcBef>
              <a:spcAft>
                <a:spcPts val="600"/>
              </a:spcAft>
              <a:buFontTx/>
              <a:buChar char="•"/>
            </a:pPr>
            <a:r>
              <a:rPr lang="en-US" altLang="en-US" sz="3200" dirty="0" smtClean="0">
                <a:solidFill>
                  <a:schemeClr val="accent6">
                    <a:lumMod val="75000"/>
                  </a:schemeClr>
                </a:solidFill>
                <a:latin typeface="Calibri" panose="020F0502020204030204" pitchFamily="34" charset="0"/>
                <a:cs typeface="Verdana" pitchFamily="34" charset="0"/>
              </a:rPr>
              <a:t>Teaming</a:t>
            </a:r>
          </a:p>
          <a:p>
            <a:pPr marL="457200" indent="-457200">
              <a:spcBef>
                <a:spcPct val="0"/>
              </a:spcBef>
              <a:spcAft>
                <a:spcPts val="600"/>
              </a:spcAft>
              <a:buFontTx/>
              <a:buChar char="•"/>
            </a:pPr>
            <a:r>
              <a:rPr lang="en-US" altLang="en-US" sz="3200" dirty="0" smtClean="0">
                <a:solidFill>
                  <a:schemeClr val="accent6">
                    <a:lumMod val="75000"/>
                  </a:schemeClr>
                </a:solidFill>
                <a:latin typeface="Calibri" panose="020F0502020204030204" pitchFamily="34" charset="0"/>
                <a:cs typeface="Verdana" pitchFamily="34" charset="0"/>
              </a:rPr>
              <a:t>Accountability</a:t>
            </a:r>
          </a:p>
          <a:p>
            <a:pPr marL="457200" indent="-457200">
              <a:spcBef>
                <a:spcPct val="0"/>
              </a:spcBef>
              <a:spcAft>
                <a:spcPct val="0"/>
              </a:spcAft>
              <a:buFontTx/>
              <a:buChar char="•"/>
            </a:pPr>
            <a:r>
              <a:rPr lang="en-US" altLang="en-US" sz="3200" dirty="0" smtClean="0">
                <a:solidFill>
                  <a:schemeClr val="accent6">
                    <a:lumMod val="75000"/>
                  </a:schemeClr>
                </a:solidFill>
                <a:latin typeface="Calibri" panose="020F0502020204030204" pitchFamily="34" charset="0"/>
                <a:cs typeface="Verdana" pitchFamily="34" charset="0"/>
              </a:rPr>
              <a:t>Workforce Development</a:t>
            </a:r>
          </a:p>
        </p:txBody>
      </p:sp>
      <p:sp>
        <p:nvSpPr>
          <p:cNvPr id="62469" name="Slide Number Placeholder 2"/>
          <p:cNvSpPr>
            <a:spLocks noGrp="1"/>
          </p:cNvSpPr>
          <p:nvPr>
            <p:ph type="sldNum" sz="quarter" idx="11"/>
          </p:nvPr>
        </p:nvSpPr>
        <p:spPr bwMode="auto">
          <a:noFill/>
          <a:ln>
            <a:miter lim="800000"/>
            <a:headEnd/>
            <a:tailEnd/>
          </a:ln>
        </p:spPr>
        <p:txBody>
          <a:bodyPr/>
          <a:lstStyle/>
          <a:p>
            <a:fld id="{D84FC3CD-802A-4D8F-9BA3-98CE819106A0}" type="slidenum">
              <a:rPr lang="en-US" altLang="en-US"/>
              <a:pPr/>
              <a:t>9</a:t>
            </a:fld>
            <a:endParaRPr lang="en-US" altLang="en-US"/>
          </a:p>
        </p:txBody>
      </p:sp>
      <p:pic>
        <p:nvPicPr>
          <p:cNvPr id="6" name="Picture 1"/>
          <p:cNvPicPr>
            <a:picLocks noChangeAspect="1"/>
          </p:cNvPicPr>
          <p:nvPr/>
        </p:nvPicPr>
        <p:blipFill>
          <a:blip r:embed="rId3" cstate="print"/>
          <a:srcRect/>
          <a:stretch>
            <a:fillRect/>
          </a:stretch>
        </p:blipFill>
        <p:spPr bwMode="auto">
          <a:xfrm>
            <a:off x="5962650" y="4495800"/>
            <a:ext cx="280035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C-ppt-template_eeh_smf">
  <a:themeElements>
    <a:clrScheme name="Custom 1">
      <a:dk1>
        <a:srgbClr val="4C4845"/>
      </a:dk1>
      <a:lt1>
        <a:sysClr val="window" lastClr="FFFFFF"/>
      </a:lt1>
      <a:dk2>
        <a:srgbClr val="0085BA"/>
      </a:dk2>
      <a:lt2>
        <a:srgbClr val="EEECE1"/>
      </a:lt2>
      <a:accent1>
        <a:srgbClr val="D8701C"/>
      </a:accent1>
      <a:accent2>
        <a:srgbClr val="8CB533"/>
      </a:accent2>
      <a:accent3>
        <a:srgbClr val="0085BA"/>
      </a:accent3>
      <a:accent4>
        <a:srgbClr val="9E015D"/>
      </a:accent4>
      <a:accent5>
        <a:srgbClr val="427F11"/>
      </a:accent5>
      <a:accent6>
        <a:srgbClr val="DDCA29"/>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oject Document" ma:contentTypeID="0x0101009DCF3A76F208E845B5E4E06543B28379009C998A9D4F2E8D4FA9D1522D95ECBAA6" ma:contentTypeVersion="33" ma:contentTypeDescription="" ma:contentTypeScope="" ma:versionID="a9575dceec15c9273b040413900da527">
  <xsd:schema xmlns:xsd="http://www.w3.org/2001/XMLSchema" xmlns:xs="http://www.w3.org/2001/XMLSchema" xmlns:p="http://schemas.microsoft.com/office/2006/metadata/properties" xmlns:ns2="59c434dc-e0b5-4351-828d-1ba3e892b250" xmlns:ns3="3e887b5d-ab44-498a-b8ca-ca740256c9e7" targetNamespace="http://schemas.microsoft.com/office/2006/metadata/properties" ma:root="true" ma:fieldsID="022e551d5ca691a6bd94be4d54ded6f6" ns2:_="" ns3:_="">
    <xsd:import namespace="59c434dc-e0b5-4351-828d-1ba3e892b250"/>
    <xsd:import namespace="3e887b5d-ab44-498a-b8ca-ca740256c9e7"/>
    <xsd:element name="properties">
      <xsd:complexType>
        <xsd:sequence>
          <xsd:element name="documentManagement">
            <xsd:complexType>
              <xsd:all>
                <xsd:element ref="ns2:SourcePath" minOccurs="0"/>
                <xsd:element ref="ns3:_dlc_DocId" minOccurs="0"/>
                <xsd:element ref="ns3:_dlc_DocIdUrl" minOccurs="0"/>
                <xsd:element ref="ns3:_dlc_DocIdPersistId" minOccurs="0"/>
                <xsd:element ref="ns3:TaxCatchAll" minOccurs="0"/>
                <xsd:element ref="ns3:TaxCatchAllLabel" minOccurs="0"/>
                <xsd:element ref="ns3:NCCDOfficeTaxHTField0" minOccurs="0"/>
                <xsd:element ref="ns3:ProjectTaxHTField0" minOccurs="0"/>
                <xsd:element ref="ns3:SubProject" minOccurs="0"/>
                <xsd:element ref="ns3:ProjectFamilyTaxHTField0" minOccurs="0"/>
                <xsd:element ref="ns3:ProjectActivityTaxHTField0" minOccurs="0"/>
                <xsd:element ref="ns3:DocumentType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c434dc-e0b5-4351-828d-1ba3e892b250" elementFormDefault="qualified">
    <xsd:import namespace="http://schemas.microsoft.com/office/2006/documentManagement/types"/>
    <xsd:import namespace="http://schemas.microsoft.com/office/infopath/2007/PartnerControls"/>
    <xsd:element name="SourcePath" ma:index="2" nillable="true" ma:displayName="SourcePath" ma:internalName="SourcePath">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887b5d-ab44-498a-b8ca-ca740256c9e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TaxCatchAll" ma:index="7" nillable="true" ma:displayName="Taxonomy Catch All Column" ma:description="" ma:hidden="true" ma:list="{aaf75c64-f92b-4585-9a36-0e78d70f470f}" ma:internalName="TaxCatchAll" ma:showField="CatchAllData" ma:web="3e887b5d-ab44-498a-b8ca-ca740256c9e7">
      <xsd:complexType>
        <xsd:complexContent>
          <xsd:extension base="dms:MultiChoiceLookup">
            <xsd:sequence>
              <xsd:element name="Value" type="dms:Lookup" maxOccurs="unbounded" minOccurs="0" nillable="true"/>
            </xsd:sequence>
          </xsd:extension>
        </xsd:complexContent>
      </xsd:complexType>
    </xsd:element>
    <xsd:element name="TaxCatchAllLabel" ma:index="8" nillable="true" ma:displayName="Taxonomy Catch All Column1" ma:description="" ma:hidden="true" ma:list="{aaf75c64-f92b-4585-9a36-0e78d70f470f}" ma:internalName="TaxCatchAllLabel" ma:readOnly="true" ma:showField="CatchAllDataLabel" ma:web="3e887b5d-ab44-498a-b8ca-ca740256c9e7">
      <xsd:complexType>
        <xsd:complexContent>
          <xsd:extension base="dms:MultiChoiceLookup">
            <xsd:sequence>
              <xsd:element name="Value" type="dms:Lookup" maxOccurs="unbounded" minOccurs="0" nillable="true"/>
            </xsd:sequence>
          </xsd:extension>
        </xsd:complexContent>
      </xsd:complexType>
    </xsd:element>
    <xsd:element name="NCCDOfficeTaxHTField0" ma:index="10" nillable="true" ma:taxonomy="true" ma:internalName="NCCDOfficeTaxHTField0" ma:taxonomyFieldName="NCCDOffice" ma:displayName="NCCD Office" ma:default="324;#Madison|3dd15d7c-466b-4f2e-a1e7-1efea7a709d1" ma:fieldId="{cef0f039-c8cd-41d5-a037-1bbf199e4384}" ma:sspId="48214b5f-8ff1-45cd-8823-a0275ce99db1" ma:termSetId="06856b33-1397-4a30-8b17-22868071534f" ma:anchorId="00000000-0000-0000-0000-000000000000" ma:open="false" ma:isKeyword="false">
      <xsd:complexType>
        <xsd:sequence>
          <xsd:element ref="pc:Terms" minOccurs="0" maxOccurs="1"/>
        </xsd:sequence>
      </xsd:complexType>
    </xsd:element>
    <xsd:element name="ProjectTaxHTField0" ma:index="16" nillable="true" ma:taxonomy="true" ma:internalName="ProjectTaxHTField0" ma:taxonomyFieldName="Project" ma:displayName="Project" ma:indexed="true" ma:default="" ma:fieldId="{01c96615-b71c-47eb-a6e1-96869e285e2c}" ma:sspId="48214b5f-8ff1-45cd-8823-a0275ce99db1" ma:termSetId="7f1b26c8-76aa-4084-8668-63f55396f063" ma:anchorId="00000000-0000-0000-0000-000000000000" ma:open="false" ma:isKeyword="false">
      <xsd:complexType>
        <xsd:sequence>
          <xsd:element ref="pc:Terms" minOccurs="0" maxOccurs="1"/>
        </xsd:sequence>
      </xsd:complexType>
    </xsd:element>
    <xsd:element name="SubProject" ma:index="18" nillable="true" ma:displayName="Sub Project" ma:internalName="SubProject">
      <xsd:simpleType>
        <xsd:restriction base="dms:Text">
          <xsd:maxLength value="255"/>
        </xsd:restriction>
      </xsd:simpleType>
    </xsd:element>
    <xsd:element name="ProjectFamilyTaxHTField0" ma:index="19" nillable="true" ma:taxonomy="true" ma:internalName="ProjectFamilyTaxHTField0" ma:taxonomyFieldName="ProjectFamily" ma:displayName="Area of Focus" ma:default="" ma:fieldId="{8b89da53-e097-462e-a727-332c4b4d09ab}" ma:taxonomyMulti="true" ma:sspId="48214b5f-8ff1-45cd-8823-a0275ce99db1" ma:termSetId="54f96ef2-817e-4473-bbb0-3ce5d64dcfcf" ma:anchorId="00000000-0000-0000-0000-000000000000" ma:open="false" ma:isKeyword="false">
      <xsd:complexType>
        <xsd:sequence>
          <xsd:element ref="pc:Terms" minOccurs="0" maxOccurs="1"/>
        </xsd:sequence>
      </xsd:complexType>
    </xsd:element>
    <xsd:element name="ProjectActivityTaxHTField0" ma:index="21" nillable="true" ma:taxonomy="true" ma:internalName="ProjectActivityTaxHTField0" ma:taxonomyFieldName="ProjectActivity" ma:displayName="Project Activity" ma:default="" ma:fieldId="{6406eb68-7fbe-4202-98ea-7474a238c5dc}" ma:sspId="48214b5f-8ff1-45cd-8823-a0275ce99db1" ma:termSetId="80a58b89-697e-40d3-ac84-c5ab0a9bde93" ma:anchorId="00000000-0000-0000-0000-000000000000" ma:open="false" ma:isKeyword="false">
      <xsd:complexType>
        <xsd:sequence>
          <xsd:element ref="pc:Terms" minOccurs="0" maxOccurs="1"/>
        </xsd:sequence>
      </xsd:complexType>
    </xsd:element>
    <xsd:element name="DocumentTypeTaxHTField0" ma:index="23" nillable="true" ma:taxonomy="true" ma:internalName="DocumentTypeTaxHTField0" ma:taxonomyFieldName="DocumentType" ma:displayName="Document Type" ma:default="" ma:fieldId="{a843dfac-1e67-4beb-a5fa-589a02c0a03b}" ma:sspId="48214b5f-8ff1-45cd-8823-a0275ce99db1" ma:termSetId="1baa08c5-553b-437f-9a60-af150a8530b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LongProp xmlns="" name="TaxCatchAll"><![CDATA[978;#SDM|009949cc-bb07-4382-a569-b722c30adab7;#977;#Child Protection (CPS)|60e61da4-051e-48ac-afc9-60275fb64364;#324;#Madison|3dd15d7c-466b-4f2e-a1e7-1efea7a709d1;#698;#543|a131d98c-e2a3-4569-aab7-809f78c1fe05;#1015;#Presentation|5c158fcf-02a3-4332-a403-c3d4c95604f7]]></LongProp>
</LongProperties>
</file>

<file path=customXml/item3.xml><?xml version="1.0" encoding="utf-8"?>
<p:properties xmlns:p="http://schemas.microsoft.com/office/2006/metadata/properties" xmlns:xsi="http://www.w3.org/2001/XMLSchema-instance">
  <documentManagement>
    <NCCDOfficeTaxHTField0 xmlns="3e887b5d-ab44-498a-b8ca-ca740256c9e7">Madison|3dd15d7c-466b-4f2e-a1e7-1efea7a709d1</NCCDOfficeTaxHTField0>
    <SubProject xmlns="3e887b5d-ab44-498a-b8ca-ca740256c9e7" xsi:nil="true"/>
    <ProjectTaxHTField0 xmlns="3e887b5d-ab44-498a-b8ca-ca740256c9e7">543|a131d98c-e2a3-4569-aab7-809f78c1fe05</ProjectTaxHTField0>
    <ProjectFamilyTaxHTField0 xmlns="3e887b5d-ab44-498a-b8ca-ca740256c9e7">Child Protection (CPS)|60e61da4-051e-48ac-afc9-60275fb64364</ProjectFamilyTaxHTField0>
    <DocumentTypeTaxHTField0 xmlns="3e887b5d-ab44-498a-b8ca-ca740256c9e7">Presentation|5c158fcf-02a3-4332-a403-c3d4c95604f7</DocumentTypeTaxHTField0>
    <ProjectActivityTaxHTField0 xmlns="3e887b5d-ab44-498a-b8ca-ca740256c9e7">SDM|009949cc-bb07-4382-a569-b722c30adab7</ProjectActivityTaxHTField0>
    <SourcePath xmlns="59c434dc-e0b5-4351-828d-1ba3e892b250" xsi:nil="true"/>
    <TaxCatchAll xmlns="3e887b5d-ab44-498a-b8ca-ca740256c9e7">
      <Value xmlns="3e887b5d-ab44-498a-b8ca-ca740256c9e7">978</Value>
      <Value xmlns="3e887b5d-ab44-498a-b8ca-ca740256c9e7">977</Value>
      <Value xmlns="3e887b5d-ab44-498a-b8ca-ca740256c9e7">324</Value>
      <Value xmlns="3e887b5d-ab44-498a-b8ca-ca740256c9e7">698</Value>
      <Value xmlns="3e887b5d-ab44-498a-b8ca-ca740256c9e7">1015</Value>
    </TaxCatchAll>
  </documentManagement>
</p:properties>
</file>

<file path=customXml/itemProps1.xml><?xml version="1.0" encoding="utf-8"?>
<ds:datastoreItem xmlns:ds="http://schemas.openxmlformats.org/officeDocument/2006/customXml" ds:itemID="{83B503F0-CA1C-4DA3-909C-07041AECA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c434dc-e0b5-4351-828d-1ba3e892b250"/>
    <ds:schemaRef ds:uri="3e887b5d-ab44-498a-b8ca-ca740256c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BB8EE5-1ED2-4ABF-B139-BD98347F5805}">
  <ds:schemaRefs>
    <ds:schemaRef ds:uri="http://schemas.microsoft.com/office/2006/metadata/longProperties"/>
    <ds:schemaRef ds:uri=""/>
  </ds:schemaRefs>
</ds:datastoreItem>
</file>

<file path=customXml/itemProps3.xml><?xml version="1.0" encoding="utf-8"?>
<ds:datastoreItem xmlns:ds="http://schemas.openxmlformats.org/officeDocument/2006/customXml" ds:itemID="{AEEB28E9-19B8-4992-8DE7-971E95A8F6DD}">
  <ds:schemaRefs>
    <ds:schemaRef ds:uri="http://schemas.microsoft.com/office/2006/metadata/properties"/>
    <ds:schemaRef ds:uri="3e887b5d-ab44-498a-b8ca-ca740256c9e7"/>
    <ds:schemaRef ds:uri="59c434dc-e0b5-4351-828d-1ba3e892b250"/>
  </ds:schemaRefs>
</ds:datastoreItem>
</file>

<file path=docProps/app.xml><?xml version="1.0" encoding="utf-8"?>
<Properties xmlns="http://schemas.openxmlformats.org/officeDocument/2006/extended-properties" xmlns:vt="http://schemas.openxmlformats.org/officeDocument/2006/docPropsVTypes">
  <Template>CRC</Template>
  <TotalTime>24971</TotalTime>
  <Words>1427</Words>
  <Application>Microsoft Office PowerPoint</Application>
  <PresentationFormat>On-screen Show (4:3)</PresentationFormat>
  <Paragraphs>143</Paragraphs>
  <Slides>13</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MS PGothic</vt:lpstr>
      <vt:lpstr>MS PGothic</vt:lpstr>
      <vt:lpstr>Arial</vt:lpstr>
      <vt:lpstr>Calibri</vt:lpstr>
      <vt:lpstr>Tahoma</vt:lpstr>
      <vt:lpstr>Times</vt:lpstr>
      <vt:lpstr>Times New Roman</vt:lpstr>
      <vt:lpstr>Verdana</vt:lpstr>
      <vt:lpstr>Wingdings</vt:lpstr>
      <vt:lpstr>ヒラギノ明朝 ProN W3</vt:lpstr>
      <vt:lpstr>ヒラギノ角ゴ Pro W3</vt:lpstr>
      <vt:lpstr>Custom Design</vt:lpstr>
      <vt:lpstr>CRC-ppt-template_eeh_smf</vt:lpstr>
      <vt:lpstr>PowerPoint Presentation</vt:lpstr>
      <vt:lpstr>Child Welfare Core Practice Model (CPM)</vt:lpstr>
      <vt:lpstr>Goal of CPM</vt:lpstr>
      <vt:lpstr>Collective Effort</vt:lpstr>
      <vt:lpstr>Builds On Many Key Initiatives</vt:lpstr>
      <vt:lpstr>PowerPoint Presentation</vt:lpstr>
      <vt:lpstr>Values of CPM: We Believe…</vt:lpstr>
      <vt:lpstr>CPM Video</vt:lpstr>
      <vt:lpstr>CPM Practice Elements</vt:lpstr>
      <vt:lpstr>CPM Casework Components</vt:lpstr>
      <vt:lpstr>CPM Practice Behaviors</vt:lpstr>
      <vt:lpstr>CPM Rollout</vt:lpstr>
      <vt:lpstr>Questions for Discussion</vt:lpstr>
    </vt:vector>
  </TitlesOfParts>
  <Company>NCCD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Safety-Organized Practice</dc:title>
  <dc:creator>RAELENE FREITAG</dc:creator>
  <cp:lastModifiedBy>Alison P Book</cp:lastModifiedBy>
  <cp:revision>852</cp:revision>
  <cp:lastPrinted>2017-09-05T18:35:07Z</cp:lastPrinted>
  <dcterms:created xsi:type="dcterms:W3CDTF">2013-02-22T08:09:05Z</dcterms:created>
  <dcterms:modified xsi:type="dcterms:W3CDTF">2017-11-21T00:30:33Z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0x010100B27DB9B4665645458664305A343C9ACF</vt:lpwstr>
  </property>
  <property fmtid="{D5CDD505-2E9C-101B-9397-08002B2CF9AE}" pid="3" name="NCCDOffice">
    <vt:lpwstr>324;#Madison|3dd15d7c-466b-4f2e-a1e7-1efea7a709d1</vt:lpwstr>
  </property>
  <property fmtid="{D5CDD505-2E9C-101B-9397-08002B2CF9AE}" pid="4" name="ProjectActivity">
    <vt:lpwstr>978;#SDM|009949cc-bb07-4382-a569-b722c30adab7</vt:lpwstr>
  </property>
  <property fmtid="{D5CDD505-2E9C-101B-9397-08002B2CF9AE}" pid="5" name="DocumentType">
    <vt:lpwstr>1015;#Presentation|5c158fcf-02a3-4332-a403-c3d4c95604f7</vt:lpwstr>
  </property>
  <property fmtid="{D5CDD505-2E9C-101B-9397-08002B2CF9AE}" pid="6" name="Project">
    <vt:lpwstr>698;#543|a131d98c-e2a3-4569-aab7-809f78c1fe05</vt:lpwstr>
  </property>
  <property fmtid="{D5CDD505-2E9C-101B-9397-08002B2CF9AE}" pid="7" name="ProjectFamily">
    <vt:lpwstr>977;#Child Protection (CPS)|60e61da4-051e-48ac-afc9-60275fb64364</vt:lpwstr>
  </property>
</Properties>
</file>