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4" r:id="rId2"/>
    <p:sldId id="256" r:id="rId3"/>
    <p:sldId id="265" r:id="rId4"/>
    <p:sldId id="257" r:id="rId5"/>
    <p:sldId id="266" r:id="rId6"/>
    <p:sldId id="271" r:id="rId7"/>
    <p:sldId id="268" r:id="rId8"/>
    <p:sldId id="258" r:id="rId9"/>
    <p:sldId id="259" r:id="rId10"/>
    <p:sldId id="274" r:id="rId11"/>
    <p:sldId id="270" r:id="rId12"/>
    <p:sldId id="273" r:id="rId13"/>
    <p:sldId id="272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0723" autoAdjust="0"/>
  </p:normalViewPr>
  <p:slideViewPr>
    <p:cSldViewPr snapToGrid="0" snapToObjects="1">
      <p:cViewPr varScale="1">
        <p:scale>
          <a:sx n="95" d="100"/>
          <a:sy n="95" d="100"/>
        </p:scale>
        <p:origin x="2094" y="72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DF6C4-3139-9A44-A6FC-12BF92EB45CC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2A7F-00B2-E84D-BC25-75809F0AD1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24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intakte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Grußkartenmodul</a:t>
            </a:r>
            <a:endParaRPr lang="en-US" baseline="0" dirty="0" smtClean="0"/>
          </a:p>
          <a:p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gibt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Energiequelle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Schalter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weitere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Bauelemente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Lautsprecher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Mikro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5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Warum</a:t>
            </a:r>
            <a:r>
              <a:rPr lang="en-US" dirty="0" smtClean="0"/>
              <a:t> </a:t>
            </a:r>
            <a:r>
              <a:rPr lang="en-US" dirty="0" err="1" smtClean="0"/>
              <a:t>funktionieren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Nadelstiche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Schalter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6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Form der Puppe/Platzierung</a:t>
            </a:r>
            <a:r>
              <a:rPr lang="de-DE" baseline="0" dirty="0" smtClean="0"/>
              <a:t> sowie Größe der textilen Sensoren sind nur beispielhaft</a:t>
            </a:r>
          </a:p>
          <a:p>
            <a:r>
              <a:rPr lang="de-DE" baseline="0" dirty="0" smtClean="0"/>
              <a:t>Alles ist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0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64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tillium WebRegular"/>
                <a:cs typeface="Titillium WebRegular"/>
              </a:rPr>
              <a:t>- Voodoo </a:t>
            </a:r>
            <a:r>
              <a:rPr lang="en-US" sz="1200" dirty="0" err="1" smtClean="0">
                <a:latin typeface="Titillium WebRegular"/>
                <a:cs typeface="Titillium WebRegular"/>
              </a:rPr>
              <a:t>ist</a:t>
            </a:r>
            <a:r>
              <a:rPr lang="en-US" sz="1200" dirty="0" smtClean="0">
                <a:latin typeface="Titillium WebRegular"/>
                <a:cs typeface="Titillium WebRegular"/>
              </a:rPr>
              <a:t> </a:t>
            </a:r>
            <a:r>
              <a:rPr lang="en-US" sz="1200" dirty="0" err="1" smtClean="0">
                <a:latin typeface="Titillium WebRegular"/>
                <a:cs typeface="Titillium WebRegular"/>
              </a:rPr>
              <a:t>eine</a:t>
            </a:r>
            <a:r>
              <a:rPr lang="en-US" sz="1200" dirty="0" smtClean="0">
                <a:latin typeface="Titillium WebRegular"/>
                <a:cs typeface="Titillium WebRegular"/>
              </a:rPr>
              <a:t> </a:t>
            </a:r>
            <a:r>
              <a:rPr lang="en-US" sz="1200" dirty="0" err="1" smtClean="0">
                <a:latin typeface="Titillium WebRegular"/>
                <a:cs typeface="Titillium WebRegular"/>
              </a:rPr>
              <a:t>kreolische</a:t>
            </a:r>
            <a:r>
              <a:rPr lang="en-US" sz="1200" dirty="0" smtClean="0">
                <a:latin typeface="Titillium WebRegular"/>
                <a:cs typeface="Titillium WebRegular"/>
              </a:rPr>
              <a:t> Religion </a:t>
            </a:r>
            <a:r>
              <a:rPr lang="en-US" dirty="0" smtClean="0"/>
              <a:t>(</a:t>
            </a:r>
            <a:r>
              <a:rPr lang="en-US" sz="1200" dirty="0" smtClean="0">
                <a:latin typeface="Titillium WebRegular"/>
                <a:cs typeface="Titillium WebRegular"/>
              </a:rPr>
              <a:t>Haiti, </a:t>
            </a:r>
            <a:r>
              <a:rPr lang="en-US" sz="1200" dirty="0" err="1" smtClean="0">
                <a:latin typeface="Titillium WebRegular"/>
                <a:cs typeface="Titillium WebRegular"/>
              </a:rPr>
              <a:t>andere</a:t>
            </a:r>
            <a:r>
              <a:rPr lang="en-US" sz="1200" dirty="0" smtClean="0">
                <a:latin typeface="Titillium WebRegular"/>
                <a:cs typeface="Titillium WebRegular"/>
              </a:rPr>
              <a:t> </a:t>
            </a:r>
            <a:r>
              <a:rPr lang="en-US" sz="1200" dirty="0" err="1" smtClean="0">
                <a:latin typeface="Titillium WebRegular"/>
                <a:cs typeface="Titillium WebRegular"/>
              </a:rPr>
              <a:t>Teile</a:t>
            </a:r>
            <a:r>
              <a:rPr lang="en-US" sz="1200" dirty="0" smtClean="0">
                <a:latin typeface="Titillium WebRegular"/>
                <a:cs typeface="Titillium WebRegular"/>
              </a:rPr>
              <a:t> von </a:t>
            </a:r>
            <a:r>
              <a:rPr lang="en-US" sz="1200" dirty="0" err="1" smtClean="0">
                <a:latin typeface="Titillium WebRegular"/>
                <a:cs typeface="Titillium WebRegular"/>
              </a:rPr>
              <a:t>Amerika</a:t>
            </a:r>
            <a:r>
              <a:rPr lang="en-US" sz="1200" dirty="0" smtClean="0">
                <a:latin typeface="Titillium WebRegular"/>
                <a:cs typeface="Titillium WebRegular"/>
              </a:rPr>
              <a:t> und </a:t>
            </a:r>
            <a:r>
              <a:rPr lang="en-US" sz="1200" dirty="0" err="1" smtClean="0">
                <a:latin typeface="Titillium WebRegular"/>
                <a:cs typeface="Titillium WebRegular"/>
              </a:rPr>
              <a:t>Afrika</a:t>
            </a:r>
            <a:r>
              <a:rPr lang="en-US" sz="1200" dirty="0" smtClean="0">
                <a:latin typeface="Titillium WebRegular"/>
                <a:cs typeface="Titillium WebRegular"/>
              </a:rPr>
              <a:t>)</a:t>
            </a:r>
            <a:endParaRPr lang="en-US" dirty="0" smtClean="0"/>
          </a:p>
          <a:p>
            <a:r>
              <a:rPr lang="en-US" sz="1200" dirty="0" smtClean="0">
                <a:latin typeface="Titillium WebRegular"/>
                <a:cs typeface="Titillium WebRegular"/>
              </a:rPr>
              <a:t>-</a:t>
            </a:r>
            <a:r>
              <a:rPr lang="en-US" sz="1200" baseline="0" dirty="0" smtClean="0">
                <a:latin typeface="Titillium WebRegular"/>
                <a:cs typeface="Titillium WebRegular"/>
              </a:rPr>
              <a:t> </a:t>
            </a:r>
            <a:r>
              <a:rPr lang="en-US" sz="1200" dirty="0" err="1" smtClean="0">
                <a:latin typeface="Titillium WebRegular"/>
                <a:cs typeface="Titillium WebRegular"/>
              </a:rPr>
              <a:t>weiße</a:t>
            </a:r>
            <a:r>
              <a:rPr lang="en-US" sz="1200" dirty="0" smtClean="0">
                <a:latin typeface="Titillium WebRegular"/>
                <a:cs typeface="Titillium WebRegular"/>
              </a:rPr>
              <a:t> </a:t>
            </a:r>
            <a:r>
              <a:rPr lang="en-US" sz="1200" dirty="0" smtClean="0">
                <a:latin typeface="Titillium WebRegular"/>
                <a:cs typeface="Titillium WebRegular"/>
              </a:rPr>
              <a:t>und </a:t>
            </a:r>
            <a:r>
              <a:rPr lang="en-US" sz="1200" dirty="0" err="1" smtClean="0">
                <a:latin typeface="Titillium WebRegular"/>
                <a:cs typeface="Titillium WebRegular"/>
              </a:rPr>
              <a:t>schwarze</a:t>
            </a:r>
            <a:r>
              <a:rPr lang="en-US" sz="1200" dirty="0" smtClean="0">
                <a:latin typeface="Titillium WebRegular"/>
                <a:cs typeface="Titillium WebRegular"/>
              </a:rPr>
              <a:t> </a:t>
            </a:r>
            <a:r>
              <a:rPr lang="en-US" sz="1200" dirty="0" err="1" smtClean="0">
                <a:latin typeface="Titillium WebRegular"/>
                <a:cs typeface="Titillium WebRegular"/>
              </a:rPr>
              <a:t>Magie</a:t>
            </a:r>
            <a:endParaRPr lang="en-US" sz="1200" dirty="0" smtClean="0">
              <a:latin typeface="Titillium WebRegular"/>
              <a:cs typeface="Titillium WebRegular"/>
            </a:endParaRPr>
          </a:p>
          <a:p>
            <a:r>
              <a:rPr lang="de-DE" sz="1200" dirty="0" smtClean="0">
                <a:latin typeface="Titillium WebRegular"/>
                <a:cs typeface="Titillium WebRegular"/>
              </a:rPr>
              <a:t>- durch </a:t>
            </a:r>
            <a:r>
              <a:rPr lang="de-DE" sz="1200" dirty="0" smtClean="0">
                <a:latin typeface="Titillium WebRegular"/>
                <a:cs typeface="Titillium WebRegular"/>
              </a:rPr>
              <a:t>das Stechen in die Puppe oder durch das Durchbohren mit Nadeln sollen einer anderen Person Schmerzen zugefügt werden.</a:t>
            </a:r>
          </a:p>
          <a:p>
            <a:r>
              <a:rPr lang="de-DE" sz="1200" dirty="0" smtClean="0">
                <a:latin typeface="Titillium WebRegular"/>
                <a:cs typeface="Titillium WebRegular"/>
              </a:rPr>
              <a:t>- vor </a:t>
            </a:r>
            <a:r>
              <a:rPr lang="de-DE" sz="1200" dirty="0" smtClean="0">
                <a:latin typeface="Titillium WebRegular"/>
                <a:cs typeface="Titillium WebRegular"/>
              </a:rPr>
              <a:t>allem aber werden Voodoo-Puppen zum Heilen von Kranken </a:t>
            </a:r>
            <a:r>
              <a:rPr lang="de-DE" sz="1200" dirty="0" smtClean="0">
                <a:latin typeface="Titillium WebRegular"/>
                <a:cs typeface="Titillium WebRegular"/>
              </a:rPr>
              <a:t>oder als Schutz benutzt!</a:t>
            </a:r>
            <a:endParaRPr lang="en-US" sz="1200" dirty="0" smtClean="0">
              <a:latin typeface="Titillium WebRegular"/>
              <a:cs typeface="Titillium Web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4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keine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Lebewesen</a:t>
            </a:r>
            <a:endParaRPr lang="en-US" baseline="0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denkt</a:t>
            </a:r>
            <a:r>
              <a:rPr lang="en-US" dirty="0" smtClean="0"/>
              <a:t> an </a:t>
            </a:r>
            <a:r>
              <a:rPr lang="en-US" dirty="0" err="1" smtClean="0"/>
              <a:t>euren</a:t>
            </a:r>
            <a:r>
              <a:rPr lang="en-US" dirty="0" smtClean="0"/>
              <a:t> </a:t>
            </a:r>
            <a:r>
              <a:rPr lang="en-US" dirty="0" err="1" smtClean="0"/>
              <a:t>Alltag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64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Grundlage</a:t>
            </a:r>
            <a:r>
              <a:rPr lang="en-US" dirty="0" smtClean="0"/>
              <a:t> </a:t>
            </a:r>
            <a:r>
              <a:rPr lang="en-US" dirty="0" err="1" smtClean="0"/>
              <a:t>unserer</a:t>
            </a:r>
            <a:r>
              <a:rPr lang="en-US" dirty="0" smtClean="0"/>
              <a:t> </a:t>
            </a:r>
            <a:r>
              <a:rPr lang="en-US" dirty="0" err="1" smtClean="0"/>
              <a:t>Voodoopuppen</a:t>
            </a:r>
            <a:r>
              <a:rPr lang="en-US" dirty="0" smtClean="0"/>
              <a:t>: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Grußkartenmodul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kennt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bestimmt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Grußkarten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-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kann</a:t>
            </a:r>
            <a:r>
              <a:rPr lang="en-US" baseline="0" dirty="0" smtClean="0"/>
              <a:t> man die </a:t>
            </a:r>
            <a:r>
              <a:rPr lang="en-US" baseline="0" dirty="0" err="1" smtClean="0"/>
              <a:t>Aufnahme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selbst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vornehmen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8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Wisst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was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Stromkreis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? </a:t>
            </a:r>
            <a:r>
              <a:rPr lang="en-US" dirty="0" err="1" smtClean="0"/>
              <a:t>Hattet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das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Unterricht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7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E2A7F-00B2-E84D-BC25-75809F0AD1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5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8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0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2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3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0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E145-3034-B84A-BC2B-39EBFC25650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E3D0E-3462-5A42-A6EB-3C56541F4C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Alfred_M%C3%A9traux" TargetMode="External"/><Relationship Id="rId7" Type="http://schemas.openxmlformats.org/officeDocument/2006/relationships/hyperlink" Target="http://de.wikipedia.org/wiki/Spezial:ISBN-Suche/392611239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utschlandradiokultur.de/ethnologin-vodou-ist-alltaeglich-in-haiti.954.de.html?dram:article_id=145295" TargetMode="External"/><Relationship Id="rId5" Type="http://schemas.openxmlformats.org/officeDocument/2006/relationships/hyperlink" Target="http://www.elektronik-kompendium.de/sites/grd/0201021.htm" TargetMode="External"/><Relationship Id="rId4" Type="http://schemas.openxmlformats.org/officeDocument/2006/relationships/hyperlink" Target="https://flic.kr/p/9Xz9R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6600" dirty="0" smtClean="0"/>
          </a:p>
        </p:txBody>
      </p:sp>
      <p:pic>
        <p:nvPicPr>
          <p:cNvPr id="4" name="Grafik 3" descr="*Untitled-1 @ 125%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12681" r="25854" b="9358"/>
          <a:stretch/>
        </p:blipFill>
        <p:spPr>
          <a:xfrm>
            <a:off x="0" y="1320940"/>
            <a:ext cx="8926678" cy="588425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450574" y="5062330"/>
            <a:ext cx="10190922" cy="2142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08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23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tillium WebRegular"/>
                <a:cs typeface="Titillium WebRegular"/>
              </a:rPr>
              <a:t>Modul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959"/>
            <a:ext cx="9144000" cy="38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23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tillium WebRegular"/>
                <a:cs typeface="Titillium WebRegular"/>
              </a:rPr>
              <a:t>Unser Schema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618501" y="3244334"/>
            <a:ext cx="190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Aufnahmeschalter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04" y="656382"/>
            <a:ext cx="8191748" cy="56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8" y="302115"/>
            <a:ext cx="4515866" cy="63420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240" y="317398"/>
            <a:ext cx="4470019" cy="63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Quellen</a:t>
            </a:r>
            <a:r>
              <a:rPr lang="en-US" dirty="0" smtClean="0"/>
              <a:t> und </a:t>
            </a:r>
            <a:r>
              <a:rPr lang="en-US" dirty="0" err="1" smtClean="0"/>
              <a:t>Weiterführendes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 dirty="0" smtClean="0"/>
              <a:t>Bildquelle Voodoopuppe:</a:t>
            </a:r>
            <a:r>
              <a:rPr lang="nl-NL" sz="2800" dirty="0">
                <a:solidFill>
                  <a:srgbClr val="000000"/>
                </a:solidFill>
                <a:hlinkClick r:id="rId3"/>
              </a:rPr>
              <a:t/>
            </a:r>
            <a:br>
              <a:rPr lang="nl-NL" sz="2800" dirty="0">
                <a:solidFill>
                  <a:srgbClr val="000000"/>
                </a:solidFill>
                <a:hlinkClick r:id="rId3"/>
              </a:rPr>
            </a:br>
            <a:r>
              <a:rPr lang="nl-NL" sz="2800" dirty="0">
                <a:solidFill>
                  <a:srgbClr val="000000"/>
                </a:solidFill>
                <a:hlinkClick r:id="rId4"/>
              </a:rPr>
              <a:t>https://</a:t>
            </a:r>
            <a:r>
              <a:rPr lang="nl-NL" sz="2800" dirty="0" smtClean="0">
                <a:solidFill>
                  <a:srgbClr val="000000"/>
                </a:solidFill>
                <a:hlinkClick r:id="rId4"/>
              </a:rPr>
              <a:t>flic.kr/p/9Xz9Rn</a:t>
            </a:r>
            <a:r>
              <a:rPr lang="nl-NL" sz="2800" dirty="0" smtClean="0">
                <a:solidFill>
                  <a:srgbClr val="000000"/>
                </a:solidFill>
              </a:rPr>
              <a:t/>
            </a:r>
            <a:br>
              <a:rPr lang="nl-NL" sz="2800" dirty="0" smtClean="0">
                <a:solidFill>
                  <a:srgbClr val="000000"/>
                </a:solidFill>
              </a:rPr>
            </a:br>
            <a:endParaRPr lang="nl-NL" sz="2800" dirty="0" smtClean="0">
              <a:solidFill>
                <a:srgbClr val="000000"/>
              </a:solidFill>
            </a:endParaRPr>
          </a:p>
          <a:p>
            <a:r>
              <a:rPr lang="nl-NL" sz="2800" dirty="0">
                <a:solidFill>
                  <a:srgbClr val="000000"/>
                </a:solidFill>
              </a:rPr>
              <a:t>Bildquelle Stromkreis</a:t>
            </a:r>
            <a:br>
              <a:rPr lang="nl-NL" sz="2800" dirty="0">
                <a:solidFill>
                  <a:srgbClr val="000000"/>
                </a:solidFill>
              </a:rPr>
            </a:br>
            <a:r>
              <a:rPr lang="nl-NL" sz="2800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nl-NL" sz="2800" dirty="0" smtClean="0">
                <a:solidFill>
                  <a:srgbClr val="000000"/>
                </a:solidFill>
                <a:hlinkClick r:id="rId5"/>
              </a:rPr>
              <a:t>www.elektronik-kompendium.de/sites/grd/0201021.htm</a:t>
            </a:r>
            <a:r>
              <a:rPr lang="nl-NL" sz="2800" dirty="0" smtClean="0">
                <a:solidFill>
                  <a:srgbClr val="000000"/>
                </a:solidFill>
              </a:rPr>
              <a:t/>
            </a:r>
            <a:br>
              <a:rPr lang="nl-NL" sz="2800" dirty="0" smtClean="0">
                <a:solidFill>
                  <a:srgbClr val="000000"/>
                </a:solidFill>
              </a:rPr>
            </a:br>
            <a:endParaRPr lang="nl-NL" sz="2800" dirty="0" smtClean="0">
              <a:solidFill>
                <a:srgbClr val="000000"/>
              </a:solidFill>
            </a:endParaRPr>
          </a:p>
          <a:p>
            <a:r>
              <a:rPr lang="nl-NL" sz="2800" dirty="0" smtClean="0">
                <a:solidFill>
                  <a:srgbClr val="000000"/>
                </a:solidFill>
                <a:hlinkClick r:id="rId6"/>
              </a:rPr>
              <a:t>Interview mit Ethnologin </a:t>
            </a:r>
            <a:r>
              <a:rPr lang="de-DE" sz="2800" dirty="0">
                <a:hlinkClick r:id="rId6"/>
              </a:rPr>
              <a:t>Rachel </a:t>
            </a:r>
            <a:r>
              <a:rPr lang="de-DE" sz="2800" dirty="0" smtClean="0">
                <a:hlinkClick r:id="rId6"/>
              </a:rPr>
              <a:t>Beauvoir-Dominique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nl-NL" sz="2800" dirty="0"/>
              <a:t>Literatur:</a:t>
            </a:r>
            <a:r>
              <a:rPr lang="nl-NL" sz="2800" dirty="0">
                <a:solidFill>
                  <a:srgbClr val="000000"/>
                </a:solidFill>
                <a:hlinkClick r:id="rId3"/>
              </a:rPr>
              <a:t/>
            </a:r>
            <a:br>
              <a:rPr lang="nl-NL" sz="2800" dirty="0">
                <a:solidFill>
                  <a:srgbClr val="000000"/>
                </a:solidFill>
                <a:hlinkClick r:id="rId3"/>
              </a:rPr>
            </a:br>
            <a:r>
              <a:rPr lang="nl-NL" sz="2800" dirty="0">
                <a:solidFill>
                  <a:srgbClr val="000000"/>
                </a:solidFill>
                <a:hlinkClick r:id="rId3"/>
              </a:rPr>
              <a:t>Alfred Métraux: </a:t>
            </a:r>
            <a:r>
              <a:rPr lang="nl-NL" sz="2800" i="1" dirty="0">
                <a:solidFill>
                  <a:srgbClr val="000000"/>
                </a:solidFill>
                <a:hlinkClick r:id="rId3"/>
              </a:rPr>
              <a:t>Voodoo in Haiti.</a:t>
            </a:r>
            <a:r>
              <a:rPr lang="nl-NL" sz="2800" dirty="0">
                <a:solidFill>
                  <a:srgbClr val="000000"/>
                </a:solidFill>
                <a:hlinkClick r:id="rId3"/>
              </a:rPr>
              <a:t> (</a:t>
            </a:r>
            <a:r>
              <a:rPr lang="nl-NL" sz="2800" i="1" dirty="0">
                <a:solidFill>
                  <a:srgbClr val="000000"/>
                </a:solidFill>
                <a:hlinkClick r:id="rId3"/>
              </a:rPr>
              <a:t>Le Vaudou haitien.</a:t>
            </a:r>
            <a:r>
              <a:rPr lang="nl-NL" sz="2800" dirty="0">
                <a:solidFill>
                  <a:srgbClr val="000000"/>
                </a:solidFill>
                <a:hlinkClick r:id="rId3"/>
              </a:rPr>
              <a:t> 1958) Gifkendorf 1994, </a:t>
            </a:r>
            <a:r>
              <a:rPr lang="nl-NL" sz="2800" dirty="0">
                <a:solidFill>
                  <a:srgbClr val="000000"/>
                </a:solidFill>
                <a:hlinkClick r:id="rId7"/>
              </a:rPr>
              <a:t>ISBN 3-926112-39-5.</a:t>
            </a:r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8772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255" y="41014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tillium WebRegular"/>
              </a:rPr>
              <a:t>Smart Textiles:</a:t>
            </a:r>
            <a:br>
              <a:rPr lang="en-US" dirty="0" smtClean="0">
                <a:cs typeface="Titillium WebRegular"/>
              </a:rPr>
            </a:br>
            <a:r>
              <a:rPr lang="en-US" dirty="0" err="1" smtClean="0">
                <a:cs typeface="Titillium WebRegular"/>
              </a:rPr>
              <a:t>Reaktive</a:t>
            </a:r>
            <a:r>
              <a:rPr lang="en-US" dirty="0" smtClean="0">
                <a:cs typeface="Titillium WebRegular"/>
              </a:rPr>
              <a:t> </a:t>
            </a:r>
            <a:r>
              <a:rPr lang="en-US" dirty="0" err="1" smtClean="0">
                <a:cs typeface="Titillium WebRegular"/>
              </a:rPr>
              <a:t>Voodoopuppen</a:t>
            </a:r>
            <a:endParaRPr lang="en-US" dirty="0">
              <a:cs typeface="Titillium Web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4" y="1996736"/>
            <a:ext cx="7110049" cy="49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23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tillium WebRegular"/>
              </a:rPr>
              <a:t>Was </a:t>
            </a:r>
            <a:r>
              <a:rPr lang="en-US" dirty="0" err="1" smtClean="0">
                <a:cs typeface="Titillium WebRegular"/>
              </a:rPr>
              <a:t>sind</a:t>
            </a:r>
            <a:r>
              <a:rPr lang="en-US" dirty="0" smtClean="0">
                <a:cs typeface="Titillium WebRegular"/>
              </a:rPr>
              <a:t> </a:t>
            </a:r>
            <a:r>
              <a:rPr lang="en-US" dirty="0" err="1" smtClean="0">
                <a:cs typeface="Titillium WebRegular"/>
              </a:rPr>
              <a:t>Voodoopuppen</a:t>
            </a:r>
            <a:r>
              <a:rPr lang="en-US" dirty="0" smtClean="0">
                <a:cs typeface="Titillium WebRegular"/>
              </a:rPr>
              <a:t>?</a:t>
            </a:r>
            <a:endParaRPr lang="en-US" dirty="0">
              <a:cs typeface="Titillium Web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657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330" b="9939"/>
          <a:stretch/>
        </p:blipFill>
        <p:spPr>
          <a:xfrm flipH="1">
            <a:off x="10125638" y="398568"/>
            <a:ext cx="9312769" cy="580138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84" y="-751985"/>
            <a:ext cx="5927232" cy="107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23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tillium WebRegular"/>
              </a:rPr>
              <a:t>Was </a:t>
            </a:r>
            <a:r>
              <a:rPr lang="en-US" dirty="0" err="1" smtClean="0">
                <a:cs typeface="Titillium WebRegular"/>
              </a:rPr>
              <a:t>nervt</a:t>
            </a:r>
            <a:r>
              <a:rPr lang="en-US" dirty="0" smtClean="0">
                <a:cs typeface="Titillium WebRegular"/>
              </a:rPr>
              <a:t> </a:t>
            </a:r>
            <a:r>
              <a:rPr lang="en-US" dirty="0" err="1" smtClean="0">
                <a:cs typeface="Titillium WebRegular"/>
              </a:rPr>
              <a:t>euch</a:t>
            </a:r>
            <a:r>
              <a:rPr lang="en-US" dirty="0" smtClean="0">
                <a:cs typeface="Titillium WebRegular"/>
              </a:rPr>
              <a:t>?</a:t>
            </a:r>
            <a:endParaRPr lang="en-US" dirty="0">
              <a:cs typeface="Titillium Web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85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23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tillium WebRegular"/>
                <a:cs typeface="Titillium WebRegular"/>
              </a:rPr>
              <a:t>Modul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959"/>
            <a:ext cx="9144000" cy="38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7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723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>
                <a:cs typeface="Titillium WebRegular"/>
              </a:rPr>
              <a:t>Was </a:t>
            </a:r>
            <a:r>
              <a:rPr lang="en-US" dirty="0" err="1">
                <a:cs typeface="Titillium WebRegular"/>
              </a:rPr>
              <a:t>ist</a:t>
            </a:r>
            <a:r>
              <a:rPr lang="en-US" dirty="0">
                <a:cs typeface="Titillium WebRegular"/>
              </a:rPr>
              <a:t> </a:t>
            </a:r>
            <a:r>
              <a:rPr lang="en-US" dirty="0" err="1">
                <a:cs typeface="Titillium WebRegular"/>
              </a:rPr>
              <a:t>ein</a:t>
            </a:r>
            <a:r>
              <a:rPr lang="en-US" dirty="0">
                <a:cs typeface="Titillium WebRegular"/>
              </a:rPr>
              <a:t> </a:t>
            </a:r>
            <a:r>
              <a:rPr lang="en-US" dirty="0" err="1">
                <a:cs typeface="Titillium WebRegular"/>
              </a:rPr>
              <a:t>Stromkreis</a:t>
            </a:r>
            <a:r>
              <a:rPr lang="en-US" dirty="0">
                <a:cs typeface="Titillium WebRegular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16944"/>
            <a:ext cx="6400800" cy="1043709"/>
          </a:xfrm>
        </p:spPr>
        <p:txBody>
          <a:bodyPr>
            <a:normAutofit/>
          </a:bodyPr>
          <a:lstStyle/>
          <a:p>
            <a:endParaRPr lang="en-US" sz="2800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771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618"/>
          </a:xfrm>
        </p:spPr>
        <p:txBody>
          <a:bodyPr>
            <a:normAutofit fontScale="85000" lnSpcReduction="10000"/>
          </a:bodyPr>
          <a:lstStyle/>
          <a:p>
            <a:endParaRPr lang="de-DE" dirty="0" smtClean="0">
              <a:latin typeface="Titillium WebRegular"/>
              <a:cs typeface="Titillium WebRegular"/>
            </a:endParaRPr>
          </a:p>
          <a:p>
            <a:endParaRPr lang="de-DE" dirty="0">
              <a:latin typeface="Titillium WebRegular"/>
              <a:cs typeface="Titillium WebRegular"/>
            </a:endParaRPr>
          </a:p>
          <a:p>
            <a:endParaRPr lang="de-DE" dirty="0" smtClean="0">
              <a:latin typeface="Titillium WebRegular"/>
              <a:cs typeface="Titillium WebRegular"/>
            </a:endParaRPr>
          </a:p>
          <a:p>
            <a:endParaRPr lang="de-DE" dirty="0">
              <a:latin typeface="Titillium WebRegular"/>
              <a:cs typeface="Titillium WebRegular"/>
            </a:endParaRPr>
          </a:p>
          <a:p>
            <a:endParaRPr lang="de-DE" dirty="0" smtClean="0">
              <a:latin typeface="Titillium WebRegular"/>
              <a:cs typeface="Titillium WebRegular"/>
            </a:endParaRPr>
          </a:p>
          <a:p>
            <a:pPr marL="0" indent="0">
              <a:buNone/>
            </a:pPr>
            <a:r>
              <a:rPr lang="de-DE" sz="4400" dirty="0" smtClean="0">
                <a:latin typeface="+mj-lt"/>
                <a:cs typeface="Titillium WebRegular"/>
              </a:rPr>
              <a:t>Ein </a:t>
            </a:r>
            <a:r>
              <a:rPr lang="de-DE" sz="4400" b="1" dirty="0">
                <a:latin typeface="+mj-lt"/>
                <a:cs typeface="Titillium WebRegular"/>
              </a:rPr>
              <a:t>elektrischer Stromkreis</a:t>
            </a:r>
            <a:r>
              <a:rPr lang="de-DE" sz="4400" dirty="0">
                <a:latin typeface="+mj-lt"/>
                <a:cs typeface="Titillium WebRegular"/>
              </a:rPr>
              <a:t> ist eine </a:t>
            </a:r>
            <a:r>
              <a:rPr lang="de-DE" sz="4400" dirty="0" smtClean="0">
                <a:latin typeface="+mj-lt"/>
                <a:cs typeface="Titillium WebRegular"/>
              </a:rPr>
              <a:t>Zusammenschaltung </a:t>
            </a:r>
            <a:r>
              <a:rPr lang="de-DE" sz="4400" dirty="0">
                <a:latin typeface="+mj-lt"/>
                <a:cs typeface="Titillium WebRegular"/>
              </a:rPr>
              <a:t>einer oder mehrerer elektrischer Energiequellen und </a:t>
            </a:r>
            <a:r>
              <a:rPr lang="de-DE" sz="4400" dirty="0" smtClean="0">
                <a:latin typeface="+mj-lt"/>
                <a:cs typeface="Titillium WebRegular"/>
              </a:rPr>
              <a:t>verschiedener elektrischer Bauelemente durch elektrische Leitungen.</a:t>
            </a:r>
            <a:endParaRPr lang="en-US" sz="4400" dirty="0">
              <a:latin typeface="+mj-lt"/>
              <a:cs typeface="Titillium WebRegular"/>
            </a:endParaRPr>
          </a:p>
        </p:txBody>
      </p:sp>
      <p:pic>
        <p:nvPicPr>
          <p:cNvPr id="5" name="Picture 4" descr="Screen Shot 2014-10-08 at 2.1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61" y="846138"/>
            <a:ext cx="5791602" cy="23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2667837" y="5187574"/>
            <a:ext cx="3808325" cy="730905"/>
          </a:xfrm>
          <a:prstGeom prst="rect">
            <a:avLst/>
          </a:prstGeom>
          <a:solidFill>
            <a:srgbClr val="99DF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57199" y="3599275"/>
            <a:ext cx="1162229" cy="563688"/>
          </a:xfrm>
          <a:prstGeom prst="rect">
            <a:avLst/>
          </a:prstGeom>
          <a:solidFill>
            <a:srgbClr val="99DF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7383892" y="3599275"/>
            <a:ext cx="1589286" cy="563688"/>
          </a:xfrm>
          <a:prstGeom prst="rect">
            <a:avLst/>
          </a:prstGeom>
          <a:solidFill>
            <a:srgbClr val="99DF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62812" y="2029767"/>
            <a:ext cx="3808325" cy="563688"/>
          </a:xfrm>
          <a:prstGeom prst="rect">
            <a:avLst/>
          </a:prstGeom>
          <a:solidFill>
            <a:srgbClr val="99DF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tillium WebRegular"/>
              </a:rPr>
              <a:t>Unser Voodoo-</a:t>
            </a:r>
            <a:r>
              <a:rPr lang="en-US" dirty="0" err="1" smtClean="0">
                <a:cs typeface="Titillium WebRegular"/>
              </a:rPr>
              <a:t>Stromkreis</a:t>
            </a:r>
            <a:endParaRPr lang="en-US" dirty="0">
              <a:cs typeface="Titillium WebRegular"/>
            </a:endParaRPr>
          </a:p>
        </p:txBody>
      </p:sp>
      <p:pic>
        <p:nvPicPr>
          <p:cNvPr id="4" name="Picture 3" descr="Screen Shot 2014-10-08 at 2.14.0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3536" r="3860"/>
          <a:stretch/>
        </p:blipFill>
        <p:spPr>
          <a:xfrm>
            <a:off x="1768509" y="2672861"/>
            <a:ext cx="5466303" cy="2303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8901" y="2125226"/>
            <a:ext cx="460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tillium WebRegular"/>
                <a:cs typeface="Titillium WebRegular"/>
              </a:rPr>
              <a:t>l</a:t>
            </a:r>
            <a:r>
              <a:rPr lang="en-US" dirty="0" err="1" smtClean="0">
                <a:latin typeface="Titillium WebRegular"/>
                <a:cs typeface="Titillium WebRegular"/>
              </a:rPr>
              <a:t>eitender</a:t>
            </a:r>
            <a:r>
              <a:rPr lang="en-US" dirty="0" smtClean="0"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latin typeface="Titillium WebRegular"/>
                <a:cs typeface="Titillium WebRegular"/>
              </a:rPr>
              <a:t>Stoff-Nadel-leitender</a:t>
            </a:r>
            <a:r>
              <a:rPr lang="en-US" dirty="0" smtClean="0">
                <a:latin typeface="Titillium WebRegular"/>
                <a:cs typeface="Titillium WebRegular"/>
              </a:rPr>
              <a:t> </a:t>
            </a:r>
            <a:r>
              <a:rPr lang="en-US" dirty="0" err="1" smtClean="0">
                <a:latin typeface="Titillium WebRegular"/>
                <a:cs typeface="Titillium WebRegular"/>
              </a:rPr>
              <a:t>Stoff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1316" y="5187575"/>
            <a:ext cx="3366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tillium WebRegular"/>
                <a:cs typeface="Titillium WebRegular"/>
              </a:rPr>
              <a:t>Kabel</a:t>
            </a:r>
            <a:r>
              <a:rPr lang="en-US" dirty="0" smtClean="0">
                <a:latin typeface="Titillium WebRegular"/>
                <a:cs typeface="Titillium WebRegular"/>
              </a:rPr>
              <a:t> </a:t>
            </a:r>
          </a:p>
          <a:p>
            <a:pPr algn="ctr"/>
            <a:r>
              <a:rPr lang="en-US" dirty="0" smtClean="0">
                <a:latin typeface="Titillium WebRegular"/>
                <a:cs typeface="Titillium WebRegular"/>
              </a:rPr>
              <a:t>(</a:t>
            </a:r>
            <a:r>
              <a:rPr lang="en-US" dirty="0" err="1" smtClean="0">
                <a:latin typeface="Titillium WebRegular"/>
                <a:cs typeface="Titillium WebRegular"/>
              </a:rPr>
              <a:t>alternativ</a:t>
            </a:r>
            <a:r>
              <a:rPr lang="en-US" dirty="0" smtClean="0">
                <a:latin typeface="Titillium WebRegular"/>
                <a:cs typeface="Titillium WebRegular"/>
              </a:rPr>
              <a:t>: </a:t>
            </a:r>
            <a:r>
              <a:rPr lang="en-US" dirty="0" err="1" smtClean="0">
                <a:latin typeface="Titillium WebRegular"/>
                <a:cs typeface="Titillium WebRegular"/>
              </a:rPr>
              <a:t>leitendes</a:t>
            </a:r>
            <a:r>
              <a:rPr lang="en-US" dirty="0" smtClean="0">
                <a:latin typeface="Titillium WebRegular"/>
                <a:cs typeface="Titillium WebRegular"/>
              </a:rPr>
              <a:t> Garn)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3940" y="3710298"/>
            <a:ext cx="2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tillium WebRegular"/>
                <a:cs typeface="Titillium WebRegular"/>
              </a:rPr>
              <a:t>Lautsprecher</a:t>
            </a:r>
            <a:endParaRPr lang="en-US" dirty="0">
              <a:latin typeface="Titillium WebRegular"/>
              <a:cs typeface="Titillium Web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49" y="3720346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tillium WebRegular"/>
                <a:cs typeface="Titillium WebRegular"/>
              </a:rPr>
              <a:t>Batterien</a:t>
            </a:r>
            <a:endParaRPr lang="en-US" dirty="0">
              <a:latin typeface="Titillium WebRegular"/>
              <a:cs typeface="Titillium Web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038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Bildschirmpräsentation (4:3)</PresentationFormat>
  <Paragraphs>54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Titillium WebRegular</vt:lpstr>
      <vt:lpstr>Office Theme</vt:lpstr>
      <vt:lpstr>PowerPoint-Präsentation</vt:lpstr>
      <vt:lpstr>Smart Textiles: Reaktive Voodoopuppen</vt:lpstr>
      <vt:lpstr>Was sind Voodoopuppen?</vt:lpstr>
      <vt:lpstr>PowerPoint-Präsentation</vt:lpstr>
      <vt:lpstr>Was nervt euch?</vt:lpstr>
      <vt:lpstr>Modul</vt:lpstr>
      <vt:lpstr>Was ist ein Stromkreis?</vt:lpstr>
      <vt:lpstr>PowerPoint-Präsentation</vt:lpstr>
      <vt:lpstr>Unser Voodoo-Stromkreis</vt:lpstr>
      <vt:lpstr>Modul</vt:lpstr>
      <vt:lpstr>Unser Schema</vt:lpstr>
      <vt:lpstr>PowerPoint-Präsentation</vt:lpstr>
      <vt:lpstr>PowerPoint-Präsentation</vt:lpstr>
      <vt:lpstr>Quellen und Weiterführendes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Voodoo Puppen Workshop</dc:title>
  <dc:creator>Marie</dc:creator>
  <cp:lastModifiedBy>Anne Wohlauf</cp:lastModifiedBy>
  <cp:revision>19</cp:revision>
  <dcterms:created xsi:type="dcterms:W3CDTF">2014-10-08T11:55:42Z</dcterms:created>
  <dcterms:modified xsi:type="dcterms:W3CDTF">2014-10-31T10:51:54Z</dcterms:modified>
</cp:coreProperties>
</file>