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0D82FCC-D10D-4B3B-B970-0D1D0B40649D}">
  <a:tblStyle styleId="{A0D82FCC-D10D-4B3B-B970-0D1D0B40649D}" styleName="Table_0">
    <a:wholeTbl>
      <a:tcTxStyle>
        <a:font>
          <a:latin typeface="Arial"/>
          <a:ea typeface="Arial"/>
          <a:cs typeface="Arial"/>
        </a:font>
        <a:srgbClr val="000000"/>
      </a:tcTxStyle>
      <a:tcStyle>
        <a:tcBdr>
          <a:left>
            <a:ln cap="flat" cmpd="sng" w="9525">
              <a:solidFill>
                <a:srgbClr val="000000"/>
              </a:solidFill>
              <a:prstDash val="solid"/>
              <a:round/>
              <a:headEnd len="med" w="med" type="none"/>
              <a:tailEnd len="med" w="med" type="none"/>
            </a:ln>
          </a:left>
          <a:right>
            <a:ln cap="flat" cmpd="sng" w="9525">
              <a:solidFill>
                <a:srgbClr val="000000"/>
              </a:solidFill>
              <a:prstDash val="solid"/>
              <a:round/>
              <a:headEnd len="med" w="med" type="none"/>
              <a:tailEnd len="med" w="med" type="none"/>
            </a:ln>
          </a:right>
          <a:top>
            <a:ln cap="flat" cmpd="sng" w="9525">
              <a:solidFill>
                <a:srgbClr val="000000"/>
              </a:solidFill>
              <a:prstDash val="solid"/>
              <a:round/>
              <a:headEnd len="med" w="med" type="none"/>
              <a:tailEnd len="med" w="med" type="none"/>
            </a:ln>
          </a:top>
          <a:bottom>
            <a:ln cap="flat" cmpd="sng" w="9525">
              <a:solidFill>
                <a:srgbClr val="000000"/>
              </a:solidFill>
              <a:prstDash val="solid"/>
              <a:round/>
              <a:headEnd len="med" w="med" type="none"/>
              <a:tailEnd len="med" w="med" type="none"/>
            </a:ln>
          </a:bottom>
          <a:insideH>
            <a:ln cap="flat" cmpd="sng" w="9525">
              <a:solidFill>
                <a:srgbClr val="000000"/>
              </a:solidFill>
              <a:prstDash val="solid"/>
              <a:round/>
              <a:headEnd len="med" w="med" type="none"/>
              <a:tailEnd len="med" w="med" type="none"/>
            </a:ln>
          </a:insideH>
          <a:insideV>
            <a:ln cap="flat" cmpd="sng" w="9525">
              <a:solidFill>
                <a:srgbClr val="000000"/>
              </a:solidFill>
              <a:prstDash val="solid"/>
              <a:round/>
              <a:headEnd len="med" w="med" type="none"/>
              <a:tailEnd len="med" w="med"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 name="Shape 41"/>
        <p:cNvGrpSpPr/>
        <p:nvPr/>
      </p:nvGrpSpPr>
      <p:grpSpPr>
        <a:xfrm>
          <a:off x="0" y="0"/>
          <a:ext cx="0" cy="0"/>
          <a:chOff x="0" y="0"/>
          <a:chExt cx="0" cy="0"/>
        </a:xfrm>
      </p:grpSpPr>
      <p:sp>
        <p:nvSpPr>
          <p:cNvPr id="42" name="Shape 4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3" name="Shape 4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Shape 19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95" name="Shape 1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1" name="Shape 5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13" name="Shape 21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Shape 23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31" name="Shape 23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Shape 23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40" name="Shape 24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7" name="Shape 247"/>
        <p:cNvGrpSpPr/>
        <p:nvPr/>
      </p:nvGrpSpPr>
      <p:grpSpPr>
        <a:xfrm>
          <a:off x="0" y="0"/>
          <a:ext cx="0" cy="0"/>
          <a:chOff x="0" y="0"/>
          <a:chExt cx="0" cy="0"/>
        </a:xfrm>
      </p:grpSpPr>
      <p:sp>
        <p:nvSpPr>
          <p:cNvPr id="248" name="Shape 24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49" name="Shape 2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6" name="Shape 256"/>
        <p:cNvGrpSpPr/>
        <p:nvPr/>
      </p:nvGrpSpPr>
      <p:grpSpPr>
        <a:xfrm>
          <a:off x="0" y="0"/>
          <a:ext cx="0" cy="0"/>
          <a:chOff x="0" y="0"/>
          <a:chExt cx="0" cy="0"/>
        </a:xfrm>
      </p:grpSpPr>
      <p:sp>
        <p:nvSpPr>
          <p:cNvPr id="257" name="Shape 25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58" name="Shape 2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Shape 26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67" name="Shape 2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Shape 27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76" name="Shape 2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85" name="Shape 2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94" name="Shape 2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1" name="Shape 301"/>
        <p:cNvGrpSpPr/>
        <p:nvPr/>
      </p:nvGrpSpPr>
      <p:grpSpPr>
        <a:xfrm>
          <a:off x="0" y="0"/>
          <a:ext cx="0" cy="0"/>
          <a:chOff x="0" y="0"/>
          <a:chExt cx="0" cy="0"/>
        </a:xfrm>
      </p:grpSpPr>
      <p:sp>
        <p:nvSpPr>
          <p:cNvPr id="302" name="Shape 30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03" name="Shape 3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0" name="Shape 310"/>
        <p:cNvGrpSpPr/>
        <p:nvPr/>
      </p:nvGrpSpPr>
      <p:grpSpPr>
        <a:xfrm>
          <a:off x="0" y="0"/>
          <a:ext cx="0" cy="0"/>
          <a:chOff x="0" y="0"/>
          <a:chExt cx="0" cy="0"/>
        </a:xfrm>
      </p:grpSpPr>
      <p:sp>
        <p:nvSpPr>
          <p:cNvPr id="311" name="Shape 31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12" name="Shape 3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Shape 32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21" name="Shape 32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8" name="Shape 328"/>
        <p:cNvGrpSpPr/>
        <p:nvPr/>
      </p:nvGrpSpPr>
      <p:grpSpPr>
        <a:xfrm>
          <a:off x="0" y="0"/>
          <a:ext cx="0" cy="0"/>
          <a:chOff x="0" y="0"/>
          <a:chExt cx="0" cy="0"/>
        </a:xfrm>
      </p:grpSpPr>
      <p:sp>
        <p:nvSpPr>
          <p:cNvPr id="329" name="Shape 32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30" name="Shape 3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7" name="Shape 337"/>
        <p:cNvGrpSpPr/>
        <p:nvPr/>
      </p:nvGrpSpPr>
      <p:grpSpPr>
        <a:xfrm>
          <a:off x="0" y="0"/>
          <a:ext cx="0" cy="0"/>
          <a:chOff x="0" y="0"/>
          <a:chExt cx="0" cy="0"/>
        </a:xfrm>
      </p:grpSpPr>
      <p:sp>
        <p:nvSpPr>
          <p:cNvPr id="338" name="Shape 33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39" name="Shape 33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Shape 34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48" name="Shape 34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5" name="Shape 355"/>
        <p:cNvGrpSpPr/>
        <p:nvPr/>
      </p:nvGrpSpPr>
      <p:grpSpPr>
        <a:xfrm>
          <a:off x="0" y="0"/>
          <a:ext cx="0" cy="0"/>
          <a:chOff x="0" y="0"/>
          <a:chExt cx="0" cy="0"/>
        </a:xfrm>
      </p:grpSpPr>
      <p:sp>
        <p:nvSpPr>
          <p:cNvPr id="356" name="Shape 35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57" name="Shape 3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4" name="Shape 364"/>
        <p:cNvGrpSpPr/>
        <p:nvPr/>
      </p:nvGrpSpPr>
      <p:grpSpPr>
        <a:xfrm>
          <a:off x="0" y="0"/>
          <a:ext cx="0" cy="0"/>
          <a:chOff x="0" y="0"/>
          <a:chExt cx="0" cy="0"/>
        </a:xfrm>
      </p:grpSpPr>
      <p:sp>
        <p:nvSpPr>
          <p:cNvPr id="365" name="Shape 36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66" name="Shape 36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3" name="Shape 373"/>
        <p:cNvGrpSpPr/>
        <p:nvPr/>
      </p:nvGrpSpPr>
      <p:grpSpPr>
        <a:xfrm>
          <a:off x="0" y="0"/>
          <a:ext cx="0" cy="0"/>
          <a:chOff x="0" y="0"/>
          <a:chExt cx="0" cy="0"/>
        </a:xfrm>
      </p:grpSpPr>
      <p:sp>
        <p:nvSpPr>
          <p:cNvPr id="374" name="Shape 37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75" name="Shape 3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2" name="Shape 382"/>
        <p:cNvGrpSpPr/>
        <p:nvPr/>
      </p:nvGrpSpPr>
      <p:grpSpPr>
        <a:xfrm>
          <a:off x="0" y="0"/>
          <a:ext cx="0" cy="0"/>
          <a:chOff x="0" y="0"/>
          <a:chExt cx="0" cy="0"/>
        </a:xfrm>
      </p:grpSpPr>
      <p:sp>
        <p:nvSpPr>
          <p:cNvPr id="383" name="Shape 38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84" name="Shape 38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1" name="Shape 391"/>
        <p:cNvGrpSpPr/>
        <p:nvPr/>
      </p:nvGrpSpPr>
      <p:grpSpPr>
        <a:xfrm>
          <a:off x="0" y="0"/>
          <a:ext cx="0" cy="0"/>
          <a:chOff x="0" y="0"/>
          <a:chExt cx="0" cy="0"/>
        </a:xfrm>
      </p:grpSpPr>
      <p:sp>
        <p:nvSpPr>
          <p:cNvPr id="392" name="Shape 39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93" name="Shape 39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0" name="Shape 400"/>
        <p:cNvGrpSpPr/>
        <p:nvPr/>
      </p:nvGrpSpPr>
      <p:grpSpPr>
        <a:xfrm>
          <a:off x="0" y="0"/>
          <a:ext cx="0" cy="0"/>
          <a:chOff x="0" y="0"/>
          <a:chExt cx="0" cy="0"/>
        </a:xfrm>
      </p:grpSpPr>
      <p:sp>
        <p:nvSpPr>
          <p:cNvPr id="401" name="Shape 40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02" name="Shape 40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9" name="Shape 409"/>
        <p:cNvGrpSpPr/>
        <p:nvPr/>
      </p:nvGrpSpPr>
      <p:grpSpPr>
        <a:xfrm>
          <a:off x="0" y="0"/>
          <a:ext cx="0" cy="0"/>
          <a:chOff x="0" y="0"/>
          <a:chExt cx="0" cy="0"/>
        </a:xfrm>
      </p:grpSpPr>
      <p:sp>
        <p:nvSpPr>
          <p:cNvPr id="410" name="Shape 41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11" name="Shape 41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8" name="Shape 418"/>
        <p:cNvGrpSpPr/>
        <p:nvPr/>
      </p:nvGrpSpPr>
      <p:grpSpPr>
        <a:xfrm>
          <a:off x="0" y="0"/>
          <a:ext cx="0" cy="0"/>
          <a:chOff x="0" y="0"/>
          <a:chExt cx="0" cy="0"/>
        </a:xfrm>
      </p:grpSpPr>
      <p:sp>
        <p:nvSpPr>
          <p:cNvPr id="419" name="Shape 41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20" name="Shape 42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7" name="Shape 427"/>
        <p:cNvGrpSpPr/>
        <p:nvPr/>
      </p:nvGrpSpPr>
      <p:grpSpPr>
        <a:xfrm>
          <a:off x="0" y="0"/>
          <a:ext cx="0" cy="0"/>
          <a:chOff x="0" y="0"/>
          <a:chExt cx="0" cy="0"/>
        </a:xfrm>
      </p:grpSpPr>
      <p:sp>
        <p:nvSpPr>
          <p:cNvPr id="428" name="Shape 42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29" name="Shape 42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6" name="Shape 436"/>
        <p:cNvGrpSpPr/>
        <p:nvPr/>
      </p:nvGrpSpPr>
      <p:grpSpPr>
        <a:xfrm>
          <a:off x="0" y="0"/>
          <a:ext cx="0" cy="0"/>
          <a:chOff x="0" y="0"/>
          <a:chExt cx="0" cy="0"/>
        </a:xfrm>
      </p:grpSpPr>
      <p:sp>
        <p:nvSpPr>
          <p:cNvPr id="437" name="Shape 43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38" name="Shape 4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5" name="Shape 445"/>
        <p:cNvGrpSpPr/>
        <p:nvPr/>
      </p:nvGrpSpPr>
      <p:grpSpPr>
        <a:xfrm>
          <a:off x="0" y="0"/>
          <a:ext cx="0" cy="0"/>
          <a:chOff x="0" y="0"/>
          <a:chExt cx="0" cy="0"/>
        </a:xfrm>
      </p:grpSpPr>
      <p:sp>
        <p:nvSpPr>
          <p:cNvPr id="446" name="Shape 44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47" name="Shape 44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4" name="Shape 454"/>
        <p:cNvGrpSpPr/>
        <p:nvPr/>
      </p:nvGrpSpPr>
      <p:grpSpPr>
        <a:xfrm>
          <a:off x="0" y="0"/>
          <a:ext cx="0" cy="0"/>
          <a:chOff x="0" y="0"/>
          <a:chExt cx="0" cy="0"/>
        </a:xfrm>
      </p:grpSpPr>
      <p:sp>
        <p:nvSpPr>
          <p:cNvPr id="455" name="Shape 45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56" name="Shape 4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3" name="Shape 463"/>
        <p:cNvGrpSpPr/>
        <p:nvPr/>
      </p:nvGrpSpPr>
      <p:grpSpPr>
        <a:xfrm>
          <a:off x="0" y="0"/>
          <a:ext cx="0" cy="0"/>
          <a:chOff x="0" y="0"/>
          <a:chExt cx="0" cy="0"/>
        </a:xfrm>
      </p:grpSpPr>
      <p:sp>
        <p:nvSpPr>
          <p:cNvPr id="464" name="Shape 46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65" name="Shape 46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2" name="Shape 472"/>
        <p:cNvGrpSpPr/>
        <p:nvPr/>
      </p:nvGrpSpPr>
      <p:grpSpPr>
        <a:xfrm>
          <a:off x="0" y="0"/>
          <a:ext cx="0" cy="0"/>
          <a:chOff x="0" y="0"/>
          <a:chExt cx="0" cy="0"/>
        </a:xfrm>
      </p:grpSpPr>
      <p:sp>
        <p:nvSpPr>
          <p:cNvPr id="473" name="Shape 47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74" name="Shape 4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1" name="Shape 481"/>
        <p:cNvGrpSpPr/>
        <p:nvPr/>
      </p:nvGrpSpPr>
      <p:grpSpPr>
        <a:xfrm>
          <a:off x="0" y="0"/>
          <a:ext cx="0" cy="0"/>
          <a:chOff x="0" y="0"/>
          <a:chExt cx="0" cy="0"/>
        </a:xfrm>
      </p:grpSpPr>
      <p:sp>
        <p:nvSpPr>
          <p:cNvPr id="482" name="Shape 48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83" name="Shape 4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0" name="Shape 490"/>
        <p:cNvGrpSpPr/>
        <p:nvPr/>
      </p:nvGrpSpPr>
      <p:grpSpPr>
        <a:xfrm>
          <a:off x="0" y="0"/>
          <a:ext cx="0" cy="0"/>
          <a:chOff x="0" y="0"/>
          <a:chExt cx="0" cy="0"/>
        </a:xfrm>
      </p:grpSpPr>
      <p:sp>
        <p:nvSpPr>
          <p:cNvPr id="491" name="Shape 49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92" name="Shape 4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9" name="Shape 499"/>
        <p:cNvGrpSpPr/>
        <p:nvPr/>
      </p:nvGrpSpPr>
      <p:grpSpPr>
        <a:xfrm>
          <a:off x="0" y="0"/>
          <a:ext cx="0" cy="0"/>
          <a:chOff x="0" y="0"/>
          <a:chExt cx="0" cy="0"/>
        </a:xfrm>
      </p:grpSpPr>
      <p:sp>
        <p:nvSpPr>
          <p:cNvPr id="500" name="Shape 50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01" name="Shape 5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8" name="Shape 508"/>
        <p:cNvGrpSpPr/>
        <p:nvPr/>
      </p:nvGrpSpPr>
      <p:grpSpPr>
        <a:xfrm>
          <a:off x="0" y="0"/>
          <a:ext cx="0" cy="0"/>
          <a:chOff x="0" y="0"/>
          <a:chExt cx="0" cy="0"/>
        </a:xfrm>
      </p:grpSpPr>
      <p:sp>
        <p:nvSpPr>
          <p:cNvPr id="509" name="Shape 50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10" name="Shape 51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8" name="Shape 518"/>
        <p:cNvGrpSpPr/>
        <p:nvPr/>
      </p:nvGrpSpPr>
      <p:grpSpPr>
        <a:xfrm>
          <a:off x="0" y="0"/>
          <a:ext cx="0" cy="0"/>
          <a:chOff x="0" y="0"/>
          <a:chExt cx="0" cy="0"/>
        </a:xfrm>
      </p:grpSpPr>
      <p:sp>
        <p:nvSpPr>
          <p:cNvPr id="519" name="Shape 51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20" name="Shape 52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7" name="Shape 527"/>
        <p:cNvGrpSpPr/>
        <p:nvPr/>
      </p:nvGrpSpPr>
      <p:grpSpPr>
        <a:xfrm>
          <a:off x="0" y="0"/>
          <a:ext cx="0" cy="0"/>
          <a:chOff x="0" y="0"/>
          <a:chExt cx="0" cy="0"/>
        </a:xfrm>
      </p:grpSpPr>
      <p:sp>
        <p:nvSpPr>
          <p:cNvPr id="528" name="Shape 52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29" name="Shape 52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6" name="Shape 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8" name="Shape 8"/>
        <p:cNvGrpSpPr/>
        <p:nvPr/>
      </p:nvGrpSpPr>
      <p:grpSpPr>
        <a:xfrm>
          <a:off x="0" y="0"/>
          <a:ext cx="0" cy="0"/>
          <a:chOff x="0" y="0"/>
          <a:chExt cx="0" cy="0"/>
        </a:xfrm>
      </p:grpSpPr>
      <p:sp>
        <p:nvSpPr>
          <p:cNvPr id="9" name="Shape 9"/>
          <p:cNvSpPr/>
          <p:nvPr/>
        </p:nvSpPr>
        <p:spPr>
          <a:xfrm>
            <a:off x="0" y="0"/>
            <a:ext cx="9144000" cy="6902100"/>
          </a:xfrm>
          <a:prstGeom prst="rect">
            <a:avLst/>
          </a:prstGeom>
          <a:gradFill>
            <a:gsLst>
              <a:gs pos="0">
                <a:srgbClr val="003171"/>
              </a:gs>
              <a:gs pos="100000">
                <a:srgbClr val="549FFF"/>
              </a:gs>
            </a:gsLst>
            <a:lin ang="7920000" scaled="0"/>
          </a:gradFill>
          <a:ln>
            <a:noFill/>
          </a:ln>
        </p:spPr>
        <p:txBody>
          <a:bodyPr anchorCtr="0" anchor="ctr" bIns="45700" lIns="91425" rIns="91425" wrap="square" tIns="45700">
            <a:noAutofit/>
          </a:bodyPr>
          <a:lstStyle/>
          <a:p>
            <a:pPr lvl="0">
              <a:spcBef>
                <a:spcPts val="0"/>
              </a:spcBef>
              <a:buNone/>
            </a:pPr>
            <a:r>
              <a:t/>
            </a:r>
            <a:endParaRPr/>
          </a:p>
        </p:txBody>
      </p:sp>
      <p:sp>
        <p:nvSpPr>
          <p:cNvPr id="10" name="Shape 10"/>
          <p:cNvSpPr/>
          <p:nvPr/>
        </p:nvSpPr>
        <p:spPr>
          <a:xfrm flipH="1">
            <a:off x="-3833" y="16053"/>
            <a:ext cx="10925833" cy="6881035"/>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11" name="Shape 11"/>
          <p:cNvSpPr/>
          <p:nvPr/>
        </p:nvSpPr>
        <p:spPr>
          <a:xfrm flipH="1">
            <a:off x="14659" y="881"/>
            <a:ext cx="10500941" cy="6881035"/>
          </a:xfrm>
          <a:custGeom>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b" bIns="45700" lIns="91425" rIns="91425" wrap="square" tIns="45700">
            <a:noAutofit/>
          </a:bodyPr>
          <a:lstStyle/>
          <a:p>
            <a:pPr lvl="0">
              <a:spcBef>
                <a:spcPts val="0"/>
              </a:spcBef>
              <a:buNone/>
            </a:pPr>
            <a:r>
              <a:t/>
            </a:r>
            <a:endParaRPr/>
          </a:p>
        </p:txBody>
      </p:sp>
      <p:sp>
        <p:nvSpPr>
          <p:cNvPr id="12" name="Shape 12"/>
          <p:cNvSpPr/>
          <p:nvPr/>
        </p:nvSpPr>
        <p:spPr>
          <a:xfrm>
            <a:off x="-846667" y="-882"/>
            <a:ext cx="2167467" cy="6906895"/>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wrap="square" tIns="45700">
            <a:noAutofit/>
          </a:bodyPr>
          <a:lstStyle/>
          <a:p>
            <a:pPr lvl="0">
              <a:spcBef>
                <a:spcPts val="0"/>
              </a:spcBef>
              <a:buNone/>
            </a:pPr>
            <a:r>
              <a:t/>
            </a:r>
            <a:endParaRPr/>
          </a:p>
        </p:txBody>
      </p:sp>
      <p:sp>
        <p:nvSpPr>
          <p:cNvPr id="13" name="Shape 13"/>
          <p:cNvSpPr/>
          <p:nvPr/>
        </p:nvSpPr>
        <p:spPr>
          <a:xfrm flipH="1" rot="10800000">
            <a:off x="-524934" y="-4974"/>
            <a:ext cx="1403435" cy="6906895"/>
          </a:xfrm>
          <a:custGeom>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rIns="91425" wrap="square" tIns="45700">
            <a:noAutofit/>
          </a:bodyPr>
          <a:lstStyle/>
          <a:p>
            <a:pPr lvl="0">
              <a:spcBef>
                <a:spcPts val="0"/>
              </a:spcBef>
              <a:buNone/>
            </a:pPr>
            <a:r>
              <a:t/>
            </a:r>
            <a:endParaRPr/>
          </a:p>
        </p:txBody>
      </p:sp>
      <p:sp>
        <p:nvSpPr>
          <p:cNvPr id="14" name="Shape 14"/>
          <p:cNvSpPr txBox="1"/>
          <p:nvPr>
            <p:ph type="ctrTitle"/>
          </p:nvPr>
        </p:nvSpPr>
        <p:spPr>
          <a:xfrm>
            <a:off x="1082040" y="1656080"/>
            <a:ext cx="7050900" cy="1470000"/>
          </a:xfrm>
          <a:prstGeom prst="rect">
            <a:avLst/>
          </a:prstGeom>
        </p:spPr>
        <p:txBody>
          <a:bodyPr anchorCtr="0" anchor="b" bIns="91425" lIns="91425" rIns="91425" wrap="square" tIns="91425"/>
          <a:lstStyle>
            <a:lvl1pPr lvl="0" algn="r">
              <a:spcBef>
                <a:spcPts val="0"/>
              </a:spcBef>
              <a:buClr>
                <a:schemeClr val="lt1"/>
              </a:buClr>
              <a:buSzPct val="100000"/>
              <a:defRPr sz="4800">
                <a:solidFill>
                  <a:schemeClr val="lt1"/>
                </a:solidFill>
              </a:defRPr>
            </a:lvl1pPr>
            <a:lvl2pPr lvl="1" algn="r">
              <a:spcBef>
                <a:spcPts val="0"/>
              </a:spcBef>
              <a:buClr>
                <a:schemeClr val="lt1"/>
              </a:buClr>
              <a:buSzPct val="100000"/>
              <a:defRPr sz="4800">
                <a:solidFill>
                  <a:schemeClr val="lt1"/>
                </a:solidFill>
              </a:defRPr>
            </a:lvl2pPr>
            <a:lvl3pPr lvl="2" algn="r">
              <a:spcBef>
                <a:spcPts val="0"/>
              </a:spcBef>
              <a:buClr>
                <a:schemeClr val="lt1"/>
              </a:buClr>
              <a:buSzPct val="100000"/>
              <a:defRPr sz="4800">
                <a:solidFill>
                  <a:schemeClr val="lt1"/>
                </a:solidFill>
              </a:defRPr>
            </a:lvl3pPr>
            <a:lvl4pPr lvl="3" algn="r">
              <a:spcBef>
                <a:spcPts val="0"/>
              </a:spcBef>
              <a:buClr>
                <a:schemeClr val="lt1"/>
              </a:buClr>
              <a:buSzPct val="100000"/>
              <a:defRPr sz="4800">
                <a:solidFill>
                  <a:schemeClr val="lt1"/>
                </a:solidFill>
              </a:defRPr>
            </a:lvl4pPr>
            <a:lvl5pPr lvl="4" algn="r">
              <a:spcBef>
                <a:spcPts val="0"/>
              </a:spcBef>
              <a:buClr>
                <a:schemeClr val="lt1"/>
              </a:buClr>
              <a:buSzPct val="100000"/>
              <a:defRPr sz="4800">
                <a:solidFill>
                  <a:schemeClr val="lt1"/>
                </a:solidFill>
              </a:defRPr>
            </a:lvl5pPr>
            <a:lvl6pPr lvl="5" algn="r">
              <a:spcBef>
                <a:spcPts val="0"/>
              </a:spcBef>
              <a:buClr>
                <a:schemeClr val="lt1"/>
              </a:buClr>
              <a:buSzPct val="100000"/>
              <a:defRPr sz="4800">
                <a:solidFill>
                  <a:schemeClr val="lt1"/>
                </a:solidFill>
              </a:defRPr>
            </a:lvl6pPr>
            <a:lvl7pPr lvl="6" algn="r">
              <a:spcBef>
                <a:spcPts val="0"/>
              </a:spcBef>
              <a:buClr>
                <a:schemeClr val="lt1"/>
              </a:buClr>
              <a:buSzPct val="100000"/>
              <a:defRPr sz="4800">
                <a:solidFill>
                  <a:schemeClr val="lt1"/>
                </a:solidFill>
              </a:defRPr>
            </a:lvl7pPr>
            <a:lvl8pPr lvl="7" algn="r">
              <a:spcBef>
                <a:spcPts val="0"/>
              </a:spcBef>
              <a:buClr>
                <a:schemeClr val="lt1"/>
              </a:buClr>
              <a:buSzPct val="100000"/>
              <a:defRPr sz="4800">
                <a:solidFill>
                  <a:schemeClr val="lt1"/>
                </a:solidFill>
              </a:defRPr>
            </a:lvl8pPr>
            <a:lvl9pPr lvl="8" algn="r">
              <a:spcBef>
                <a:spcPts val="0"/>
              </a:spcBef>
              <a:buClr>
                <a:schemeClr val="lt1"/>
              </a:buClr>
              <a:buSzPct val="100000"/>
              <a:defRPr sz="4800">
                <a:solidFill>
                  <a:schemeClr val="lt1"/>
                </a:solidFill>
              </a:defRPr>
            </a:lvl9pPr>
          </a:lstStyle>
          <a:p/>
        </p:txBody>
      </p:sp>
      <p:sp>
        <p:nvSpPr>
          <p:cNvPr id="15" name="Shape 15"/>
          <p:cNvSpPr txBox="1"/>
          <p:nvPr>
            <p:ph idx="1" type="subTitle"/>
          </p:nvPr>
        </p:nvSpPr>
        <p:spPr>
          <a:xfrm>
            <a:off x="1082040" y="3230880"/>
            <a:ext cx="7035900" cy="925500"/>
          </a:xfrm>
          <a:prstGeom prst="rect">
            <a:avLst/>
          </a:prstGeom>
        </p:spPr>
        <p:txBody>
          <a:bodyPr anchorCtr="0" anchor="t" bIns="91425" lIns="91425" rIns="91425" wrap="square" tIns="91425"/>
          <a:lstStyle>
            <a:lvl1pPr lvl="0" algn="r">
              <a:spcBef>
                <a:spcPts val="0"/>
              </a:spcBef>
              <a:buClr>
                <a:schemeClr val="lt1"/>
              </a:buClr>
              <a:buSzPct val="100000"/>
              <a:buNone/>
              <a:defRPr sz="2400">
                <a:solidFill>
                  <a:schemeClr val="lt1"/>
                </a:solidFill>
              </a:defRPr>
            </a:lvl1pPr>
            <a:lvl2pPr lvl="1" algn="r">
              <a:spcBef>
                <a:spcPts val="0"/>
              </a:spcBef>
              <a:buClr>
                <a:schemeClr val="lt1"/>
              </a:buClr>
              <a:buSzPct val="100000"/>
              <a:buNone/>
              <a:defRPr sz="2400">
                <a:solidFill>
                  <a:schemeClr val="lt1"/>
                </a:solidFill>
              </a:defRPr>
            </a:lvl2pPr>
            <a:lvl3pPr lvl="2" algn="r">
              <a:spcBef>
                <a:spcPts val="0"/>
              </a:spcBef>
              <a:buClr>
                <a:schemeClr val="lt1"/>
              </a:buClr>
              <a:buNone/>
              <a:defRPr>
                <a:solidFill>
                  <a:schemeClr val="lt1"/>
                </a:solidFill>
              </a:defRPr>
            </a:lvl3pPr>
            <a:lvl4pPr lvl="3" algn="r">
              <a:spcBef>
                <a:spcPts val="0"/>
              </a:spcBef>
              <a:buClr>
                <a:schemeClr val="lt1"/>
              </a:buClr>
              <a:buSzPct val="100000"/>
              <a:buNone/>
              <a:defRPr sz="2400">
                <a:solidFill>
                  <a:schemeClr val="lt1"/>
                </a:solidFill>
              </a:defRPr>
            </a:lvl4pPr>
            <a:lvl5pPr lvl="4" algn="r">
              <a:spcBef>
                <a:spcPts val="0"/>
              </a:spcBef>
              <a:buClr>
                <a:schemeClr val="lt1"/>
              </a:buClr>
              <a:buSzPct val="100000"/>
              <a:buNone/>
              <a:defRPr sz="2400">
                <a:solidFill>
                  <a:schemeClr val="lt1"/>
                </a:solidFill>
              </a:defRPr>
            </a:lvl5pPr>
            <a:lvl6pPr lvl="5" algn="r">
              <a:spcBef>
                <a:spcPts val="0"/>
              </a:spcBef>
              <a:buClr>
                <a:schemeClr val="lt1"/>
              </a:buClr>
              <a:buSzPct val="100000"/>
              <a:buNone/>
              <a:defRPr sz="2400">
                <a:solidFill>
                  <a:schemeClr val="lt1"/>
                </a:solidFill>
              </a:defRPr>
            </a:lvl6pPr>
            <a:lvl7pPr lvl="6" algn="r">
              <a:spcBef>
                <a:spcPts val="0"/>
              </a:spcBef>
              <a:buClr>
                <a:schemeClr val="lt1"/>
              </a:buClr>
              <a:buSzPct val="100000"/>
              <a:buNone/>
              <a:defRPr sz="2400">
                <a:solidFill>
                  <a:schemeClr val="lt1"/>
                </a:solidFill>
              </a:defRPr>
            </a:lvl7pPr>
            <a:lvl8pPr lvl="7" algn="r">
              <a:spcBef>
                <a:spcPts val="0"/>
              </a:spcBef>
              <a:buClr>
                <a:schemeClr val="lt1"/>
              </a:buClr>
              <a:buSzPct val="100000"/>
              <a:buNone/>
              <a:defRPr sz="2400">
                <a:solidFill>
                  <a:schemeClr val="lt1"/>
                </a:solidFill>
              </a:defRPr>
            </a:lvl8pPr>
            <a:lvl9pPr lvl="8" algn="r">
              <a:spcBef>
                <a:spcPts val="0"/>
              </a:spcBef>
              <a:buClr>
                <a:schemeClr val="lt1"/>
              </a:buClr>
              <a:buSzPct val="1000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p:nvPr/>
        </p:nvSpPr>
        <p:spPr>
          <a:xfrm flipH="1" rot="10800000">
            <a:off x="-348182" y="-21900"/>
            <a:ext cx="1723520" cy="6879900"/>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18" name="Shape 18"/>
          <p:cNvSpPr txBox="1"/>
          <p:nvPr>
            <p:ph idx="1" type="body"/>
          </p:nvPr>
        </p:nvSpPr>
        <p:spPr>
          <a:xfrm>
            <a:off x="457200" y="1658990"/>
            <a:ext cx="8229600" cy="48405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p:nvPr/>
        </p:nvSpPr>
        <p:spPr>
          <a:xfrm flipH="1" rot="10800000">
            <a:off x="-1118653" y="-4700"/>
            <a:ext cx="3100651" cy="6862700"/>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20" name="Shape 20"/>
          <p:cNvSpPr/>
          <p:nvPr/>
        </p:nvSpPr>
        <p:spPr>
          <a:xfrm rot="10800000">
            <a:off x="8088847" y="-6970"/>
            <a:ext cx="1100668" cy="686497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wrap="square" tIns="45700">
            <a:noAutofit/>
          </a:bodyPr>
          <a:lstStyle/>
          <a:p>
            <a:pPr lvl="0">
              <a:spcBef>
                <a:spcPts val="0"/>
              </a:spcBef>
              <a:buNone/>
            </a:pPr>
            <a:r>
              <a:t/>
            </a:r>
            <a:endParaRPr/>
          </a:p>
        </p:txBody>
      </p:sp>
      <p:sp>
        <p:nvSpPr>
          <p:cNvPr id="21" name="Shape 21"/>
          <p:cNvSpPr txBox="1"/>
          <p:nvPr>
            <p:ph type="title"/>
          </p:nvPr>
        </p:nvSpPr>
        <p:spPr>
          <a:xfrm>
            <a:off x="457200" y="274638"/>
            <a:ext cx="8229600" cy="13257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2" name="Shape 22"/>
        <p:cNvGrpSpPr/>
        <p:nvPr/>
      </p:nvGrpSpPr>
      <p:grpSpPr>
        <a:xfrm>
          <a:off x="0" y="0"/>
          <a:ext cx="0" cy="0"/>
          <a:chOff x="0" y="0"/>
          <a:chExt cx="0" cy="0"/>
        </a:xfrm>
      </p:grpSpPr>
      <p:sp>
        <p:nvSpPr>
          <p:cNvPr id="23" name="Shape 23"/>
          <p:cNvSpPr/>
          <p:nvPr/>
        </p:nvSpPr>
        <p:spPr>
          <a:xfrm flipH="1" rot="10800000">
            <a:off x="-348182" y="-21900"/>
            <a:ext cx="1723520" cy="6879900"/>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24" name="Shape 24"/>
          <p:cNvSpPr/>
          <p:nvPr/>
        </p:nvSpPr>
        <p:spPr>
          <a:xfrm flipH="1" rot="10800000">
            <a:off x="-1118653" y="-4700"/>
            <a:ext cx="3100651" cy="6862700"/>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25" name="Shape 25"/>
          <p:cNvSpPr/>
          <p:nvPr/>
        </p:nvSpPr>
        <p:spPr>
          <a:xfrm rot="10800000">
            <a:off x="8088847" y="-6970"/>
            <a:ext cx="1100668" cy="686497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wrap="square" tIns="45700">
            <a:noAutofit/>
          </a:bodyPr>
          <a:lstStyle/>
          <a:p>
            <a:pPr lvl="0">
              <a:spcBef>
                <a:spcPts val="0"/>
              </a:spcBef>
              <a:buNone/>
            </a:pPr>
            <a:r>
              <a:t/>
            </a:r>
            <a:endParaRPr/>
          </a:p>
        </p:txBody>
      </p:sp>
      <p:sp>
        <p:nvSpPr>
          <p:cNvPr id="26" name="Shape 26"/>
          <p:cNvSpPr txBox="1"/>
          <p:nvPr>
            <p:ph type="title"/>
          </p:nvPr>
        </p:nvSpPr>
        <p:spPr>
          <a:xfrm>
            <a:off x="457200" y="274638"/>
            <a:ext cx="8229600" cy="13257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457200" y="1658990"/>
            <a:ext cx="4038600" cy="4840500"/>
          </a:xfrm>
          <a:prstGeom prst="rect">
            <a:avLst/>
          </a:prstGeom>
        </p:spPr>
        <p:txBody>
          <a:bodyPr anchorCtr="0" anchor="t" bIns="91425" lIns="91425" rIns="91425" wrap="square" tIns="91425"/>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sp>
        <p:nvSpPr>
          <p:cNvPr id="28" name="Shape 28"/>
          <p:cNvSpPr txBox="1"/>
          <p:nvPr>
            <p:ph idx="2" type="body"/>
          </p:nvPr>
        </p:nvSpPr>
        <p:spPr>
          <a:xfrm>
            <a:off x="4648200" y="1658990"/>
            <a:ext cx="4038600" cy="4840500"/>
          </a:xfrm>
          <a:prstGeom prst="rect">
            <a:avLst/>
          </a:prstGeom>
        </p:spPr>
        <p:txBody>
          <a:bodyPr anchorCtr="0" anchor="t" bIns="91425" lIns="91425" rIns="91425" wrap="square" tIns="91425"/>
          <a:lstStyle>
            <a:lvl1pPr lvl="0">
              <a:spcBef>
                <a:spcPts val="0"/>
              </a:spcBef>
              <a:defRPr sz="2800"/>
            </a:lvl1pPr>
            <a:lvl2pPr lvl="1">
              <a:spcBef>
                <a:spcPts val="0"/>
              </a:spcBef>
              <a:defRPr sz="2400"/>
            </a:lvl2pPr>
            <a:lvl3pPr lvl="2">
              <a:spcBef>
                <a:spcPts val="0"/>
              </a:spcBef>
              <a:defRPr sz="2000"/>
            </a:lvl3pPr>
            <a:lvl4pPr lvl="3">
              <a:spcBef>
                <a:spcPts val="0"/>
              </a:spcBef>
              <a:defRPr sz="1800"/>
            </a:lvl4pPr>
            <a:lvl5pPr lvl="4">
              <a:spcBef>
                <a:spcPts val="0"/>
              </a:spcBef>
              <a:defRPr sz="1800"/>
            </a:lvl5pPr>
            <a:lvl6pPr lvl="5">
              <a:spcBef>
                <a:spcPts val="0"/>
              </a:spcBef>
              <a:defRPr sz="1800"/>
            </a:lvl6pPr>
            <a:lvl7pPr lvl="6">
              <a:spcBef>
                <a:spcPts val="0"/>
              </a:spcBef>
              <a:defRPr sz="1800"/>
            </a:lvl7pPr>
            <a:lvl8pPr lvl="7">
              <a:spcBef>
                <a:spcPts val="0"/>
              </a:spcBef>
              <a:defRPr sz="1800"/>
            </a:lvl8pPr>
            <a:lvl9pPr lvl="8">
              <a:spcBef>
                <a:spcPts val="0"/>
              </a:spcBef>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p:nvPr/>
        </p:nvSpPr>
        <p:spPr>
          <a:xfrm flipH="1" rot="10800000">
            <a:off x="-348182" y="-21900"/>
            <a:ext cx="1723520" cy="6879900"/>
          </a:xfrm>
          <a:custGeom>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31" name="Shape 31"/>
          <p:cNvSpPr/>
          <p:nvPr/>
        </p:nvSpPr>
        <p:spPr>
          <a:xfrm flipH="1" rot="10800000">
            <a:off x="-1118653" y="-4700"/>
            <a:ext cx="3100651" cy="6862700"/>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32" name="Shape 32"/>
          <p:cNvSpPr/>
          <p:nvPr/>
        </p:nvSpPr>
        <p:spPr>
          <a:xfrm rot="10800000">
            <a:off x="8088847" y="-6970"/>
            <a:ext cx="1100668" cy="6864970"/>
          </a:xfrm>
          <a:custGeom>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rIns="91425" wrap="square" tIns="45700">
            <a:noAutofit/>
          </a:bodyPr>
          <a:lstStyle/>
          <a:p>
            <a:pPr lvl="0">
              <a:spcBef>
                <a:spcPts val="0"/>
              </a:spcBef>
              <a:buNone/>
            </a:pPr>
            <a:r>
              <a:t/>
            </a:r>
            <a:endParaRPr/>
          </a:p>
        </p:txBody>
      </p:sp>
      <p:sp>
        <p:nvSpPr>
          <p:cNvPr id="33" name="Shape 33"/>
          <p:cNvSpPr txBox="1"/>
          <p:nvPr>
            <p:ph type="title"/>
          </p:nvPr>
        </p:nvSpPr>
        <p:spPr>
          <a:xfrm>
            <a:off x="457200" y="274638"/>
            <a:ext cx="8229600" cy="13257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34" name="Shape 34"/>
        <p:cNvGrpSpPr/>
        <p:nvPr/>
      </p:nvGrpSpPr>
      <p:grpSpPr>
        <a:xfrm>
          <a:off x="0" y="0"/>
          <a:ext cx="0" cy="0"/>
          <a:chOff x="0" y="0"/>
          <a:chExt cx="0" cy="0"/>
        </a:xfrm>
      </p:grpSpPr>
      <p:grpSp>
        <p:nvGrpSpPr>
          <p:cNvPr id="35" name="Shape 35"/>
          <p:cNvGrpSpPr/>
          <p:nvPr/>
        </p:nvGrpSpPr>
        <p:grpSpPr>
          <a:xfrm>
            <a:off x="-6264" y="4933387"/>
            <a:ext cx="9150267" cy="3100651"/>
            <a:chOff x="-6264" y="4933387"/>
            <a:chExt cx="9150267" cy="3100651"/>
          </a:xfrm>
        </p:grpSpPr>
        <p:sp>
          <p:nvSpPr>
            <p:cNvPr id="36" name="Shape 36"/>
            <p:cNvSpPr/>
            <p:nvPr/>
          </p:nvSpPr>
          <p:spPr>
            <a:xfrm>
              <a:off x="-8" y="5537200"/>
              <a:ext cx="9144009" cy="1574769"/>
            </a:xfrm>
            <a:custGeom>
              <a:pathLst>
                <a:path extrusionOk="0" h="1257301" w="9144009">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b="50%" l="50%" r="50%" t="50%"/>
              </a:path>
              <a:tileRect/>
            </a:gradFill>
            <a:ln>
              <a:noFill/>
            </a:ln>
          </p:spPr>
          <p:txBody>
            <a:bodyPr anchorCtr="0" anchor="ctr" bIns="45700" lIns="91425" rIns="91425" wrap="square" tIns="45700">
              <a:noAutofit/>
            </a:bodyPr>
            <a:lstStyle/>
            <a:p>
              <a:pPr lvl="0">
                <a:spcBef>
                  <a:spcPts val="0"/>
                </a:spcBef>
                <a:buNone/>
              </a:pPr>
              <a:r>
                <a:t/>
              </a:r>
              <a:endParaRPr/>
            </a:p>
          </p:txBody>
        </p:sp>
        <p:sp>
          <p:nvSpPr>
            <p:cNvPr id="37" name="Shape 37"/>
            <p:cNvSpPr/>
            <p:nvPr/>
          </p:nvSpPr>
          <p:spPr>
            <a:xfrm flipH="1" rot="5400000">
              <a:off x="3018543" y="1908579"/>
              <a:ext cx="3100651" cy="9150267"/>
            </a:xfrm>
            <a:custGeom>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r="100%" t="100%"/>
              </a:path>
              <a:tileRect b="-100%" l="-100%"/>
            </a:gradFill>
            <a:ln>
              <a:noFill/>
            </a:ln>
          </p:spPr>
          <p:txBody>
            <a:bodyPr anchorCtr="0" anchor="ctr" bIns="45700" lIns="91425" rIns="91425" wrap="square" tIns="45700">
              <a:noAutofit/>
            </a:bodyPr>
            <a:lstStyle/>
            <a:p>
              <a:pPr lvl="0">
                <a:spcBef>
                  <a:spcPts val="0"/>
                </a:spcBef>
                <a:buNone/>
              </a:pPr>
              <a:r>
                <a:t/>
              </a:r>
              <a:endParaRPr/>
            </a:p>
          </p:txBody>
        </p:sp>
        <p:sp>
          <p:nvSpPr>
            <p:cNvPr id="38" name="Shape 38"/>
            <p:cNvSpPr/>
            <p:nvPr/>
          </p:nvSpPr>
          <p:spPr>
            <a:xfrm>
              <a:off x="-8" y="5740400"/>
              <a:ext cx="9144011" cy="1574769"/>
            </a:xfrm>
            <a:custGeom>
              <a:pathLst>
                <a:path extrusionOk="0" h="1257301" w="9144011">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b="50%" l="50%" r="50%" t="50%"/>
              </a:path>
              <a:tileRect/>
            </a:gradFill>
            <a:ln>
              <a:noFill/>
            </a:ln>
          </p:spPr>
          <p:txBody>
            <a:bodyPr anchorCtr="0" anchor="ctr" bIns="45700" lIns="91425" rIns="91425" wrap="square" tIns="45700">
              <a:noAutofit/>
            </a:bodyPr>
            <a:lstStyle/>
            <a:p>
              <a:pPr lvl="0">
                <a:spcBef>
                  <a:spcPts val="0"/>
                </a:spcBef>
                <a:buNone/>
              </a:pPr>
              <a:r>
                <a:t/>
              </a:r>
              <a:endParaRPr/>
            </a:p>
          </p:txBody>
        </p:sp>
      </p:grpSp>
      <p:sp>
        <p:nvSpPr>
          <p:cNvPr id="39" name="Shape 39"/>
          <p:cNvSpPr txBox="1"/>
          <p:nvPr>
            <p:ph idx="1" type="body"/>
          </p:nvPr>
        </p:nvSpPr>
        <p:spPr>
          <a:xfrm>
            <a:off x="1792288" y="5367338"/>
            <a:ext cx="5486400" cy="804900"/>
          </a:xfrm>
          <a:prstGeom prst="rect">
            <a:avLst/>
          </a:prstGeom>
        </p:spPr>
        <p:txBody>
          <a:bodyPr anchorCtr="0" anchor="ctr" bIns="91425" lIns="91425" rIns="91425" wrap="square" tIns="91425"/>
          <a:lstStyle>
            <a:lvl1pPr lvl="0" algn="ctr">
              <a:spcBef>
                <a:spcPts val="0"/>
              </a:spcBef>
              <a:buSzPct val="100000"/>
              <a:buNone/>
              <a:defRPr sz="24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0" name="Shape 4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wave">
    <p:bg>
      <p:bgPr>
        <a:gradFill>
          <a:gsLst>
            <a:gs pos="0">
              <a:schemeClr val="lt2"/>
            </a:gs>
            <a:gs pos="100000">
              <a:schemeClr val="accent1"/>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8"/>
            <a:ext cx="8229600" cy="1325700"/>
          </a:xfrm>
          <a:prstGeom prst="rect">
            <a:avLst/>
          </a:prstGeom>
          <a:noFill/>
          <a:ln>
            <a:noFill/>
          </a:ln>
        </p:spPr>
        <p:txBody>
          <a:bodyPr anchorCtr="0" anchor="b" bIns="91425" lIns="91425" rIns="91425" wrap="square" tIns="91425"/>
          <a:lstStyle>
            <a:lvl1pPr lvl="0">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1pPr>
            <a:lvl2pPr lvl="1">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2pPr>
            <a:lvl3pPr lvl="2">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3pPr>
            <a:lvl4pPr lvl="3">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4pPr>
            <a:lvl5pPr lvl="4">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5pPr>
            <a:lvl6pPr lvl="5">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6pPr>
            <a:lvl7pPr lvl="6">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7pPr>
            <a:lvl8pPr lvl="7">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8pPr>
            <a:lvl9pPr lvl="8">
              <a:spcBef>
                <a:spcPts val="0"/>
              </a:spcBef>
              <a:buClr>
                <a:srgbClr val="00387E"/>
              </a:buClr>
              <a:buSzPct val="100000"/>
              <a:buFont typeface="Trebuchet MS"/>
              <a:buNone/>
              <a:defRPr b="1" sz="4000">
                <a:solidFill>
                  <a:srgbClr val="00387E"/>
                </a:solidFill>
                <a:latin typeface="Trebuchet MS"/>
                <a:ea typeface="Trebuchet MS"/>
                <a:cs typeface="Trebuchet MS"/>
                <a:sym typeface="Trebuchet MS"/>
              </a:defRPr>
            </a:lvl9pPr>
          </a:lstStyle>
          <a:p/>
        </p:txBody>
      </p:sp>
      <p:sp>
        <p:nvSpPr>
          <p:cNvPr id="7" name="Shape 7"/>
          <p:cNvSpPr txBox="1"/>
          <p:nvPr>
            <p:ph idx="1" type="body"/>
          </p:nvPr>
        </p:nvSpPr>
        <p:spPr>
          <a:xfrm>
            <a:off x="457200" y="1727200"/>
            <a:ext cx="8229600" cy="4526100"/>
          </a:xfrm>
          <a:prstGeom prst="rect">
            <a:avLst/>
          </a:prstGeom>
          <a:noFill/>
          <a:ln>
            <a:noFill/>
          </a:ln>
        </p:spPr>
        <p:txBody>
          <a:bodyPr anchorCtr="0" anchor="t" bIns="91425" lIns="91425" rIns="91425" wrap="square" tIns="91425"/>
          <a:lstStyle>
            <a:lvl1pPr lvl="0">
              <a:spcBef>
                <a:spcPts val="0"/>
              </a:spcBef>
              <a:buClr>
                <a:schemeClr val="dk2"/>
              </a:buClr>
              <a:buSzPct val="100000"/>
              <a:buFont typeface="Trebuchet MS"/>
              <a:buChar char="●"/>
              <a:defRPr sz="3200">
                <a:solidFill>
                  <a:schemeClr val="dk2"/>
                </a:solidFill>
                <a:latin typeface="Trebuchet MS"/>
                <a:ea typeface="Trebuchet MS"/>
                <a:cs typeface="Trebuchet MS"/>
                <a:sym typeface="Trebuchet MS"/>
              </a:defRPr>
            </a:lvl1pPr>
            <a:lvl2pPr lvl="1">
              <a:spcBef>
                <a:spcPts val="560"/>
              </a:spcBef>
              <a:buClr>
                <a:schemeClr val="dk2"/>
              </a:buClr>
              <a:buSzPct val="100000"/>
              <a:buFont typeface="Trebuchet MS"/>
              <a:buChar char="○"/>
              <a:defRPr sz="2800">
                <a:solidFill>
                  <a:schemeClr val="dk2"/>
                </a:solidFill>
                <a:latin typeface="Trebuchet MS"/>
                <a:ea typeface="Trebuchet MS"/>
                <a:cs typeface="Trebuchet MS"/>
                <a:sym typeface="Trebuchet MS"/>
              </a:defRPr>
            </a:lvl2pPr>
            <a:lvl3pPr lvl="2">
              <a:spcBef>
                <a:spcPts val="480"/>
              </a:spcBef>
              <a:buClr>
                <a:schemeClr val="dk2"/>
              </a:buClr>
              <a:buSzPct val="100000"/>
              <a:buFont typeface="Trebuchet MS"/>
              <a:buChar char="■"/>
              <a:defRPr sz="2400">
                <a:solidFill>
                  <a:schemeClr val="dk2"/>
                </a:solidFill>
                <a:latin typeface="Trebuchet MS"/>
                <a:ea typeface="Trebuchet MS"/>
                <a:cs typeface="Trebuchet MS"/>
                <a:sym typeface="Trebuchet MS"/>
              </a:defRPr>
            </a:lvl3pPr>
            <a:lvl4pPr lvl="3">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4pPr>
            <a:lvl5pPr lvl="4">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5pPr>
            <a:lvl6pPr lvl="5">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6pPr>
            <a:lvl7pPr lvl="6">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7pPr>
            <a:lvl8pPr lvl="7">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8pPr>
            <a:lvl9pPr lvl="8">
              <a:spcBef>
                <a:spcPts val="400"/>
              </a:spcBef>
              <a:buClr>
                <a:schemeClr val="dk2"/>
              </a:buClr>
              <a:buSzPct val="100000"/>
              <a:buFont typeface="Trebuchet MS"/>
              <a:buChar char="■"/>
              <a:defRPr sz="2000">
                <a:solidFill>
                  <a:schemeClr val="dk2"/>
                </a:solidFill>
                <a:latin typeface="Trebuchet MS"/>
                <a:ea typeface="Trebuchet MS"/>
                <a:cs typeface="Trebuchet MS"/>
                <a:sym typeface="Trebuchet M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hyperlink" Target="https://docs.google.com/presentation/d/1N_5IbXUY3y2PCuhFQ0YA7ZuREwC7ew1Q3fyILBnEBQA/edit#slide=id.p" TargetMode="External"/><Relationship Id="rId6" Type="http://schemas.openxmlformats.org/officeDocument/2006/relationships/hyperlink" Target="http://www.ericcurts.com" TargetMode="External"/><Relationship Id="rId7" Type="http://schemas.openxmlformats.org/officeDocument/2006/relationships/hyperlink" Target="https://creativecommons.org/licenses/by-nc/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slide=id.g2b654b397_040" TargetMode="External"/><Relationship Id="rId4" Type="http://schemas.openxmlformats.org/officeDocument/2006/relationships/hyperlink" Target="#slide=id.g2b654b397_040" TargetMode="External"/><Relationship Id="rId9" Type="http://schemas.openxmlformats.org/officeDocument/2006/relationships/hyperlink" Target="#slide=id.g2af4f3288_00" TargetMode="External"/><Relationship Id="rId5" Type="http://schemas.openxmlformats.org/officeDocument/2006/relationships/hyperlink" Target="#slide=id.g2b654b397_040" TargetMode="External"/><Relationship Id="rId6" Type="http://schemas.openxmlformats.org/officeDocument/2006/relationships/hyperlink" Target="#slide=id.g2b654b397_040"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slide=id.g2b654b397_048" TargetMode="External"/><Relationship Id="rId4" Type="http://schemas.openxmlformats.org/officeDocument/2006/relationships/hyperlink" Target="#slide=id.g2b654b397_048" TargetMode="External"/><Relationship Id="rId9" Type="http://schemas.openxmlformats.org/officeDocument/2006/relationships/hyperlink" Target="#slide=next" TargetMode="External"/><Relationship Id="rId5" Type="http://schemas.openxmlformats.org/officeDocument/2006/relationships/hyperlink" Target="#slide=id.g2b654b397_048" TargetMode="External"/><Relationship Id="rId6" Type="http://schemas.openxmlformats.org/officeDocument/2006/relationships/hyperlink" Target="#slide=id.g2b654b397_048"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slide=id.g2b654b397_056" TargetMode="External"/><Relationship Id="rId4" Type="http://schemas.openxmlformats.org/officeDocument/2006/relationships/hyperlink" Target="#slide=id.g2b654b397_056" TargetMode="External"/><Relationship Id="rId9" Type="http://schemas.openxmlformats.org/officeDocument/2006/relationships/hyperlink" Target="#slide=id.g2af4f3288_00" TargetMode="External"/><Relationship Id="rId5" Type="http://schemas.openxmlformats.org/officeDocument/2006/relationships/hyperlink" Target="#slide=id.g2b654b397_056" TargetMode="External"/><Relationship Id="rId6" Type="http://schemas.openxmlformats.org/officeDocument/2006/relationships/hyperlink" Target="#slide=id.g2b654b397_056"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slide=id.g2b654b397_065" TargetMode="External"/><Relationship Id="rId4" Type="http://schemas.openxmlformats.org/officeDocument/2006/relationships/hyperlink" Target="#slide=id.g2b654b397_065" TargetMode="External"/><Relationship Id="rId9" Type="http://schemas.openxmlformats.org/officeDocument/2006/relationships/hyperlink" Target="#slide=next" TargetMode="External"/><Relationship Id="rId5" Type="http://schemas.openxmlformats.org/officeDocument/2006/relationships/hyperlink" Target="#slide=id.g2b654b397_065" TargetMode="External"/><Relationship Id="rId6" Type="http://schemas.openxmlformats.org/officeDocument/2006/relationships/hyperlink" Target="#slide=id.g2b654b397_065"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slide=id.g2b654b397_073" TargetMode="External"/><Relationship Id="rId4" Type="http://schemas.openxmlformats.org/officeDocument/2006/relationships/hyperlink" Target="#slide=id.g2b654b397_073" TargetMode="External"/><Relationship Id="rId9" Type="http://schemas.openxmlformats.org/officeDocument/2006/relationships/hyperlink" Target="#slide=id.g2af4f3288_00" TargetMode="External"/><Relationship Id="rId5" Type="http://schemas.openxmlformats.org/officeDocument/2006/relationships/hyperlink" Target="#slide=id.g2b654b397_073" TargetMode="External"/><Relationship Id="rId6" Type="http://schemas.openxmlformats.org/officeDocument/2006/relationships/hyperlink" Target="#slide=id.g2b654b397_073"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slide=id.g2b654b397_081" TargetMode="External"/><Relationship Id="rId4" Type="http://schemas.openxmlformats.org/officeDocument/2006/relationships/hyperlink" Target="#slide=id.g2b654b397_081" TargetMode="External"/><Relationship Id="rId9" Type="http://schemas.openxmlformats.org/officeDocument/2006/relationships/hyperlink" Target="#slide=next" TargetMode="External"/><Relationship Id="rId5" Type="http://schemas.openxmlformats.org/officeDocument/2006/relationships/hyperlink" Target="#slide=id.g2b654b397_081" TargetMode="External"/><Relationship Id="rId6" Type="http://schemas.openxmlformats.org/officeDocument/2006/relationships/hyperlink" Target="#slide=id.g2b654b397_081"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slide=id.g2b654b397_089" TargetMode="External"/><Relationship Id="rId4" Type="http://schemas.openxmlformats.org/officeDocument/2006/relationships/hyperlink" Target="#slide=id.g2b654b397_089" TargetMode="External"/><Relationship Id="rId9" Type="http://schemas.openxmlformats.org/officeDocument/2006/relationships/hyperlink" Target="#slide=id.g2af4f3288_00" TargetMode="External"/><Relationship Id="rId5" Type="http://schemas.openxmlformats.org/officeDocument/2006/relationships/hyperlink" Target="#slide=id.g2b654b397_089" TargetMode="External"/><Relationship Id="rId6" Type="http://schemas.openxmlformats.org/officeDocument/2006/relationships/hyperlink" Target="#slide=id.g2b654b397_089"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slide=id.g2b654b397_097" TargetMode="External"/><Relationship Id="rId4" Type="http://schemas.openxmlformats.org/officeDocument/2006/relationships/hyperlink" Target="#slide=id.g2b654b397_097" TargetMode="External"/><Relationship Id="rId9" Type="http://schemas.openxmlformats.org/officeDocument/2006/relationships/hyperlink" Target="#slide=next" TargetMode="External"/><Relationship Id="rId5" Type="http://schemas.openxmlformats.org/officeDocument/2006/relationships/hyperlink" Target="#slide=id.g2b654b397_097" TargetMode="External"/><Relationship Id="rId6" Type="http://schemas.openxmlformats.org/officeDocument/2006/relationships/hyperlink" Target="#slide=id.g2b654b397_097"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1" Type="http://schemas.openxmlformats.org/officeDocument/2006/relationships/image" Target="../media/image5.png"/><Relationship Id="rId10"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slide=id.g2b654b397_0105" TargetMode="External"/><Relationship Id="rId4" Type="http://schemas.openxmlformats.org/officeDocument/2006/relationships/hyperlink" Target="#slide=id.g2b654b397_0105" TargetMode="External"/><Relationship Id="rId9" Type="http://schemas.openxmlformats.org/officeDocument/2006/relationships/hyperlink" Target="#slide=id.g2af4f3288_00" TargetMode="External"/><Relationship Id="rId5" Type="http://schemas.openxmlformats.org/officeDocument/2006/relationships/hyperlink" Target="#slide=id.g2b654b397_0105" TargetMode="External"/><Relationship Id="rId6" Type="http://schemas.openxmlformats.org/officeDocument/2006/relationships/hyperlink" Target="#slide=id.g2b654b397_0105"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slide=id.g2b654b397_0113" TargetMode="External"/><Relationship Id="rId4" Type="http://schemas.openxmlformats.org/officeDocument/2006/relationships/hyperlink" Target="#slide=id.g2b654b397_0113" TargetMode="External"/><Relationship Id="rId9" Type="http://schemas.openxmlformats.org/officeDocument/2006/relationships/hyperlink" Target="#slide=next" TargetMode="External"/><Relationship Id="rId5" Type="http://schemas.openxmlformats.org/officeDocument/2006/relationships/hyperlink" Target="#slide=id.g2b654b397_0113" TargetMode="External"/><Relationship Id="rId6" Type="http://schemas.openxmlformats.org/officeDocument/2006/relationships/hyperlink" Target="#slide=id.g2b654b397_0113"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2.xml.rels><?xml version="1.0" encoding="UTF-8" standalone="yes"?><Relationships xmlns="http://schemas.openxmlformats.org/package/2006/relationships"><Relationship Id="rId20" Type="http://schemas.openxmlformats.org/officeDocument/2006/relationships/hyperlink" Target="#slide=id.g2b654b397_0337" TargetMode="External"/><Relationship Id="rId22" Type="http://schemas.openxmlformats.org/officeDocument/2006/relationships/hyperlink" Target="#slide=id.g2b654b397_0113" TargetMode="External"/><Relationship Id="rId21" Type="http://schemas.openxmlformats.org/officeDocument/2006/relationships/hyperlink" Target="#slide=id.g2b654b397_032" TargetMode="External"/><Relationship Id="rId24" Type="http://schemas.openxmlformats.org/officeDocument/2006/relationships/hyperlink" Target="#slide=id.g2b654b397_0273" TargetMode="External"/><Relationship Id="rId23" Type="http://schemas.openxmlformats.org/officeDocument/2006/relationships/hyperlink" Target="#slide=id.g2b654b397_0193" TargetMode="External"/><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slide=id.g2af4f3288_00" TargetMode="External"/><Relationship Id="rId4" Type="http://schemas.openxmlformats.org/officeDocument/2006/relationships/hyperlink" Target="#slide=id.g2af4f3288_00" TargetMode="External"/><Relationship Id="rId9" Type="http://schemas.openxmlformats.org/officeDocument/2006/relationships/hyperlink" Target="#slide=id.g2b654b397_0225" TargetMode="External"/><Relationship Id="rId26" Type="http://schemas.openxmlformats.org/officeDocument/2006/relationships/hyperlink" Target="#slide=id.g2b654b397_048" TargetMode="External"/><Relationship Id="rId25" Type="http://schemas.openxmlformats.org/officeDocument/2006/relationships/hyperlink" Target="#slide=id.g2b654b397_0353" TargetMode="External"/><Relationship Id="rId28" Type="http://schemas.openxmlformats.org/officeDocument/2006/relationships/hyperlink" Target="#slide=id.g2b654b397_0209" TargetMode="External"/><Relationship Id="rId27" Type="http://schemas.openxmlformats.org/officeDocument/2006/relationships/hyperlink" Target="#slide=id.g2b654b397_0129" TargetMode="External"/><Relationship Id="rId5" Type="http://schemas.openxmlformats.org/officeDocument/2006/relationships/hyperlink" Target="#slide=id.g2af4f3288_00" TargetMode="External"/><Relationship Id="rId6" Type="http://schemas.openxmlformats.org/officeDocument/2006/relationships/hyperlink" Target="#slide=id.g2af4f3288_042" TargetMode="External"/><Relationship Id="rId29" Type="http://schemas.openxmlformats.org/officeDocument/2006/relationships/hyperlink" Target="#slide=id.g2b654b397_0289" TargetMode="External"/><Relationship Id="rId7" Type="http://schemas.openxmlformats.org/officeDocument/2006/relationships/hyperlink" Target="#slide=id.g2b654b397_065" TargetMode="External"/><Relationship Id="rId8" Type="http://schemas.openxmlformats.org/officeDocument/2006/relationships/hyperlink" Target="#slide=id.g2b654b397_0145" TargetMode="External"/><Relationship Id="rId31" Type="http://schemas.openxmlformats.org/officeDocument/2006/relationships/hyperlink" Target="#slide=id.g2b654b397_0465" TargetMode="External"/><Relationship Id="rId30" Type="http://schemas.openxmlformats.org/officeDocument/2006/relationships/hyperlink" Target="#slide=id.g2b654b397_0369" TargetMode="External"/><Relationship Id="rId11" Type="http://schemas.openxmlformats.org/officeDocument/2006/relationships/hyperlink" Target="#slide=id.g2b654b397_00" TargetMode="External"/><Relationship Id="rId10" Type="http://schemas.openxmlformats.org/officeDocument/2006/relationships/hyperlink" Target="#slide=id.g2b654b397_0305" TargetMode="External"/><Relationship Id="rId32" Type="http://schemas.openxmlformats.org/officeDocument/2006/relationships/hyperlink" Target="#slide=id.g2b654b397_0465" TargetMode="External"/><Relationship Id="rId13" Type="http://schemas.openxmlformats.org/officeDocument/2006/relationships/hyperlink" Target="#slide=id.g2b654b397_0161" TargetMode="External"/><Relationship Id="rId12" Type="http://schemas.openxmlformats.org/officeDocument/2006/relationships/hyperlink" Target="#slide=id.g2b654b397_081" TargetMode="External"/><Relationship Id="rId15" Type="http://schemas.openxmlformats.org/officeDocument/2006/relationships/hyperlink" Target="#slide=id.g2b654b397_0321" TargetMode="External"/><Relationship Id="rId14" Type="http://schemas.openxmlformats.org/officeDocument/2006/relationships/hyperlink" Target="#slide=id.g2b654b397_0241" TargetMode="External"/><Relationship Id="rId17" Type="http://schemas.openxmlformats.org/officeDocument/2006/relationships/hyperlink" Target="#slide=id.g2b654b397_097" TargetMode="External"/><Relationship Id="rId16" Type="http://schemas.openxmlformats.org/officeDocument/2006/relationships/hyperlink" Target="#slide=id.g2b654b397_016" TargetMode="External"/><Relationship Id="rId19" Type="http://schemas.openxmlformats.org/officeDocument/2006/relationships/hyperlink" Target="#slide=id.g2b654b397_0257" TargetMode="External"/><Relationship Id="rId18" Type="http://schemas.openxmlformats.org/officeDocument/2006/relationships/hyperlink" Target="#slide=id.g2b654b397_0177"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slide=id.g2b654b397_0121" TargetMode="External"/><Relationship Id="rId4" Type="http://schemas.openxmlformats.org/officeDocument/2006/relationships/hyperlink" Target="#slide=id.g2b654b397_0121" TargetMode="External"/><Relationship Id="rId9" Type="http://schemas.openxmlformats.org/officeDocument/2006/relationships/hyperlink" Target="#slide=id.g2af4f3288_00" TargetMode="External"/><Relationship Id="rId5" Type="http://schemas.openxmlformats.org/officeDocument/2006/relationships/hyperlink" Target="#slide=id.g2b654b397_0121" TargetMode="External"/><Relationship Id="rId6" Type="http://schemas.openxmlformats.org/officeDocument/2006/relationships/hyperlink" Target="#slide=id.g2b654b397_0121"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slide=id.g2b654b397_0129" TargetMode="External"/><Relationship Id="rId4" Type="http://schemas.openxmlformats.org/officeDocument/2006/relationships/hyperlink" Target="#slide=id.g2b654b397_0129" TargetMode="External"/><Relationship Id="rId9" Type="http://schemas.openxmlformats.org/officeDocument/2006/relationships/hyperlink" Target="#slide=next" TargetMode="External"/><Relationship Id="rId5" Type="http://schemas.openxmlformats.org/officeDocument/2006/relationships/hyperlink" Target="#slide=id.g2b654b397_0129" TargetMode="External"/><Relationship Id="rId6" Type="http://schemas.openxmlformats.org/officeDocument/2006/relationships/hyperlink" Target="#slide=id.g2b654b397_0129"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slide=id.g2b654b397_0137" TargetMode="External"/><Relationship Id="rId4" Type="http://schemas.openxmlformats.org/officeDocument/2006/relationships/hyperlink" Target="#slide=id.g2b654b397_0137" TargetMode="External"/><Relationship Id="rId9" Type="http://schemas.openxmlformats.org/officeDocument/2006/relationships/hyperlink" Target="#slide=id.g2af4f3288_00" TargetMode="External"/><Relationship Id="rId5" Type="http://schemas.openxmlformats.org/officeDocument/2006/relationships/hyperlink" Target="#slide=id.g2b654b397_0137" TargetMode="External"/><Relationship Id="rId6" Type="http://schemas.openxmlformats.org/officeDocument/2006/relationships/hyperlink" Target="#slide=id.g2b654b397_0137"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slide=id.g2b654b397_0145" TargetMode="External"/><Relationship Id="rId4" Type="http://schemas.openxmlformats.org/officeDocument/2006/relationships/hyperlink" Target="#slide=id.g2b654b397_0145" TargetMode="External"/><Relationship Id="rId9" Type="http://schemas.openxmlformats.org/officeDocument/2006/relationships/hyperlink" Target="#slide=next" TargetMode="External"/><Relationship Id="rId5" Type="http://schemas.openxmlformats.org/officeDocument/2006/relationships/hyperlink" Target="#slide=id.g2b654b397_0145" TargetMode="External"/><Relationship Id="rId6" Type="http://schemas.openxmlformats.org/officeDocument/2006/relationships/hyperlink" Target="#slide=id.g2b654b397_0145"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slide=id.g2b654b397_0153" TargetMode="External"/><Relationship Id="rId4" Type="http://schemas.openxmlformats.org/officeDocument/2006/relationships/hyperlink" Target="#slide=id.g2b654b397_0153" TargetMode="External"/><Relationship Id="rId9" Type="http://schemas.openxmlformats.org/officeDocument/2006/relationships/hyperlink" Target="#slide=id.g2af4f3288_00" TargetMode="External"/><Relationship Id="rId5" Type="http://schemas.openxmlformats.org/officeDocument/2006/relationships/hyperlink" Target="#slide=id.g2b654b397_0153" TargetMode="External"/><Relationship Id="rId6" Type="http://schemas.openxmlformats.org/officeDocument/2006/relationships/hyperlink" Target="#slide=id.g2b654b397_0153"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slide=id.g2b654b397_0161" TargetMode="External"/><Relationship Id="rId4" Type="http://schemas.openxmlformats.org/officeDocument/2006/relationships/hyperlink" Target="#slide=id.g2b654b397_0161" TargetMode="External"/><Relationship Id="rId9" Type="http://schemas.openxmlformats.org/officeDocument/2006/relationships/hyperlink" Target="#slide=next" TargetMode="External"/><Relationship Id="rId5" Type="http://schemas.openxmlformats.org/officeDocument/2006/relationships/hyperlink" Target="#slide=id.g2b654b397_0161" TargetMode="External"/><Relationship Id="rId6" Type="http://schemas.openxmlformats.org/officeDocument/2006/relationships/hyperlink" Target="#slide=id.g2b654b397_0161"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slide=id.g2b654b397_0169" TargetMode="External"/><Relationship Id="rId4" Type="http://schemas.openxmlformats.org/officeDocument/2006/relationships/hyperlink" Target="#slide=id.g2b654b397_0169" TargetMode="External"/><Relationship Id="rId9" Type="http://schemas.openxmlformats.org/officeDocument/2006/relationships/hyperlink" Target="#slide=id.g2af4f3288_00" TargetMode="External"/><Relationship Id="rId5" Type="http://schemas.openxmlformats.org/officeDocument/2006/relationships/hyperlink" Target="#slide=id.g2b654b397_0169" TargetMode="External"/><Relationship Id="rId6" Type="http://schemas.openxmlformats.org/officeDocument/2006/relationships/hyperlink" Target="#slide=id.g2b654b397_0169"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slide=id.g2b654b397_0177" TargetMode="External"/><Relationship Id="rId4" Type="http://schemas.openxmlformats.org/officeDocument/2006/relationships/hyperlink" Target="#slide=id.g2b654b397_0177" TargetMode="External"/><Relationship Id="rId9" Type="http://schemas.openxmlformats.org/officeDocument/2006/relationships/hyperlink" Target="#slide=next" TargetMode="External"/><Relationship Id="rId5" Type="http://schemas.openxmlformats.org/officeDocument/2006/relationships/hyperlink" Target="#slide=id.g2b654b397_0177" TargetMode="External"/><Relationship Id="rId6" Type="http://schemas.openxmlformats.org/officeDocument/2006/relationships/hyperlink" Target="#slide=id.g2b654b397_0177" TargetMode="External"/><Relationship Id="rId7" Type="http://schemas.openxmlformats.org/officeDocument/2006/relationships/hyperlink" Target="#slide=id.g2b654b397_0177" TargetMode="External"/><Relationship Id="rId8" Type="http://schemas.openxmlformats.org/officeDocument/2006/relationships/hyperlink" Target="#slide=next" TargetMode="External"/><Relationship Id="rId11" Type="http://schemas.openxmlformats.org/officeDocument/2006/relationships/image" Target="../media/image1.png"/><Relationship Id="rId10" Type="http://schemas.openxmlformats.org/officeDocument/2006/relationships/hyperlink" Target="#slide=nex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hyperlink" Target="#slide=id.g2b654b397_0185" TargetMode="External"/><Relationship Id="rId4" Type="http://schemas.openxmlformats.org/officeDocument/2006/relationships/hyperlink" Target="#slide=id.g2b654b397_0185" TargetMode="External"/><Relationship Id="rId9" Type="http://schemas.openxmlformats.org/officeDocument/2006/relationships/hyperlink" Target="#slide=id.g2af4f3288_00" TargetMode="External"/><Relationship Id="rId5" Type="http://schemas.openxmlformats.org/officeDocument/2006/relationships/hyperlink" Target="#slide=id.g2b654b397_0185" TargetMode="External"/><Relationship Id="rId6" Type="http://schemas.openxmlformats.org/officeDocument/2006/relationships/hyperlink" Target="#slide=id.g2b654b397_0185"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hyperlink" Target="#slide=id.g2b654b397_0193" TargetMode="External"/><Relationship Id="rId4" Type="http://schemas.openxmlformats.org/officeDocument/2006/relationships/hyperlink" Target="#slide=id.g2b654b397_0193" TargetMode="External"/><Relationship Id="rId9" Type="http://schemas.openxmlformats.org/officeDocument/2006/relationships/hyperlink" Target="#slide=next" TargetMode="External"/><Relationship Id="rId5" Type="http://schemas.openxmlformats.org/officeDocument/2006/relationships/hyperlink" Target="#slide=id.g2b654b397_0193" TargetMode="External"/><Relationship Id="rId6" Type="http://schemas.openxmlformats.org/officeDocument/2006/relationships/hyperlink" Target="#slide=id.g2b654b397_0193"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slide=id.g2af4f3288_042" TargetMode="External"/><Relationship Id="rId4" Type="http://schemas.openxmlformats.org/officeDocument/2006/relationships/hyperlink" Target="#slide=id.g2af4f3288_042" TargetMode="External"/><Relationship Id="rId9" Type="http://schemas.openxmlformats.org/officeDocument/2006/relationships/hyperlink" Target="#slide=next" TargetMode="External"/><Relationship Id="rId5" Type="http://schemas.openxmlformats.org/officeDocument/2006/relationships/hyperlink" Target="#slide=id.g2af4f3288_042" TargetMode="External"/><Relationship Id="rId6" Type="http://schemas.openxmlformats.org/officeDocument/2006/relationships/hyperlink" Target="#slide=id.g2af4f3288_042"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hyperlink" Target="#slide=id.g2b654b397_0201" TargetMode="External"/><Relationship Id="rId4" Type="http://schemas.openxmlformats.org/officeDocument/2006/relationships/hyperlink" Target="#slide=id.g2b654b397_0201" TargetMode="External"/><Relationship Id="rId9" Type="http://schemas.openxmlformats.org/officeDocument/2006/relationships/hyperlink" Target="#slide=id.g2af4f3288_00" TargetMode="External"/><Relationship Id="rId5" Type="http://schemas.openxmlformats.org/officeDocument/2006/relationships/hyperlink" Target="#slide=id.g2b654b397_0201" TargetMode="External"/><Relationship Id="rId6" Type="http://schemas.openxmlformats.org/officeDocument/2006/relationships/hyperlink" Target="#slide=id.g2b654b397_0201"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hyperlink" Target="#slide=id.g2b654b397_0209" TargetMode="External"/><Relationship Id="rId4" Type="http://schemas.openxmlformats.org/officeDocument/2006/relationships/hyperlink" Target="#slide=id.g2b654b397_0209" TargetMode="External"/><Relationship Id="rId9" Type="http://schemas.openxmlformats.org/officeDocument/2006/relationships/hyperlink" Target="#slide=next" TargetMode="External"/><Relationship Id="rId5" Type="http://schemas.openxmlformats.org/officeDocument/2006/relationships/hyperlink" Target="#slide=id.g2b654b397_0209" TargetMode="External"/><Relationship Id="rId6" Type="http://schemas.openxmlformats.org/officeDocument/2006/relationships/hyperlink" Target="#slide=id.g2b654b397_0209"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slide=id.g2b654b397_0217" TargetMode="External"/><Relationship Id="rId4" Type="http://schemas.openxmlformats.org/officeDocument/2006/relationships/hyperlink" Target="#slide=id.g2b654b397_0217" TargetMode="External"/><Relationship Id="rId9" Type="http://schemas.openxmlformats.org/officeDocument/2006/relationships/hyperlink" Target="#slide=id.g2af4f3288_00" TargetMode="External"/><Relationship Id="rId5" Type="http://schemas.openxmlformats.org/officeDocument/2006/relationships/hyperlink" Target="#slide=id.g2b654b397_0217" TargetMode="External"/><Relationship Id="rId6" Type="http://schemas.openxmlformats.org/officeDocument/2006/relationships/hyperlink" Target="#slide=id.g2b654b397_0217"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hyperlink" Target="#slide=id.g2b654b397_0225" TargetMode="External"/><Relationship Id="rId4" Type="http://schemas.openxmlformats.org/officeDocument/2006/relationships/hyperlink" Target="#slide=id.g2b654b397_0225" TargetMode="External"/><Relationship Id="rId9" Type="http://schemas.openxmlformats.org/officeDocument/2006/relationships/hyperlink" Target="#slide=next" TargetMode="External"/><Relationship Id="rId5" Type="http://schemas.openxmlformats.org/officeDocument/2006/relationships/hyperlink" Target="#slide=id.g2b654b397_0225" TargetMode="External"/><Relationship Id="rId6" Type="http://schemas.openxmlformats.org/officeDocument/2006/relationships/hyperlink" Target="#slide=id.g2b654b397_0225"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hyperlink" Target="#slide=id.g2b654b397_0233" TargetMode="External"/><Relationship Id="rId4" Type="http://schemas.openxmlformats.org/officeDocument/2006/relationships/hyperlink" Target="#slide=id.g2b654b397_0233" TargetMode="External"/><Relationship Id="rId9" Type="http://schemas.openxmlformats.org/officeDocument/2006/relationships/hyperlink" Target="#slide=id.g2af4f3288_00" TargetMode="External"/><Relationship Id="rId5" Type="http://schemas.openxmlformats.org/officeDocument/2006/relationships/hyperlink" Target="#slide=id.g2b654b397_0233" TargetMode="External"/><Relationship Id="rId6" Type="http://schemas.openxmlformats.org/officeDocument/2006/relationships/hyperlink" Target="#slide=id.g2b654b397_0233"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hyperlink" Target="#slide=id.g2b654b397_0241" TargetMode="External"/><Relationship Id="rId4" Type="http://schemas.openxmlformats.org/officeDocument/2006/relationships/hyperlink" Target="#slide=id.g2b654b397_0241" TargetMode="External"/><Relationship Id="rId9" Type="http://schemas.openxmlformats.org/officeDocument/2006/relationships/hyperlink" Target="#slide=next" TargetMode="External"/><Relationship Id="rId5" Type="http://schemas.openxmlformats.org/officeDocument/2006/relationships/hyperlink" Target="#slide=id.g2b654b397_0241" TargetMode="External"/><Relationship Id="rId6" Type="http://schemas.openxmlformats.org/officeDocument/2006/relationships/hyperlink" Target="#slide=id.g2b654b397_0241"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hyperlink" Target="#slide=id.g2b654b397_0249" TargetMode="External"/><Relationship Id="rId4" Type="http://schemas.openxmlformats.org/officeDocument/2006/relationships/hyperlink" Target="#slide=id.g2b654b397_0249" TargetMode="External"/><Relationship Id="rId9" Type="http://schemas.openxmlformats.org/officeDocument/2006/relationships/hyperlink" Target="#slide=id.g2af4f3288_00" TargetMode="External"/><Relationship Id="rId5" Type="http://schemas.openxmlformats.org/officeDocument/2006/relationships/hyperlink" Target="#slide=id.g2b654b397_0249" TargetMode="External"/><Relationship Id="rId6" Type="http://schemas.openxmlformats.org/officeDocument/2006/relationships/hyperlink" Target="#slide=id.g2b654b397_0249"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hyperlink" Target="#slide=id.g2b654b397_0257" TargetMode="External"/><Relationship Id="rId4" Type="http://schemas.openxmlformats.org/officeDocument/2006/relationships/hyperlink" Target="#slide=id.g2b654b397_0257" TargetMode="External"/><Relationship Id="rId9" Type="http://schemas.openxmlformats.org/officeDocument/2006/relationships/hyperlink" Target="#slide=next" TargetMode="External"/><Relationship Id="rId5" Type="http://schemas.openxmlformats.org/officeDocument/2006/relationships/hyperlink" Target="#slide=id.g2b654b397_0257" TargetMode="External"/><Relationship Id="rId6" Type="http://schemas.openxmlformats.org/officeDocument/2006/relationships/hyperlink" Target="#slide=id.g2b654b397_0257"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hyperlink" Target="#slide=id.g2b654b397_0265" TargetMode="External"/><Relationship Id="rId4" Type="http://schemas.openxmlformats.org/officeDocument/2006/relationships/hyperlink" Target="#slide=id.g2b654b397_0265" TargetMode="External"/><Relationship Id="rId9" Type="http://schemas.openxmlformats.org/officeDocument/2006/relationships/hyperlink" Target="#slide=id.g2af4f3288_00" TargetMode="External"/><Relationship Id="rId5" Type="http://schemas.openxmlformats.org/officeDocument/2006/relationships/hyperlink" Target="#slide=id.g2b654b397_0265" TargetMode="External"/><Relationship Id="rId6" Type="http://schemas.openxmlformats.org/officeDocument/2006/relationships/hyperlink" Target="#slide=id.g2b654b397_0265"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hyperlink" Target="#slide=id.g2b654b397_0273" TargetMode="External"/><Relationship Id="rId4" Type="http://schemas.openxmlformats.org/officeDocument/2006/relationships/hyperlink" Target="#slide=id.g2b654b397_0273" TargetMode="External"/><Relationship Id="rId9" Type="http://schemas.openxmlformats.org/officeDocument/2006/relationships/hyperlink" Target="#slide=next" TargetMode="External"/><Relationship Id="rId5" Type="http://schemas.openxmlformats.org/officeDocument/2006/relationships/hyperlink" Target="#slide=id.g2b654b397_0257" TargetMode="External"/><Relationship Id="rId6" Type="http://schemas.openxmlformats.org/officeDocument/2006/relationships/hyperlink" Target="#slide=id.g2b654b397_0273" TargetMode="External"/><Relationship Id="rId7" Type="http://schemas.openxmlformats.org/officeDocument/2006/relationships/hyperlink" Target="#slide=id.g2b654b397_0273" TargetMode="External"/><Relationship Id="rId8" Type="http://schemas.openxmlformats.org/officeDocument/2006/relationships/hyperlink" Target="#slide=next" TargetMode="External"/><Relationship Id="rId11" Type="http://schemas.openxmlformats.org/officeDocument/2006/relationships/image" Target="../media/image1.png"/><Relationship Id="rId10" Type="http://schemas.openxmlformats.org/officeDocument/2006/relationships/hyperlink" Target="#slide=nex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slide=id.g2af4f3288_055" TargetMode="External"/><Relationship Id="rId4" Type="http://schemas.openxmlformats.org/officeDocument/2006/relationships/hyperlink" Target="#slide=id.g2af4f3288_055" TargetMode="External"/><Relationship Id="rId9" Type="http://schemas.openxmlformats.org/officeDocument/2006/relationships/hyperlink" Target="#slide=id.g2af4f3288_00" TargetMode="External"/><Relationship Id="rId5" Type="http://schemas.openxmlformats.org/officeDocument/2006/relationships/hyperlink" Target="#slide=id.g2af4f3288_055" TargetMode="External"/><Relationship Id="rId6" Type="http://schemas.openxmlformats.org/officeDocument/2006/relationships/hyperlink" Target="#slide=id.g2af4f3288_055"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hyperlink" Target="#slide=id.g2b654b397_0281" TargetMode="External"/><Relationship Id="rId4" Type="http://schemas.openxmlformats.org/officeDocument/2006/relationships/hyperlink" Target="#slide=id.g2b654b397_0281" TargetMode="External"/><Relationship Id="rId9" Type="http://schemas.openxmlformats.org/officeDocument/2006/relationships/hyperlink" Target="#slide=id.g2af4f3288_00" TargetMode="External"/><Relationship Id="rId5" Type="http://schemas.openxmlformats.org/officeDocument/2006/relationships/hyperlink" Target="#slide=id.g2b654b397_0281" TargetMode="External"/><Relationship Id="rId6" Type="http://schemas.openxmlformats.org/officeDocument/2006/relationships/hyperlink" Target="#slide=id.g2b654b397_0281"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hyperlink" Target="#slide=id.g2b654b397_0289" TargetMode="External"/><Relationship Id="rId4" Type="http://schemas.openxmlformats.org/officeDocument/2006/relationships/hyperlink" Target="#slide=id.g2b654b397_0289" TargetMode="External"/><Relationship Id="rId9" Type="http://schemas.openxmlformats.org/officeDocument/2006/relationships/hyperlink" Target="#slide=next" TargetMode="External"/><Relationship Id="rId5" Type="http://schemas.openxmlformats.org/officeDocument/2006/relationships/hyperlink" Target="#slide=id.g2b654b397_0289" TargetMode="External"/><Relationship Id="rId6" Type="http://schemas.openxmlformats.org/officeDocument/2006/relationships/hyperlink" Target="#slide=id.g2b654b397_0289"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hyperlink" Target="#slide=id.g2b654b397_0297" TargetMode="External"/><Relationship Id="rId4" Type="http://schemas.openxmlformats.org/officeDocument/2006/relationships/hyperlink" Target="#slide=id.g2b654b397_0297" TargetMode="External"/><Relationship Id="rId9" Type="http://schemas.openxmlformats.org/officeDocument/2006/relationships/hyperlink" Target="#slide=id.g2af4f3288_00" TargetMode="External"/><Relationship Id="rId5" Type="http://schemas.openxmlformats.org/officeDocument/2006/relationships/hyperlink" Target="#slide=id.g2b654b397_0297" TargetMode="External"/><Relationship Id="rId6" Type="http://schemas.openxmlformats.org/officeDocument/2006/relationships/hyperlink" Target="#slide=id.g2b654b397_0297"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hyperlink" Target="#slide=id.g2b654b397_0305" TargetMode="External"/><Relationship Id="rId4" Type="http://schemas.openxmlformats.org/officeDocument/2006/relationships/hyperlink" Target="#slide=id.g2b654b397_0305" TargetMode="External"/><Relationship Id="rId9" Type="http://schemas.openxmlformats.org/officeDocument/2006/relationships/hyperlink" Target="#slide=next" TargetMode="External"/><Relationship Id="rId5" Type="http://schemas.openxmlformats.org/officeDocument/2006/relationships/hyperlink" Target="#slide=id.g2b654b397_0305" TargetMode="External"/><Relationship Id="rId6" Type="http://schemas.openxmlformats.org/officeDocument/2006/relationships/hyperlink" Target="#slide=id.g2b654b397_0305"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hyperlink" Target="#slide=id.g2b654b397_0313" TargetMode="External"/><Relationship Id="rId4" Type="http://schemas.openxmlformats.org/officeDocument/2006/relationships/hyperlink" Target="#slide=id.g2b654b397_0313" TargetMode="External"/><Relationship Id="rId9" Type="http://schemas.openxmlformats.org/officeDocument/2006/relationships/hyperlink" Target="#slide=id.g2af4f3288_00" TargetMode="External"/><Relationship Id="rId5" Type="http://schemas.openxmlformats.org/officeDocument/2006/relationships/hyperlink" Target="#slide=id.g2b654b397_0313" TargetMode="External"/><Relationship Id="rId6" Type="http://schemas.openxmlformats.org/officeDocument/2006/relationships/hyperlink" Target="#slide=id.g2b654b397_0313"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hyperlink" Target="#slide=id.g2b654b397_0321" TargetMode="External"/><Relationship Id="rId4" Type="http://schemas.openxmlformats.org/officeDocument/2006/relationships/hyperlink" Target="#slide=id.g2b654b397_0321" TargetMode="External"/><Relationship Id="rId9" Type="http://schemas.openxmlformats.org/officeDocument/2006/relationships/hyperlink" Target="#slide=next" TargetMode="External"/><Relationship Id="rId5" Type="http://schemas.openxmlformats.org/officeDocument/2006/relationships/hyperlink" Target="#slide=id.g2b654b397_0321" TargetMode="External"/><Relationship Id="rId6" Type="http://schemas.openxmlformats.org/officeDocument/2006/relationships/hyperlink" Target="#slide=id.g2b654b397_0321" TargetMode="External"/><Relationship Id="rId7" Type="http://schemas.openxmlformats.org/officeDocument/2006/relationships/hyperlink" Target="#slide=id.g2b654b397_0321" TargetMode="External"/><Relationship Id="rId8" Type="http://schemas.openxmlformats.org/officeDocument/2006/relationships/hyperlink" Target="#slide=next" TargetMode="External"/><Relationship Id="rId11" Type="http://schemas.openxmlformats.org/officeDocument/2006/relationships/image" Target="../media/image1.png"/><Relationship Id="rId10" Type="http://schemas.openxmlformats.org/officeDocument/2006/relationships/hyperlink" Target="#slide=next"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hyperlink" Target="#slide=id.g2b654b397_0329" TargetMode="External"/><Relationship Id="rId4" Type="http://schemas.openxmlformats.org/officeDocument/2006/relationships/hyperlink" Target="#slide=id.g2b654b397_0329" TargetMode="External"/><Relationship Id="rId9" Type="http://schemas.openxmlformats.org/officeDocument/2006/relationships/hyperlink" Target="#slide=id.g2af4f3288_00" TargetMode="External"/><Relationship Id="rId5" Type="http://schemas.openxmlformats.org/officeDocument/2006/relationships/hyperlink" Target="#slide=id.g2b654b397_0329" TargetMode="External"/><Relationship Id="rId6" Type="http://schemas.openxmlformats.org/officeDocument/2006/relationships/hyperlink" Target="#slide=id.g2b654b397_0329"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hyperlink" Target="#slide=id.g2b654b397_0337" TargetMode="External"/><Relationship Id="rId4" Type="http://schemas.openxmlformats.org/officeDocument/2006/relationships/hyperlink" Target="#slide=id.g2b654b397_0337" TargetMode="External"/><Relationship Id="rId9" Type="http://schemas.openxmlformats.org/officeDocument/2006/relationships/hyperlink" Target="#slide=next" TargetMode="External"/><Relationship Id="rId5" Type="http://schemas.openxmlformats.org/officeDocument/2006/relationships/hyperlink" Target="#slide=id.g2b654b397_0337" TargetMode="External"/><Relationship Id="rId6" Type="http://schemas.openxmlformats.org/officeDocument/2006/relationships/hyperlink" Target="#slide=id.g2b654b397_0337" TargetMode="External"/><Relationship Id="rId7" Type="http://schemas.openxmlformats.org/officeDocument/2006/relationships/hyperlink" Target="#slide=id.g2b654b397_0337" TargetMode="External"/><Relationship Id="rId8" Type="http://schemas.openxmlformats.org/officeDocument/2006/relationships/hyperlink" Target="#slide=id.g2b654b397_0337" TargetMode="External"/><Relationship Id="rId11" Type="http://schemas.openxmlformats.org/officeDocument/2006/relationships/hyperlink" Target="#slide=next" TargetMode="External"/><Relationship Id="rId10" Type="http://schemas.openxmlformats.org/officeDocument/2006/relationships/hyperlink" Target="#slide=next" TargetMode="External"/><Relationship Id="rId12" Type="http://schemas.openxmlformats.org/officeDocument/2006/relationships/image" Target="../media/image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hyperlink" Target="#slide=id.g2b654b397_0345" TargetMode="External"/><Relationship Id="rId4" Type="http://schemas.openxmlformats.org/officeDocument/2006/relationships/hyperlink" Target="#slide=id.g2b654b397_0345" TargetMode="External"/><Relationship Id="rId9" Type="http://schemas.openxmlformats.org/officeDocument/2006/relationships/hyperlink" Target="#slide=id.g2af4f3288_00" TargetMode="External"/><Relationship Id="rId5" Type="http://schemas.openxmlformats.org/officeDocument/2006/relationships/hyperlink" Target="#slide=id.g2b654b397_0345" TargetMode="External"/><Relationship Id="rId6" Type="http://schemas.openxmlformats.org/officeDocument/2006/relationships/hyperlink" Target="#slide=id.g2b654b397_0345"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hyperlink" Target="#slide=id.g2b654b397_0353" TargetMode="External"/><Relationship Id="rId4" Type="http://schemas.openxmlformats.org/officeDocument/2006/relationships/hyperlink" Target="#slide=id.g2b654b397_0353" TargetMode="External"/><Relationship Id="rId9" Type="http://schemas.openxmlformats.org/officeDocument/2006/relationships/hyperlink" Target="#slide=next" TargetMode="External"/><Relationship Id="rId5" Type="http://schemas.openxmlformats.org/officeDocument/2006/relationships/hyperlink" Target="#slide=id.g2b654b397_0353" TargetMode="External"/><Relationship Id="rId6" Type="http://schemas.openxmlformats.org/officeDocument/2006/relationships/hyperlink" Target="#slide=id.g2b654b397_0353"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slide=id.g2b654b397_00" TargetMode="External"/><Relationship Id="rId4" Type="http://schemas.openxmlformats.org/officeDocument/2006/relationships/hyperlink" Target="#slide=id.g2b654b397_00" TargetMode="External"/><Relationship Id="rId9" Type="http://schemas.openxmlformats.org/officeDocument/2006/relationships/hyperlink" Target="#slide=next" TargetMode="External"/><Relationship Id="rId5" Type="http://schemas.openxmlformats.org/officeDocument/2006/relationships/hyperlink" Target="#slide=id.g2b654b397_00" TargetMode="External"/><Relationship Id="rId6" Type="http://schemas.openxmlformats.org/officeDocument/2006/relationships/hyperlink" Target="#slide=id.g2b654b397_00"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hyperlink" Target="#slide=id.g2b654b397_0361" TargetMode="External"/><Relationship Id="rId4" Type="http://schemas.openxmlformats.org/officeDocument/2006/relationships/hyperlink" Target="#slide=id.g2b654b397_0361" TargetMode="External"/><Relationship Id="rId9" Type="http://schemas.openxmlformats.org/officeDocument/2006/relationships/hyperlink" Target="#slide=id.g2af4f3288_00" TargetMode="External"/><Relationship Id="rId5" Type="http://schemas.openxmlformats.org/officeDocument/2006/relationships/hyperlink" Target="#slide=id.g2b654b397_0361" TargetMode="External"/><Relationship Id="rId6" Type="http://schemas.openxmlformats.org/officeDocument/2006/relationships/hyperlink" Target="#slide=id.g2b654b397_0361"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hyperlink" Target="#slide=id.g2b654b397_0369" TargetMode="External"/><Relationship Id="rId4" Type="http://schemas.openxmlformats.org/officeDocument/2006/relationships/hyperlink" Target="#slide=id.g2b654b397_0369" TargetMode="External"/><Relationship Id="rId9" Type="http://schemas.openxmlformats.org/officeDocument/2006/relationships/hyperlink" Target="#slide=next" TargetMode="External"/><Relationship Id="rId5" Type="http://schemas.openxmlformats.org/officeDocument/2006/relationships/hyperlink" Target="#slide=id.g2b654b397_0369" TargetMode="External"/><Relationship Id="rId6" Type="http://schemas.openxmlformats.org/officeDocument/2006/relationships/hyperlink" Target="#slide=id.g2b654b397_0369"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hyperlink" Target="#slide=id.g2b654b397_0377" TargetMode="External"/><Relationship Id="rId4" Type="http://schemas.openxmlformats.org/officeDocument/2006/relationships/hyperlink" Target="#slide=id.g2b654b397_0377" TargetMode="External"/><Relationship Id="rId9" Type="http://schemas.openxmlformats.org/officeDocument/2006/relationships/hyperlink" Target="#slide=id.g2af4f3288_00" TargetMode="External"/><Relationship Id="rId5" Type="http://schemas.openxmlformats.org/officeDocument/2006/relationships/hyperlink" Target="#slide=id.g2b654b397_0377" TargetMode="External"/><Relationship Id="rId6" Type="http://schemas.openxmlformats.org/officeDocument/2006/relationships/hyperlink" Target="#slide=id.g2b654b397_0377"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hyperlink" Target="#slide=id.g2b654b397_0465" TargetMode="External"/><Relationship Id="rId4" Type="http://schemas.openxmlformats.org/officeDocument/2006/relationships/hyperlink" Target="#slide=id.g2b654b397_0465" TargetMode="External"/><Relationship Id="rId9" Type="http://schemas.openxmlformats.org/officeDocument/2006/relationships/hyperlink" Target="#slide=next" TargetMode="External"/><Relationship Id="rId5" Type="http://schemas.openxmlformats.org/officeDocument/2006/relationships/hyperlink" Target="#slide=id.g2b654b397_0465" TargetMode="External"/><Relationship Id="rId6" Type="http://schemas.openxmlformats.org/officeDocument/2006/relationships/hyperlink" Target="#slide=id.g2b654b397_0465" TargetMode="External"/><Relationship Id="rId7" Type="http://schemas.openxmlformats.org/officeDocument/2006/relationships/hyperlink" Target="#slide=id.g2b654b397_0465" TargetMode="External"/><Relationship Id="rId8" Type="http://schemas.openxmlformats.org/officeDocument/2006/relationships/hyperlink" Target="#slide=next" TargetMode="External"/><Relationship Id="rId11" Type="http://schemas.openxmlformats.org/officeDocument/2006/relationships/image" Target="../media/image1.png"/><Relationship Id="rId10" Type="http://schemas.openxmlformats.org/officeDocument/2006/relationships/hyperlink" Target="#slide=next" TargetMode="External"/><Relationship Id="rId13" Type="http://schemas.openxmlformats.org/officeDocument/2006/relationships/image" Target="../media/image6.png"/><Relationship Id="rId12" Type="http://schemas.openxmlformats.org/officeDocument/2006/relationships/hyperlink" Target="#slide=id.g2b654b397_0465"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hyperlink" Target="#slide=id.g2b654b397_0474" TargetMode="External"/><Relationship Id="rId4" Type="http://schemas.openxmlformats.org/officeDocument/2006/relationships/hyperlink" Target="#slide=id.g2b654b397_0474" TargetMode="External"/><Relationship Id="rId9" Type="http://schemas.openxmlformats.org/officeDocument/2006/relationships/hyperlink" Target="#slide=next" TargetMode="External"/><Relationship Id="rId5" Type="http://schemas.openxmlformats.org/officeDocument/2006/relationships/hyperlink" Target="#slide=id.g2b654b397_0474" TargetMode="External"/><Relationship Id="rId6" Type="http://schemas.openxmlformats.org/officeDocument/2006/relationships/hyperlink" Target="#slide=id.g2b654b397_0474"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 Id="rId3" Type="http://schemas.openxmlformats.org/officeDocument/2006/relationships/hyperlink" Target="#slide=id.g2b654b397_0482" TargetMode="External"/><Relationship Id="rId4" Type="http://schemas.openxmlformats.org/officeDocument/2006/relationships/hyperlink" Target="#slide=id.g2b654b397_0482" TargetMode="External"/><Relationship Id="rId9" Type="http://schemas.openxmlformats.org/officeDocument/2006/relationships/hyperlink" Target="#slide=id.g2af4f3288_00" TargetMode="External"/><Relationship Id="rId5" Type="http://schemas.openxmlformats.org/officeDocument/2006/relationships/hyperlink" Target="#slide=id.g2b654b397_0482" TargetMode="External"/><Relationship Id="rId6" Type="http://schemas.openxmlformats.org/officeDocument/2006/relationships/hyperlink" Target="#slide=id.g2b654b397_0482"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slide=id.g2b654b397_08" TargetMode="External"/><Relationship Id="rId4" Type="http://schemas.openxmlformats.org/officeDocument/2006/relationships/hyperlink" Target="#slide=id.g2b654b397_08" TargetMode="External"/><Relationship Id="rId9" Type="http://schemas.openxmlformats.org/officeDocument/2006/relationships/hyperlink" Target="#slide=id.g2af4f3288_00" TargetMode="External"/><Relationship Id="rId5" Type="http://schemas.openxmlformats.org/officeDocument/2006/relationships/hyperlink" Target="#slide=id.g2b654b397_08" TargetMode="External"/><Relationship Id="rId6" Type="http://schemas.openxmlformats.org/officeDocument/2006/relationships/hyperlink" Target="#slide=id.g2b654b397_08"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slide=id.g2b654b397_016" TargetMode="External"/><Relationship Id="rId4" Type="http://schemas.openxmlformats.org/officeDocument/2006/relationships/hyperlink" Target="#slide=id.g2b654b397_016" TargetMode="External"/><Relationship Id="rId9" Type="http://schemas.openxmlformats.org/officeDocument/2006/relationships/hyperlink" Target="#slide=next" TargetMode="External"/><Relationship Id="rId5" Type="http://schemas.openxmlformats.org/officeDocument/2006/relationships/hyperlink" Target="#slide=id.g2b654b397_016" TargetMode="External"/><Relationship Id="rId6" Type="http://schemas.openxmlformats.org/officeDocument/2006/relationships/hyperlink" Target="#slide=id.g2b654b397_016"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slide=id.g2b654b397_024" TargetMode="External"/><Relationship Id="rId4" Type="http://schemas.openxmlformats.org/officeDocument/2006/relationships/hyperlink" Target="#slide=id.g2b654b397_024" TargetMode="External"/><Relationship Id="rId9" Type="http://schemas.openxmlformats.org/officeDocument/2006/relationships/hyperlink" Target="#slide=id.g2af4f3288_00" TargetMode="External"/><Relationship Id="rId5" Type="http://schemas.openxmlformats.org/officeDocument/2006/relationships/hyperlink" Target="#slide=id.g2b654b397_024" TargetMode="External"/><Relationship Id="rId6" Type="http://schemas.openxmlformats.org/officeDocument/2006/relationships/hyperlink" Target="#slide=id.g2b654b397_024" TargetMode="External"/><Relationship Id="rId7" Type="http://schemas.openxmlformats.org/officeDocument/2006/relationships/hyperlink" Target="#slide=id.g2af4f3288_00" TargetMode="External"/><Relationship Id="rId8" Type="http://schemas.openxmlformats.org/officeDocument/2006/relationships/hyperlink" Target="#slide=id.g2af4f3288_00" TargetMode="External"/><Relationship Id="rId10"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slide=id.g2b654b397_032" TargetMode="External"/><Relationship Id="rId4" Type="http://schemas.openxmlformats.org/officeDocument/2006/relationships/hyperlink" Target="#slide=id.g2b654b397_032" TargetMode="External"/><Relationship Id="rId9" Type="http://schemas.openxmlformats.org/officeDocument/2006/relationships/hyperlink" Target="#slide=next" TargetMode="External"/><Relationship Id="rId5" Type="http://schemas.openxmlformats.org/officeDocument/2006/relationships/hyperlink" Target="#slide=id.g2b654b397_032" TargetMode="External"/><Relationship Id="rId6" Type="http://schemas.openxmlformats.org/officeDocument/2006/relationships/hyperlink" Target="#slide=id.g2b654b397_032" TargetMode="External"/><Relationship Id="rId7" Type="http://schemas.openxmlformats.org/officeDocument/2006/relationships/hyperlink" Target="#slide=next" TargetMode="External"/><Relationship Id="rId8" Type="http://schemas.openxmlformats.org/officeDocument/2006/relationships/hyperlink" Target="#slide=next" TargetMode="External"/><Relationship Id="rId10"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 name="Shape 44"/>
        <p:cNvGrpSpPr/>
        <p:nvPr/>
      </p:nvGrpSpPr>
      <p:grpSpPr>
        <a:xfrm>
          <a:off x="0" y="0"/>
          <a:ext cx="0" cy="0"/>
          <a:chOff x="0" y="0"/>
          <a:chExt cx="0" cy="0"/>
        </a:xfrm>
      </p:grpSpPr>
      <p:pic>
        <p:nvPicPr>
          <p:cNvPr id="45" name="Shape 45"/>
          <p:cNvPicPr preferRelativeResize="0"/>
          <p:nvPr/>
        </p:nvPicPr>
        <p:blipFill>
          <a:blip r:embed="rId3">
            <a:alphaModFix/>
          </a:blip>
          <a:stretch>
            <a:fillRect/>
          </a:stretch>
        </p:blipFill>
        <p:spPr>
          <a:xfrm>
            <a:off x="1183475" y="2647950"/>
            <a:ext cx="6512300" cy="1934200"/>
          </a:xfrm>
          <a:prstGeom prst="rect">
            <a:avLst/>
          </a:prstGeom>
          <a:noFill/>
          <a:ln>
            <a:noFill/>
          </a:ln>
        </p:spPr>
      </p:pic>
      <p:pic>
        <p:nvPicPr>
          <p:cNvPr id="46" name="Shape 46"/>
          <p:cNvPicPr preferRelativeResize="0"/>
          <p:nvPr/>
        </p:nvPicPr>
        <p:blipFill>
          <a:blip r:embed="rId4">
            <a:alphaModFix/>
          </a:blip>
          <a:stretch>
            <a:fillRect/>
          </a:stretch>
        </p:blipFill>
        <p:spPr>
          <a:xfrm>
            <a:off x="258750" y="6103250"/>
            <a:ext cx="1368100" cy="478675"/>
          </a:xfrm>
          <a:prstGeom prst="rect">
            <a:avLst/>
          </a:prstGeom>
          <a:noFill/>
          <a:ln>
            <a:noFill/>
          </a:ln>
        </p:spPr>
      </p:pic>
      <p:sp>
        <p:nvSpPr>
          <p:cNvPr id="47" name="Shape 47"/>
          <p:cNvSpPr txBox="1"/>
          <p:nvPr/>
        </p:nvSpPr>
        <p:spPr>
          <a:xfrm>
            <a:off x="1730550" y="5802174"/>
            <a:ext cx="6872100" cy="950400"/>
          </a:xfrm>
          <a:prstGeom prst="rect">
            <a:avLst/>
          </a:prstGeom>
          <a:noFill/>
          <a:ln>
            <a:noFill/>
          </a:ln>
        </p:spPr>
        <p:txBody>
          <a:bodyPr anchorCtr="0" anchor="t" bIns="91425" lIns="91425" rIns="91425" wrap="square" tIns="91425">
            <a:noAutofit/>
          </a:bodyPr>
          <a:lstStyle/>
          <a:p>
            <a:pPr lvl="0">
              <a:spcBef>
                <a:spcPts val="0"/>
              </a:spcBef>
              <a:buClr>
                <a:schemeClr val="dk1"/>
              </a:buClr>
              <a:buFont typeface="Arial"/>
              <a:buNone/>
            </a:pPr>
            <a:r>
              <a:rPr lang="en">
                <a:solidFill>
                  <a:schemeClr val="lt1"/>
                </a:solidFill>
              </a:rPr>
              <a:t>Attribution: “SOCI 1001 Jeopardy,” a derivative of </a:t>
            </a:r>
            <a:r>
              <a:rPr lang="en" u="sng">
                <a:solidFill>
                  <a:schemeClr val="lt1"/>
                </a:solidFill>
                <a:hlinkClick r:id="rId5"/>
              </a:rPr>
              <a:t>“Jeopardy Game 5-Topic Template”</a:t>
            </a:r>
            <a:r>
              <a:rPr lang="en">
                <a:solidFill>
                  <a:schemeClr val="lt1"/>
                </a:solidFill>
              </a:rPr>
              <a:t> by </a:t>
            </a:r>
            <a:r>
              <a:rPr lang="en" u="sng">
                <a:solidFill>
                  <a:schemeClr val="lt1"/>
                </a:solidFill>
                <a:hlinkClick r:id="rId6"/>
              </a:rPr>
              <a:t>Eric Curtz</a:t>
            </a:r>
            <a:r>
              <a:rPr lang="en">
                <a:solidFill>
                  <a:schemeClr val="lt1"/>
                </a:solidFill>
              </a:rPr>
              <a:t> is licensed under </a:t>
            </a:r>
            <a:r>
              <a:rPr lang="en" u="sng">
                <a:solidFill>
                  <a:schemeClr val="lt1"/>
                </a:solidFill>
                <a:hlinkClick r:id="rId7"/>
              </a:rPr>
              <a:t>CC BY-NC 3.0 </a:t>
            </a:r>
          </a:p>
          <a:p>
            <a:pPr lvl="0" rtl="0">
              <a:lnSpc>
                <a:spcPct val="115000"/>
              </a:lnSpc>
              <a:spcBef>
                <a:spcPts val="1200"/>
              </a:spcBef>
              <a:buClr>
                <a:schemeClr val="dk1"/>
              </a:buClr>
              <a:buSzPct val="100000"/>
              <a:buFont typeface="Arial"/>
              <a:buNone/>
            </a:pPr>
            <a:r>
              <a:rPr lang="en" sz="1100">
                <a:solidFill>
                  <a:srgbClr val="222222"/>
                </a:solidFill>
                <a:highlight>
                  <a:srgbClr val="FFFFFF"/>
                </a:highlight>
              </a:rPr>
              <a:t> </a:t>
            </a:r>
          </a:p>
          <a:p>
            <a:pPr lvl="0" rtl="0">
              <a:lnSpc>
                <a:spcPct val="115000"/>
              </a:lnSpc>
              <a:spcBef>
                <a:spcPts val="1200"/>
              </a:spcBef>
              <a:buNone/>
            </a:pPr>
            <a:r>
              <a:t/>
            </a:r>
            <a:endParaRPr>
              <a:solidFill>
                <a:srgbClr val="FFFFFF"/>
              </a:solidFill>
            </a:endParaRPr>
          </a:p>
        </p:txBody>
      </p:sp>
      <p:sp>
        <p:nvSpPr>
          <p:cNvPr id="48" name="Shape 48"/>
          <p:cNvSpPr/>
          <p:nvPr/>
        </p:nvSpPr>
        <p:spPr>
          <a:xfrm>
            <a:off x="784763" y="1038250"/>
            <a:ext cx="7309708" cy="1219656"/>
          </a:xfrm>
          <a:prstGeom prst="rect">
            <a:avLst/>
          </a:prstGeom>
        </p:spPr>
        <p:txBody>
          <a:bodyPr>
            <a:prstTxWarp prst="textPlain"/>
          </a:bodyPr>
          <a:lstStyle/>
          <a:p>
            <a:pPr lvl="0" algn="ctr"/>
            <a:r>
              <a:rPr b="0" i="0">
                <a:ln cap="flat" cmpd="sng" w="9525">
                  <a:solidFill>
                    <a:schemeClr val="dk2"/>
                  </a:solidFill>
                  <a:prstDash val="solid"/>
                  <a:round/>
                  <a:headEnd len="med" w="med" type="none"/>
                  <a:tailEnd len="med" w="med" type="none"/>
                </a:ln>
                <a:solidFill>
                  <a:srgbClr val="FFFF00"/>
                </a:solidFill>
                <a:latin typeface="Arial"/>
              </a:rPr>
              <a:t>SOCI1001</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23" name="Shape 123"/>
        <p:cNvGrpSpPr/>
        <p:nvPr/>
      </p:nvGrpSpPr>
      <p:grpSpPr>
        <a:xfrm>
          <a:off x="0" y="0"/>
          <a:ext cx="0" cy="0"/>
          <a:chOff x="0" y="0"/>
          <a:chExt cx="0" cy="0"/>
        </a:xfrm>
      </p:grpSpPr>
      <p:sp>
        <p:nvSpPr>
          <p:cNvPr id="124" name="Shape 124">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25" name="Shape 125">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society?</a:t>
            </a:r>
          </a:p>
        </p:txBody>
      </p:sp>
      <p:sp>
        <p:nvSpPr>
          <p:cNvPr id="126" name="Shape 126">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1 - $400 Answer</a:t>
            </a:r>
          </a:p>
        </p:txBody>
      </p:sp>
      <p:sp>
        <p:nvSpPr>
          <p:cNvPr id="127" name="Shape 127">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128" name="Shape 128">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32" name="Shape 132"/>
        <p:cNvGrpSpPr/>
        <p:nvPr/>
      </p:nvGrpSpPr>
      <p:grpSpPr>
        <a:xfrm>
          <a:off x="0" y="0"/>
          <a:ext cx="0" cy="0"/>
          <a:chOff x="0" y="0"/>
          <a:chExt cx="0" cy="0"/>
        </a:xfrm>
      </p:grpSpPr>
      <p:sp>
        <p:nvSpPr>
          <p:cNvPr id="133" name="Shape 133">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34" name="Shape 134">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nSpc>
                <a:spcPct val="115000"/>
              </a:lnSpc>
              <a:spcBef>
                <a:spcPts val="400"/>
              </a:spcBef>
              <a:spcAft>
                <a:spcPts val="600"/>
              </a:spcAft>
              <a:buClr>
                <a:schemeClr val="dk1"/>
              </a:buClr>
              <a:buSzPct val="61111"/>
              <a:buFont typeface="Arial"/>
              <a:buNone/>
            </a:pPr>
            <a:r>
              <a:rPr lang="en" sz="1800">
                <a:solidFill>
                  <a:srgbClr val="FFFFFF"/>
                </a:solidFill>
                <a:latin typeface="Arial"/>
                <a:ea typeface="Arial"/>
                <a:cs typeface="Arial"/>
                <a:sym typeface="Arial"/>
              </a:rPr>
              <a:t>Beliefs are assumptions we hold to be true, while </a:t>
            </a:r>
            <a:r>
              <a:rPr lang="en" sz="1800" u="sng">
                <a:solidFill>
                  <a:srgbClr val="FFFFFF"/>
                </a:solidFill>
                <a:latin typeface="Arial"/>
                <a:ea typeface="Arial"/>
                <a:cs typeface="Arial"/>
                <a:sym typeface="Arial"/>
              </a:rPr>
              <a:t>BLANK</a:t>
            </a:r>
            <a:r>
              <a:rPr lang="en" sz="1800">
                <a:solidFill>
                  <a:srgbClr val="FFFFFF"/>
                </a:solidFill>
                <a:latin typeface="Arial"/>
                <a:ea typeface="Arial"/>
                <a:cs typeface="Arial"/>
                <a:sym typeface="Arial"/>
              </a:rPr>
              <a:t> are standards or measure of importance a person attaches to something</a:t>
            </a:r>
          </a:p>
          <a:p>
            <a:pPr lvl="0" rtl="0" algn="ctr">
              <a:spcBef>
                <a:spcPts val="0"/>
              </a:spcBef>
              <a:buNone/>
            </a:pPr>
            <a:r>
              <a:t/>
            </a:r>
            <a:endParaRPr sz="4800">
              <a:solidFill>
                <a:srgbClr val="FFFFFF"/>
              </a:solidFill>
            </a:endParaRPr>
          </a:p>
        </p:txBody>
      </p:sp>
      <p:sp>
        <p:nvSpPr>
          <p:cNvPr id="135" name="Shape 135">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1 - $500 Question</a:t>
            </a:r>
          </a:p>
        </p:txBody>
      </p:sp>
      <p:sp>
        <p:nvSpPr>
          <p:cNvPr id="136" name="Shape 136">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137" name="Shape 137">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41" name="Shape 141"/>
        <p:cNvGrpSpPr/>
        <p:nvPr/>
      </p:nvGrpSpPr>
      <p:grpSpPr>
        <a:xfrm>
          <a:off x="0" y="0"/>
          <a:ext cx="0" cy="0"/>
          <a:chOff x="0" y="0"/>
          <a:chExt cx="0" cy="0"/>
        </a:xfrm>
      </p:grpSpPr>
      <p:sp>
        <p:nvSpPr>
          <p:cNvPr id="142" name="Shape 142">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43" name="Shape 143">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are values?</a:t>
            </a:r>
          </a:p>
        </p:txBody>
      </p:sp>
      <p:sp>
        <p:nvSpPr>
          <p:cNvPr id="144" name="Shape 144">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1 - $500 Answer</a:t>
            </a:r>
          </a:p>
        </p:txBody>
      </p:sp>
      <p:sp>
        <p:nvSpPr>
          <p:cNvPr id="145" name="Shape 145">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146" name="Shape 146">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50" name="Shape 150"/>
        <p:cNvGrpSpPr/>
        <p:nvPr/>
      </p:nvGrpSpPr>
      <p:grpSpPr>
        <a:xfrm>
          <a:off x="0" y="0"/>
          <a:ext cx="0" cy="0"/>
          <a:chOff x="0" y="0"/>
          <a:chExt cx="0" cy="0"/>
        </a:xfrm>
      </p:grpSpPr>
      <p:sp>
        <p:nvSpPr>
          <p:cNvPr id="151" name="Shape 151">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52" name="Shape 152">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3600">
                <a:solidFill>
                  <a:srgbClr val="FFFFFF"/>
                </a:solidFill>
              </a:rPr>
              <a:t>Socialization is the process through which people are taught to be proficient members of a society. Some </a:t>
            </a:r>
            <a:r>
              <a:rPr lang="en" sz="3600" u="sng">
                <a:solidFill>
                  <a:srgbClr val="FFFFFF"/>
                </a:solidFill>
              </a:rPr>
              <a:t>BLANKS</a:t>
            </a:r>
            <a:r>
              <a:rPr lang="en" sz="3600">
                <a:solidFill>
                  <a:srgbClr val="FFFFFF"/>
                </a:solidFill>
              </a:rPr>
              <a:t> that teach us include: family, school, peers, work, religion, etc.</a:t>
            </a:r>
          </a:p>
        </p:txBody>
      </p:sp>
      <p:sp>
        <p:nvSpPr>
          <p:cNvPr id="153" name="Shape 153">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$100 Question</a:t>
            </a:r>
          </a:p>
        </p:txBody>
      </p:sp>
      <p:sp>
        <p:nvSpPr>
          <p:cNvPr id="154" name="Shape 154">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155" name="Shape 155">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59" name="Shape 159"/>
        <p:cNvGrpSpPr/>
        <p:nvPr/>
      </p:nvGrpSpPr>
      <p:grpSpPr>
        <a:xfrm>
          <a:off x="0" y="0"/>
          <a:ext cx="0" cy="0"/>
          <a:chOff x="0" y="0"/>
          <a:chExt cx="0" cy="0"/>
        </a:xfrm>
      </p:grpSpPr>
      <p:sp>
        <p:nvSpPr>
          <p:cNvPr id="160" name="Shape 160">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61" name="Shape 161">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are agents?</a:t>
            </a:r>
          </a:p>
          <a:p>
            <a:pPr lvl="0" rtl="0" algn="ctr">
              <a:spcBef>
                <a:spcPts val="0"/>
              </a:spcBef>
              <a:buNone/>
            </a:pPr>
            <a:r>
              <a:rPr lang="en" sz="2400">
                <a:solidFill>
                  <a:srgbClr val="FFFFFF"/>
                </a:solidFill>
              </a:rPr>
              <a:t>*Groups also an acceptable answer</a:t>
            </a:r>
          </a:p>
        </p:txBody>
      </p:sp>
      <p:sp>
        <p:nvSpPr>
          <p:cNvPr id="162" name="Shape 162">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$100 Answer</a:t>
            </a:r>
          </a:p>
        </p:txBody>
      </p:sp>
      <p:sp>
        <p:nvSpPr>
          <p:cNvPr id="163" name="Shape 163">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164" name="Shape 164">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68" name="Shape 168"/>
        <p:cNvGrpSpPr/>
        <p:nvPr/>
      </p:nvGrpSpPr>
      <p:grpSpPr>
        <a:xfrm>
          <a:off x="0" y="0"/>
          <a:ext cx="0" cy="0"/>
          <a:chOff x="0" y="0"/>
          <a:chExt cx="0" cy="0"/>
        </a:xfrm>
      </p:grpSpPr>
      <p:sp>
        <p:nvSpPr>
          <p:cNvPr id="169" name="Shape 169">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70" name="Shape 170">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3600">
                <a:solidFill>
                  <a:srgbClr val="FFFFFF"/>
                </a:solidFill>
              </a:rPr>
              <a:t>Some experts assert that who we are is a result of nurture—the relationships and caring that surround us. Others argue that who we are is based entirely in genetics. This is referred to as </a:t>
            </a:r>
            <a:r>
              <a:rPr lang="en" sz="3600" u="sng">
                <a:solidFill>
                  <a:srgbClr val="FFFFFF"/>
                </a:solidFill>
              </a:rPr>
              <a:t>BLANK </a:t>
            </a:r>
          </a:p>
        </p:txBody>
      </p:sp>
      <p:sp>
        <p:nvSpPr>
          <p:cNvPr id="171" name="Shape 171">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$200 Question</a:t>
            </a:r>
          </a:p>
        </p:txBody>
      </p:sp>
      <p:sp>
        <p:nvSpPr>
          <p:cNvPr id="172" name="Shape 172">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173" name="Shape 173">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77" name="Shape 177"/>
        <p:cNvGrpSpPr/>
        <p:nvPr/>
      </p:nvGrpSpPr>
      <p:grpSpPr>
        <a:xfrm>
          <a:off x="0" y="0"/>
          <a:ext cx="0" cy="0"/>
          <a:chOff x="0" y="0"/>
          <a:chExt cx="0" cy="0"/>
        </a:xfrm>
      </p:grpSpPr>
      <p:sp>
        <p:nvSpPr>
          <p:cNvPr id="178" name="Shape 178">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79" name="Shape 179">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Nature versus Nurture?</a:t>
            </a:r>
          </a:p>
        </p:txBody>
      </p:sp>
      <p:sp>
        <p:nvSpPr>
          <p:cNvPr id="180" name="Shape 180">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$200 Answer</a:t>
            </a:r>
          </a:p>
        </p:txBody>
      </p:sp>
      <p:sp>
        <p:nvSpPr>
          <p:cNvPr id="181" name="Shape 181">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182" name="Shape 182">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86" name="Shape 186"/>
        <p:cNvGrpSpPr/>
        <p:nvPr/>
      </p:nvGrpSpPr>
      <p:grpSpPr>
        <a:xfrm>
          <a:off x="0" y="0"/>
          <a:ext cx="0" cy="0"/>
          <a:chOff x="0" y="0"/>
          <a:chExt cx="0" cy="0"/>
        </a:xfrm>
      </p:grpSpPr>
      <p:sp>
        <p:nvSpPr>
          <p:cNvPr id="187" name="Shape 187">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88" name="Shape 188">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3600">
                <a:solidFill>
                  <a:srgbClr val="FFFFFF"/>
                </a:solidFill>
              </a:rPr>
              <a:t>This theory states that </a:t>
            </a:r>
            <a:r>
              <a:rPr lang="en" sz="3600">
                <a:solidFill>
                  <a:srgbClr val="FFFFFF"/>
                </a:solidFill>
                <a:latin typeface="Calibri"/>
                <a:ea typeface="Calibri"/>
                <a:cs typeface="Calibri"/>
                <a:sym typeface="Calibri"/>
              </a:rPr>
              <a:t>crime is most likely to occur in communities with weak social ties and the absence of social control.</a:t>
            </a:r>
          </a:p>
        </p:txBody>
      </p:sp>
      <p:sp>
        <p:nvSpPr>
          <p:cNvPr id="189" name="Shape 189">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$300 Question</a:t>
            </a:r>
          </a:p>
        </p:txBody>
      </p:sp>
      <p:sp>
        <p:nvSpPr>
          <p:cNvPr id="190" name="Shape 190">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191" name="Shape 191">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pic>
        <p:nvPicPr>
          <p:cNvPr id="192" name="Shape 192"/>
          <p:cNvPicPr preferRelativeResize="0"/>
          <p:nvPr/>
        </p:nvPicPr>
        <p:blipFill>
          <a:blip r:embed="rId11">
            <a:alphaModFix/>
          </a:blip>
          <a:stretch>
            <a:fillRect/>
          </a:stretch>
        </p:blipFill>
        <p:spPr>
          <a:xfrm>
            <a:off x="183575" y="4250025"/>
            <a:ext cx="3543526" cy="19856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96" name="Shape 196"/>
        <p:cNvGrpSpPr/>
        <p:nvPr/>
      </p:nvGrpSpPr>
      <p:grpSpPr>
        <a:xfrm>
          <a:off x="0" y="0"/>
          <a:ext cx="0" cy="0"/>
          <a:chOff x="0" y="0"/>
          <a:chExt cx="0" cy="0"/>
        </a:xfrm>
      </p:grpSpPr>
      <p:sp>
        <p:nvSpPr>
          <p:cNvPr id="197" name="Shape 197">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98" name="Shape 198">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latin typeface="Calibri"/>
                <a:ea typeface="Calibri"/>
                <a:cs typeface="Calibri"/>
                <a:sym typeface="Calibri"/>
              </a:rPr>
              <a:t>What is Social Disorganization Theory?</a:t>
            </a:r>
          </a:p>
        </p:txBody>
      </p:sp>
      <p:sp>
        <p:nvSpPr>
          <p:cNvPr id="199" name="Shape 199">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$300 Answer</a:t>
            </a:r>
          </a:p>
        </p:txBody>
      </p:sp>
      <p:sp>
        <p:nvSpPr>
          <p:cNvPr id="200" name="Shape 200">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201" name="Shape 201">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05" name="Shape 205"/>
        <p:cNvGrpSpPr/>
        <p:nvPr/>
      </p:nvGrpSpPr>
      <p:grpSpPr>
        <a:xfrm>
          <a:off x="0" y="0"/>
          <a:ext cx="0" cy="0"/>
          <a:chOff x="0" y="0"/>
          <a:chExt cx="0" cy="0"/>
        </a:xfrm>
      </p:grpSpPr>
      <p:sp>
        <p:nvSpPr>
          <p:cNvPr id="206" name="Shape 206">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07" name="Shape 207">
            <a:hlinkClick r:id="rId4"/>
          </p:cNvPr>
          <p:cNvSpPr txBox="1"/>
          <p:nvPr>
            <p:ph idx="1" type="body"/>
          </p:nvPr>
        </p:nvSpPr>
        <p:spPr>
          <a:xfrm>
            <a:off x="457200" y="1054113"/>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This theory states that people become criminals because they are conforming to the lower-class society in which they live</a:t>
            </a:r>
            <a:r>
              <a:rPr lang="en" sz="4800">
                <a:solidFill>
                  <a:srgbClr val="FFFFFF"/>
                </a:solidFill>
                <a:latin typeface="Calibri"/>
                <a:ea typeface="Calibri"/>
                <a:cs typeface="Calibri"/>
                <a:sym typeface="Calibri"/>
              </a:rPr>
              <a:t>.</a:t>
            </a:r>
          </a:p>
        </p:txBody>
      </p:sp>
      <p:sp>
        <p:nvSpPr>
          <p:cNvPr id="208" name="Shape 208">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$400 Question</a:t>
            </a:r>
          </a:p>
        </p:txBody>
      </p:sp>
      <p:sp>
        <p:nvSpPr>
          <p:cNvPr id="209" name="Shape 209">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210" name="Shape 210">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52" name="Shape 52"/>
        <p:cNvGrpSpPr/>
        <p:nvPr/>
      </p:nvGrpSpPr>
      <p:grpSpPr>
        <a:xfrm>
          <a:off x="0" y="0"/>
          <a:ext cx="0" cy="0"/>
          <a:chOff x="0" y="0"/>
          <a:chExt cx="0" cy="0"/>
        </a:xfrm>
      </p:grpSpPr>
      <p:sp>
        <p:nvSpPr>
          <p:cNvPr id="53" name="Shape 53">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54" name="Shape 54">
            <a:hlinkClick r:id="rId4"/>
          </p:cNvPr>
          <p:cNvSpPr txBox="1"/>
          <p:nvPr>
            <p:ph type="title"/>
          </p:nvPr>
        </p:nvSpPr>
        <p:spPr>
          <a:xfrm>
            <a:off x="457200" y="274633"/>
            <a:ext cx="4932900" cy="1325700"/>
          </a:xfrm>
          <a:prstGeom prst="rect">
            <a:avLst/>
          </a:prstGeom>
        </p:spPr>
        <p:txBody>
          <a:bodyPr anchorCtr="0" anchor="ctr" bIns="91425" lIns="91425" rIns="91425" wrap="square" tIns="91425">
            <a:noAutofit/>
          </a:bodyPr>
          <a:lstStyle/>
          <a:p>
            <a:pPr lvl="0">
              <a:spcBef>
                <a:spcPts val="0"/>
              </a:spcBef>
              <a:buNone/>
            </a:pPr>
            <a:r>
              <a:rPr lang="en">
                <a:solidFill>
                  <a:srgbClr val="FFFF00"/>
                </a:solidFill>
                <a:hlinkClick r:id="rId5"/>
              </a:rPr>
              <a:t>JEOPARDY BOARD</a:t>
            </a:r>
          </a:p>
        </p:txBody>
      </p:sp>
      <p:graphicFrame>
        <p:nvGraphicFramePr>
          <p:cNvPr id="55" name="Shape 55"/>
          <p:cNvGraphicFramePr/>
          <p:nvPr/>
        </p:nvGraphicFramePr>
        <p:xfrm>
          <a:off x="84750" y="1417833"/>
          <a:ext cx="3000000" cy="3000000"/>
        </p:xfrm>
        <a:graphic>
          <a:graphicData uri="http://schemas.openxmlformats.org/drawingml/2006/table">
            <a:tbl>
              <a:tblPr>
                <a:noFill/>
                <a:tableStyleId>{A0D82FCC-D10D-4B3B-B970-0D1D0B40649D}</a:tableStyleId>
              </a:tblPr>
              <a:tblGrid>
                <a:gridCol w="1801875"/>
                <a:gridCol w="1801875"/>
                <a:gridCol w="1801875"/>
                <a:gridCol w="1801875"/>
                <a:gridCol w="1801875"/>
              </a:tblGrid>
              <a:tr h="897175">
                <a:tc>
                  <a:txBody>
                    <a:bodyPr>
                      <a:noAutofit/>
                    </a:bodyPr>
                    <a:lstStyle/>
                    <a:p>
                      <a:pPr lvl="0" algn="ctr">
                        <a:spcBef>
                          <a:spcPts val="0"/>
                        </a:spcBef>
                        <a:buNone/>
                      </a:pPr>
                      <a:r>
                        <a:rPr b="1" lang="en" sz="1800">
                          <a:solidFill>
                            <a:srgbClr val="FFFFFF"/>
                          </a:solidFill>
                        </a:rPr>
                        <a:t>Groups or Culture</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1600">
                          <a:solidFill>
                            <a:srgbClr val="FFFFFF"/>
                          </a:solidFill>
                        </a:rPr>
                        <a:t>Socialization or Deviance</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1200">
                          <a:solidFill>
                            <a:srgbClr val="FFFFFF"/>
                          </a:solidFill>
                        </a:rPr>
                        <a:t>Social Stratification or Race/Ethnicity</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rtl="0" algn="ctr">
                        <a:spcBef>
                          <a:spcPts val="0"/>
                        </a:spcBef>
                        <a:buNone/>
                      </a:pPr>
                      <a:r>
                        <a:rPr b="1" lang="en">
                          <a:solidFill>
                            <a:srgbClr val="FFFFFF"/>
                          </a:solidFill>
                        </a:rPr>
                        <a:t>Gender/Sex/</a:t>
                      </a:r>
                    </a:p>
                    <a:p>
                      <a:pPr lvl="0" algn="ctr">
                        <a:spcBef>
                          <a:spcPts val="0"/>
                        </a:spcBef>
                        <a:buNone/>
                      </a:pPr>
                      <a:r>
                        <a:rPr b="1" lang="en">
                          <a:solidFill>
                            <a:srgbClr val="FFFFFF"/>
                          </a:solidFill>
                        </a:rPr>
                        <a:t>Sexuality or Marriage/Family</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2400">
                          <a:solidFill>
                            <a:srgbClr val="FFFFFF"/>
                          </a:solidFill>
                        </a:rPr>
                        <a:t>MISC.</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r>
              <a:tr h="897175">
                <a:tc>
                  <a:txBody>
                    <a:bodyPr>
                      <a:noAutofit/>
                    </a:bodyPr>
                    <a:lstStyle/>
                    <a:p>
                      <a:pPr lvl="0" algn="ctr">
                        <a:spcBef>
                          <a:spcPts val="0"/>
                        </a:spcBef>
                        <a:buNone/>
                      </a:pPr>
                      <a:r>
                        <a:rPr b="1" lang="en" sz="3200">
                          <a:solidFill>
                            <a:srgbClr val="FFFF00"/>
                          </a:solidFill>
                          <a:hlinkClick r:id="rId6"/>
                        </a:rPr>
                        <a:t>$100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7"/>
                        </a:rPr>
                        <a:t>$100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8"/>
                        </a:rPr>
                        <a:t>$100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9"/>
                        </a:rPr>
                        <a:t>$100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10"/>
                        </a:rPr>
                        <a:t>$100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r>
              <a:tr h="897175">
                <a:tc>
                  <a:txBody>
                    <a:bodyPr>
                      <a:noAutofit/>
                    </a:bodyPr>
                    <a:lstStyle/>
                    <a:p>
                      <a:pPr lvl="0" rtl="0" algn="ctr">
                        <a:spcBef>
                          <a:spcPts val="0"/>
                        </a:spcBef>
                        <a:buNone/>
                      </a:pPr>
                      <a:r>
                        <a:rPr b="1" lang="en" sz="3200">
                          <a:solidFill>
                            <a:srgbClr val="FFFF00"/>
                          </a:solidFill>
                          <a:hlinkClick r:id="rId11"/>
                        </a:rPr>
                        <a:t>$200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12"/>
                        </a:rPr>
                        <a:t>$200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13"/>
                        </a:rPr>
                        <a:t>$200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14"/>
                        </a:rPr>
                        <a:t>$200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15"/>
                        </a:rPr>
                        <a:t>$200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r>
              <a:tr h="897175">
                <a:tc>
                  <a:txBody>
                    <a:bodyPr>
                      <a:noAutofit/>
                    </a:bodyPr>
                    <a:lstStyle/>
                    <a:p>
                      <a:pPr lvl="0" algn="ctr">
                        <a:spcBef>
                          <a:spcPts val="0"/>
                        </a:spcBef>
                        <a:buNone/>
                      </a:pPr>
                      <a:r>
                        <a:rPr b="1" lang="en" sz="3200">
                          <a:solidFill>
                            <a:srgbClr val="FFFF00"/>
                          </a:solidFill>
                          <a:hlinkClick r:id="rId16"/>
                        </a:rPr>
                        <a:t>$300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17"/>
                        </a:rPr>
                        <a:t>$300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18"/>
                        </a:rPr>
                        <a:t>$300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19"/>
                        </a:rPr>
                        <a:t>$300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20"/>
                        </a:rPr>
                        <a:t>$300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r>
              <a:tr h="897175">
                <a:tc>
                  <a:txBody>
                    <a:bodyPr>
                      <a:noAutofit/>
                    </a:bodyPr>
                    <a:lstStyle/>
                    <a:p>
                      <a:pPr lvl="0" algn="ctr">
                        <a:spcBef>
                          <a:spcPts val="0"/>
                        </a:spcBef>
                        <a:buNone/>
                      </a:pPr>
                      <a:r>
                        <a:rPr b="1" lang="en" sz="3200">
                          <a:solidFill>
                            <a:srgbClr val="FFFF00"/>
                          </a:solidFill>
                          <a:hlinkClick r:id="rId21"/>
                        </a:rPr>
                        <a:t>$400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22"/>
                        </a:rPr>
                        <a:t>$400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23"/>
                        </a:rPr>
                        <a:t>$400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24"/>
                        </a:rPr>
                        <a:t>$400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25"/>
                        </a:rPr>
                        <a:t>$400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r>
              <a:tr h="897175">
                <a:tc>
                  <a:txBody>
                    <a:bodyPr>
                      <a:noAutofit/>
                    </a:bodyPr>
                    <a:lstStyle/>
                    <a:p>
                      <a:pPr lvl="0" algn="ctr">
                        <a:spcBef>
                          <a:spcPts val="0"/>
                        </a:spcBef>
                        <a:buNone/>
                      </a:pPr>
                      <a:r>
                        <a:rPr b="1" lang="en" sz="3200">
                          <a:solidFill>
                            <a:srgbClr val="FFFF00"/>
                          </a:solidFill>
                          <a:hlinkClick r:id="rId26"/>
                        </a:rPr>
                        <a:t>$500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27"/>
                        </a:rPr>
                        <a:t>$500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28"/>
                        </a:rPr>
                        <a:t>$500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29"/>
                        </a:rPr>
                        <a:t>$500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c>
                  <a:txBody>
                    <a:bodyPr>
                      <a:noAutofit/>
                    </a:bodyPr>
                    <a:lstStyle/>
                    <a:p>
                      <a:pPr lvl="0" algn="ctr">
                        <a:spcBef>
                          <a:spcPts val="0"/>
                        </a:spcBef>
                        <a:buNone/>
                      </a:pPr>
                      <a:r>
                        <a:rPr b="1" lang="en" sz="3200">
                          <a:solidFill>
                            <a:srgbClr val="FFFF00"/>
                          </a:solidFill>
                          <a:hlinkClick r:id="rId30"/>
                        </a:rPr>
                        <a:t>$500</a:t>
                      </a:r>
                    </a:p>
                  </a:txBody>
                  <a:tcPr marT="121900" marB="121900" marR="91425" marL="91425" anchor="ctr">
                    <a:lnL cap="flat" cmpd="sng" w="28575">
                      <a:solidFill>
                        <a:srgbClr val="000000"/>
                      </a:solidFill>
                      <a:prstDash val="solid"/>
                      <a:round/>
                      <a:headEnd len="med" w="med" type="none"/>
                      <a:tailEnd len="med" w="med" type="none"/>
                    </a:lnL>
                    <a:lnR cap="flat" cmpd="sng" w="28575">
                      <a:solidFill>
                        <a:srgbClr val="000000"/>
                      </a:solidFill>
                      <a:prstDash val="solid"/>
                      <a:round/>
                      <a:headEnd len="med" w="med" type="none"/>
                      <a:tailEnd len="med" w="med" type="none"/>
                    </a:lnR>
                    <a:lnT cap="flat" cmpd="sng" w="28575">
                      <a:solidFill>
                        <a:srgbClr val="000000"/>
                      </a:solidFill>
                      <a:prstDash val="solid"/>
                      <a:round/>
                      <a:headEnd len="med" w="med" type="none"/>
                      <a:tailEnd len="med" w="med" type="none"/>
                    </a:lnT>
                    <a:lnB cap="flat" cmpd="sng" w="28575">
                      <a:solidFill>
                        <a:srgbClr val="000000"/>
                      </a:solidFill>
                      <a:prstDash val="solid"/>
                      <a:round/>
                      <a:headEnd len="med" w="med" type="none"/>
                      <a:tailEnd len="med" w="med" type="none"/>
                    </a:lnB>
                  </a:tcPr>
                </a:tc>
              </a:tr>
            </a:tbl>
          </a:graphicData>
        </a:graphic>
      </p:graphicFrame>
      <p:sp>
        <p:nvSpPr>
          <p:cNvPr id="56" name="Shape 56">
            <a:hlinkClick r:id="rId31"/>
          </p:cNvPr>
          <p:cNvSpPr txBox="1"/>
          <p:nvPr/>
        </p:nvSpPr>
        <p:spPr>
          <a:xfrm>
            <a:off x="6405700" y="434767"/>
            <a:ext cx="2482500" cy="574800"/>
          </a:xfrm>
          <a:prstGeom prst="rect">
            <a:avLst/>
          </a:prstGeom>
          <a:noFill/>
          <a:ln cap="flat" cmpd="sng" w="28575">
            <a:solidFill>
              <a:srgbClr val="000000"/>
            </a:solidFill>
            <a:prstDash val="solid"/>
            <a:round/>
            <a:headEnd len="med" w="med" type="none"/>
            <a:tailEnd len="med" w="med" type="none"/>
          </a:ln>
        </p:spPr>
        <p:txBody>
          <a:bodyPr anchorCtr="0" anchor="ctr" bIns="91425" lIns="91425" rIns="91425" wrap="square" tIns="91425">
            <a:noAutofit/>
          </a:bodyPr>
          <a:lstStyle/>
          <a:p>
            <a:pPr lvl="0" algn="ctr">
              <a:spcBef>
                <a:spcPts val="0"/>
              </a:spcBef>
              <a:buNone/>
            </a:pPr>
            <a:r>
              <a:rPr b="1" lang="en" sz="1800">
                <a:solidFill>
                  <a:srgbClr val="FFFF00"/>
                </a:solidFill>
                <a:hlinkClick r:id="rId32"/>
              </a:rPr>
              <a:t>FINAL JEOPARDY</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14" name="Shape 214"/>
        <p:cNvGrpSpPr/>
        <p:nvPr/>
      </p:nvGrpSpPr>
      <p:grpSpPr>
        <a:xfrm>
          <a:off x="0" y="0"/>
          <a:ext cx="0" cy="0"/>
          <a:chOff x="0" y="0"/>
          <a:chExt cx="0" cy="0"/>
        </a:xfrm>
      </p:grpSpPr>
      <p:sp>
        <p:nvSpPr>
          <p:cNvPr id="215" name="Shape 215">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16" name="Shape 216">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a:t>
            </a:r>
            <a:r>
              <a:rPr lang="en" sz="4800">
                <a:solidFill>
                  <a:srgbClr val="FFFFFF"/>
                </a:solidFill>
                <a:latin typeface="Calibri"/>
                <a:ea typeface="Calibri"/>
                <a:cs typeface="Calibri"/>
                <a:sym typeface="Calibri"/>
              </a:rPr>
              <a:t>Cultural Deviance Theory?</a:t>
            </a:r>
          </a:p>
        </p:txBody>
      </p:sp>
      <p:sp>
        <p:nvSpPr>
          <p:cNvPr id="217" name="Shape 217">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$400 Answer</a:t>
            </a:r>
          </a:p>
        </p:txBody>
      </p:sp>
      <p:sp>
        <p:nvSpPr>
          <p:cNvPr id="218" name="Shape 218">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219" name="Shape 219">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23" name="Shape 223"/>
        <p:cNvGrpSpPr/>
        <p:nvPr/>
      </p:nvGrpSpPr>
      <p:grpSpPr>
        <a:xfrm>
          <a:off x="0" y="0"/>
          <a:ext cx="0" cy="0"/>
          <a:chOff x="0" y="0"/>
          <a:chExt cx="0" cy="0"/>
        </a:xfrm>
      </p:grpSpPr>
      <p:sp>
        <p:nvSpPr>
          <p:cNvPr id="224" name="Shape 224">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25" name="Shape 225">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3600">
                <a:solidFill>
                  <a:srgbClr val="FFFFFF"/>
                </a:solidFill>
              </a:rPr>
              <a:t>This theory states </a:t>
            </a:r>
            <a:r>
              <a:rPr lang="en" sz="3600">
                <a:solidFill>
                  <a:srgbClr val="FFFFFF"/>
                </a:solidFill>
                <a:latin typeface="Calibri"/>
                <a:ea typeface="Calibri"/>
                <a:cs typeface="Calibri"/>
                <a:sym typeface="Calibri"/>
              </a:rPr>
              <a:t>that deviance is determined not so much by the behaviors themselves or the people who commit them, but by the reactions of others to these behaviors. </a:t>
            </a:r>
          </a:p>
          <a:p>
            <a:pPr lvl="0" rtl="0" algn="ctr">
              <a:spcBef>
                <a:spcPts val="0"/>
              </a:spcBef>
              <a:buNone/>
            </a:pPr>
            <a:r>
              <a:rPr lang="en" sz="3600">
                <a:solidFill>
                  <a:srgbClr val="FFFFFF"/>
                </a:solidFill>
                <a:latin typeface="Calibri"/>
                <a:ea typeface="Calibri"/>
                <a:cs typeface="Calibri"/>
                <a:sym typeface="Calibri"/>
              </a:rPr>
              <a:t>Example: If you call someone a criminal, they may start to believe it and become a criminal.</a:t>
            </a:r>
          </a:p>
        </p:txBody>
      </p:sp>
      <p:sp>
        <p:nvSpPr>
          <p:cNvPr id="226" name="Shape 226">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$500 Question</a:t>
            </a:r>
          </a:p>
        </p:txBody>
      </p:sp>
      <p:sp>
        <p:nvSpPr>
          <p:cNvPr id="227" name="Shape 227">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228" name="Shape 228">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32" name="Shape 232"/>
        <p:cNvGrpSpPr/>
        <p:nvPr/>
      </p:nvGrpSpPr>
      <p:grpSpPr>
        <a:xfrm>
          <a:off x="0" y="0"/>
          <a:ext cx="0" cy="0"/>
          <a:chOff x="0" y="0"/>
          <a:chExt cx="0" cy="0"/>
        </a:xfrm>
      </p:grpSpPr>
      <p:sp>
        <p:nvSpPr>
          <p:cNvPr id="233" name="Shape 233">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34" name="Shape 234">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labelling theory?</a:t>
            </a:r>
          </a:p>
        </p:txBody>
      </p:sp>
      <p:sp>
        <p:nvSpPr>
          <p:cNvPr id="235" name="Shape 235">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2 - $500 Answer</a:t>
            </a:r>
          </a:p>
        </p:txBody>
      </p:sp>
      <p:sp>
        <p:nvSpPr>
          <p:cNvPr id="236" name="Shape 236">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237" name="Shape 237">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41" name="Shape 241"/>
        <p:cNvGrpSpPr/>
        <p:nvPr/>
      </p:nvGrpSpPr>
      <p:grpSpPr>
        <a:xfrm>
          <a:off x="0" y="0"/>
          <a:ext cx="0" cy="0"/>
          <a:chOff x="0" y="0"/>
          <a:chExt cx="0" cy="0"/>
        </a:xfrm>
      </p:grpSpPr>
      <p:sp>
        <p:nvSpPr>
          <p:cNvPr id="242" name="Shape 242">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43" name="Shape 243">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 </a:t>
            </a:r>
            <a:r>
              <a:rPr lang="en" sz="4800" u="sng">
                <a:solidFill>
                  <a:srgbClr val="FFFFFF"/>
                </a:solidFill>
              </a:rPr>
              <a:t>BLANK</a:t>
            </a:r>
            <a:r>
              <a:rPr lang="en" sz="4800">
                <a:solidFill>
                  <a:srgbClr val="FFFFFF"/>
                </a:solidFill>
              </a:rPr>
              <a:t> systems are closed stratification systems in which people can do little or nothing to change their social standing.</a:t>
            </a:r>
          </a:p>
        </p:txBody>
      </p:sp>
      <p:sp>
        <p:nvSpPr>
          <p:cNvPr id="244" name="Shape 244">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3 - $100 Question</a:t>
            </a:r>
          </a:p>
        </p:txBody>
      </p:sp>
      <p:sp>
        <p:nvSpPr>
          <p:cNvPr id="245" name="Shape 245">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246" name="Shape 246">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50" name="Shape 250"/>
        <p:cNvGrpSpPr/>
        <p:nvPr/>
      </p:nvGrpSpPr>
      <p:grpSpPr>
        <a:xfrm>
          <a:off x="0" y="0"/>
          <a:ext cx="0" cy="0"/>
          <a:chOff x="0" y="0"/>
          <a:chExt cx="0" cy="0"/>
        </a:xfrm>
      </p:grpSpPr>
      <p:sp>
        <p:nvSpPr>
          <p:cNvPr id="251" name="Shape 251">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52" name="Shape 252">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a caste system?</a:t>
            </a:r>
          </a:p>
        </p:txBody>
      </p:sp>
      <p:sp>
        <p:nvSpPr>
          <p:cNvPr id="253" name="Shape 253">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3 - $100 Answer</a:t>
            </a:r>
          </a:p>
        </p:txBody>
      </p:sp>
      <p:sp>
        <p:nvSpPr>
          <p:cNvPr id="254" name="Shape 254">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255" name="Shape 255">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59" name="Shape 259"/>
        <p:cNvGrpSpPr/>
        <p:nvPr/>
      </p:nvGrpSpPr>
      <p:grpSpPr>
        <a:xfrm>
          <a:off x="0" y="0"/>
          <a:ext cx="0" cy="0"/>
          <a:chOff x="0" y="0"/>
          <a:chExt cx="0" cy="0"/>
        </a:xfrm>
      </p:grpSpPr>
      <p:sp>
        <p:nvSpPr>
          <p:cNvPr id="260" name="Shape 260">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61" name="Shape 261">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3600" u="sng">
                <a:solidFill>
                  <a:srgbClr val="FFFFFF"/>
                </a:solidFill>
              </a:rPr>
              <a:t>BLANK</a:t>
            </a:r>
            <a:r>
              <a:rPr lang="en" sz="3600">
                <a:solidFill>
                  <a:srgbClr val="FFFFFF"/>
                </a:solidFill>
              </a:rPr>
              <a:t> is an ideal system based on the belief that social stratification is the result of personal effort—or merit—that determines social standing.</a:t>
            </a:r>
          </a:p>
          <a:p>
            <a:pPr lvl="0" rtl="0" algn="ctr">
              <a:spcBef>
                <a:spcPts val="0"/>
              </a:spcBef>
              <a:buNone/>
            </a:pPr>
            <a:r>
              <a:rPr lang="en" sz="3600">
                <a:solidFill>
                  <a:srgbClr val="FFFFFF"/>
                </a:solidFill>
              </a:rPr>
              <a:t>HINT: There are no cultures that actually work this way.</a:t>
            </a:r>
          </a:p>
        </p:txBody>
      </p:sp>
      <p:sp>
        <p:nvSpPr>
          <p:cNvPr id="262" name="Shape 262">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3 - $200 Question</a:t>
            </a:r>
          </a:p>
        </p:txBody>
      </p:sp>
      <p:sp>
        <p:nvSpPr>
          <p:cNvPr id="263" name="Shape 263">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264" name="Shape 264">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68" name="Shape 268"/>
        <p:cNvGrpSpPr/>
        <p:nvPr/>
      </p:nvGrpSpPr>
      <p:grpSpPr>
        <a:xfrm>
          <a:off x="0" y="0"/>
          <a:ext cx="0" cy="0"/>
          <a:chOff x="0" y="0"/>
          <a:chExt cx="0" cy="0"/>
        </a:xfrm>
      </p:grpSpPr>
      <p:sp>
        <p:nvSpPr>
          <p:cNvPr id="269" name="Shape 269">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70" name="Shape 270">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a meritocracy?</a:t>
            </a:r>
          </a:p>
        </p:txBody>
      </p:sp>
      <p:sp>
        <p:nvSpPr>
          <p:cNvPr id="271" name="Shape 271">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3 - $200 Answer</a:t>
            </a:r>
          </a:p>
        </p:txBody>
      </p:sp>
      <p:sp>
        <p:nvSpPr>
          <p:cNvPr id="272" name="Shape 272">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273" name="Shape 273">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77" name="Shape 277"/>
        <p:cNvGrpSpPr/>
        <p:nvPr/>
      </p:nvGrpSpPr>
      <p:grpSpPr>
        <a:xfrm>
          <a:off x="0" y="0"/>
          <a:ext cx="0" cy="0"/>
          <a:chOff x="0" y="0"/>
          <a:chExt cx="0" cy="0"/>
        </a:xfrm>
      </p:grpSpPr>
      <p:sp>
        <p:nvSpPr>
          <p:cNvPr id="278" name="Shape 278">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79" name="Shape 279">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hlinkClick r:id="rId5"/>
              </a:rPr>
              <a:t>Groups that lack power and privilege.</a:t>
            </a:r>
          </a:p>
        </p:txBody>
      </p:sp>
      <p:sp>
        <p:nvSpPr>
          <p:cNvPr id="280" name="Shape 280">
            <a:hlinkClick r:id="rId6"/>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7"/>
              </a:rPr>
              <a:t>Topic 3 - $300 Question</a:t>
            </a:r>
          </a:p>
        </p:txBody>
      </p:sp>
      <p:sp>
        <p:nvSpPr>
          <p:cNvPr id="281" name="Shape 281">
            <a:hlinkClick r:id="rId8"/>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9"/>
              </a:rPr>
              <a:t>Click to see answer</a:t>
            </a:r>
          </a:p>
        </p:txBody>
      </p:sp>
      <p:pic>
        <p:nvPicPr>
          <p:cNvPr id="282" name="Shape 282">
            <a:hlinkClick r:id="rId10"/>
          </p:cNvPr>
          <p:cNvPicPr preferRelativeResize="0"/>
          <p:nvPr/>
        </p:nvPicPr>
        <p:blipFill>
          <a:blip r:embed="rId11">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86" name="Shape 286"/>
        <p:cNvGrpSpPr/>
        <p:nvPr/>
      </p:nvGrpSpPr>
      <p:grpSpPr>
        <a:xfrm>
          <a:off x="0" y="0"/>
          <a:ext cx="0" cy="0"/>
          <a:chOff x="0" y="0"/>
          <a:chExt cx="0" cy="0"/>
        </a:xfrm>
      </p:grpSpPr>
      <p:sp>
        <p:nvSpPr>
          <p:cNvPr id="287" name="Shape 287">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88" name="Shape 288">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are minority groups?</a:t>
            </a:r>
          </a:p>
        </p:txBody>
      </p:sp>
      <p:sp>
        <p:nvSpPr>
          <p:cNvPr id="289" name="Shape 289">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3 - $300 Answer</a:t>
            </a:r>
          </a:p>
        </p:txBody>
      </p:sp>
      <p:sp>
        <p:nvSpPr>
          <p:cNvPr id="290" name="Shape 290">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291" name="Shape 291">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295" name="Shape 295"/>
        <p:cNvGrpSpPr/>
        <p:nvPr/>
      </p:nvGrpSpPr>
      <p:grpSpPr>
        <a:xfrm>
          <a:off x="0" y="0"/>
          <a:ext cx="0" cy="0"/>
          <a:chOff x="0" y="0"/>
          <a:chExt cx="0" cy="0"/>
        </a:xfrm>
      </p:grpSpPr>
      <p:sp>
        <p:nvSpPr>
          <p:cNvPr id="296" name="Shape 296">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297" name="Shape 297">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This is an inaccurate assumption that people hold against a group. </a:t>
            </a:r>
          </a:p>
        </p:txBody>
      </p:sp>
      <p:sp>
        <p:nvSpPr>
          <p:cNvPr id="298" name="Shape 298">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3 - $400 Question</a:t>
            </a:r>
          </a:p>
        </p:txBody>
      </p:sp>
      <p:sp>
        <p:nvSpPr>
          <p:cNvPr id="299" name="Shape 299">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300" name="Shape 300">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60" name="Shape 60"/>
        <p:cNvGrpSpPr/>
        <p:nvPr/>
      </p:nvGrpSpPr>
      <p:grpSpPr>
        <a:xfrm>
          <a:off x="0" y="0"/>
          <a:ext cx="0" cy="0"/>
          <a:chOff x="0" y="0"/>
          <a:chExt cx="0" cy="0"/>
        </a:xfrm>
      </p:grpSpPr>
      <p:sp>
        <p:nvSpPr>
          <p:cNvPr id="61" name="Shape 61">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62" name="Shape 62">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algn="ctr">
              <a:spcBef>
                <a:spcPts val="0"/>
              </a:spcBef>
              <a:buNone/>
            </a:pPr>
            <a:r>
              <a:rPr lang="en" sz="4800">
                <a:solidFill>
                  <a:srgbClr val="FFFFFF"/>
                </a:solidFill>
              </a:rPr>
              <a:t>small, informal groups of people who are closest to us</a:t>
            </a:r>
          </a:p>
        </p:txBody>
      </p:sp>
      <p:sp>
        <p:nvSpPr>
          <p:cNvPr id="63" name="Shape 63">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a:spcBef>
                <a:spcPts val="0"/>
              </a:spcBef>
              <a:buNone/>
            </a:pPr>
            <a:r>
              <a:rPr lang="en">
                <a:solidFill>
                  <a:srgbClr val="FFFFFF"/>
                </a:solidFill>
                <a:hlinkClick r:id="rId6"/>
              </a:rPr>
              <a:t>Topic 1 - $100 Question</a:t>
            </a:r>
          </a:p>
        </p:txBody>
      </p:sp>
      <p:sp>
        <p:nvSpPr>
          <p:cNvPr id="64" name="Shape 64">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65" name="Shape 65">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04" name="Shape 304"/>
        <p:cNvGrpSpPr/>
        <p:nvPr/>
      </p:nvGrpSpPr>
      <p:grpSpPr>
        <a:xfrm>
          <a:off x="0" y="0"/>
          <a:ext cx="0" cy="0"/>
          <a:chOff x="0" y="0"/>
          <a:chExt cx="0" cy="0"/>
        </a:xfrm>
      </p:grpSpPr>
      <p:sp>
        <p:nvSpPr>
          <p:cNvPr id="305" name="Shape 305">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06" name="Shape 306">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a prejudice?</a:t>
            </a:r>
          </a:p>
          <a:p>
            <a:pPr lvl="0" rtl="0" algn="ctr">
              <a:spcBef>
                <a:spcPts val="0"/>
              </a:spcBef>
              <a:buNone/>
            </a:pPr>
            <a:r>
              <a:rPr lang="en" sz="1800">
                <a:solidFill>
                  <a:srgbClr val="FFFFFF"/>
                </a:solidFill>
              </a:rPr>
              <a:t>*stereotype or racism are also acceptable answers</a:t>
            </a:r>
          </a:p>
        </p:txBody>
      </p:sp>
      <p:sp>
        <p:nvSpPr>
          <p:cNvPr id="307" name="Shape 307">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3 - $400 Answer</a:t>
            </a:r>
          </a:p>
        </p:txBody>
      </p:sp>
      <p:sp>
        <p:nvSpPr>
          <p:cNvPr id="308" name="Shape 308">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309" name="Shape 309">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13" name="Shape 313"/>
        <p:cNvGrpSpPr/>
        <p:nvPr/>
      </p:nvGrpSpPr>
      <p:grpSpPr>
        <a:xfrm>
          <a:off x="0" y="0"/>
          <a:ext cx="0" cy="0"/>
          <a:chOff x="0" y="0"/>
          <a:chExt cx="0" cy="0"/>
        </a:xfrm>
      </p:grpSpPr>
      <p:sp>
        <p:nvSpPr>
          <p:cNvPr id="314" name="Shape 314">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15" name="Shape 315">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In this article we read, the speaker’s father accepts the “anglicized,” or English, version of his name.</a:t>
            </a:r>
          </a:p>
        </p:txBody>
      </p:sp>
      <p:sp>
        <p:nvSpPr>
          <p:cNvPr id="316" name="Shape 316">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3 - $500 Question</a:t>
            </a:r>
          </a:p>
        </p:txBody>
      </p:sp>
      <p:sp>
        <p:nvSpPr>
          <p:cNvPr id="317" name="Shape 317">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318" name="Shape 318">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22" name="Shape 322"/>
        <p:cNvGrpSpPr/>
        <p:nvPr/>
      </p:nvGrpSpPr>
      <p:grpSpPr>
        <a:xfrm>
          <a:off x="0" y="0"/>
          <a:ext cx="0" cy="0"/>
          <a:chOff x="0" y="0"/>
          <a:chExt cx="0" cy="0"/>
        </a:xfrm>
      </p:grpSpPr>
      <p:sp>
        <p:nvSpPr>
          <p:cNvPr id="323" name="Shape 323">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24" name="Shape 324">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“Leave your Name at the Border” by Manuel Munoz</a:t>
            </a:r>
          </a:p>
        </p:txBody>
      </p:sp>
      <p:sp>
        <p:nvSpPr>
          <p:cNvPr id="325" name="Shape 325">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3 - $500 Answer</a:t>
            </a:r>
          </a:p>
        </p:txBody>
      </p:sp>
      <p:sp>
        <p:nvSpPr>
          <p:cNvPr id="326" name="Shape 326">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327" name="Shape 327">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31" name="Shape 331"/>
        <p:cNvGrpSpPr/>
        <p:nvPr/>
      </p:nvGrpSpPr>
      <p:grpSpPr>
        <a:xfrm>
          <a:off x="0" y="0"/>
          <a:ext cx="0" cy="0"/>
          <a:chOff x="0" y="0"/>
          <a:chExt cx="0" cy="0"/>
        </a:xfrm>
      </p:grpSpPr>
      <p:sp>
        <p:nvSpPr>
          <p:cNvPr id="332" name="Shape 332">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33" name="Shape 333">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nSpc>
                <a:spcPct val="90000"/>
              </a:lnSpc>
              <a:spcBef>
                <a:spcPts val="1000"/>
              </a:spcBef>
              <a:buClr>
                <a:schemeClr val="dk1"/>
              </a:buClr>
              <a:buSzPct val="45833"/>
              <a:buFont typeface="Arial"/>
              <a:buNone/>
            </a:pPr>
            <a:r>
              <a:rPr lang="en" sz="2400">
                <a:solidFill>
                  <a:srgbClr val="FFFFFF"/>
                </a:solidFill>
              </a:rPr>
              <a:t>Sex refers to the biological/physiological differences between men and women, while BLANK is much more difficult to define (it can refer to the roles that males or females play in society and can also be an individual's concept of themselves.</a:t>
            </a:r>
          </a:p>
          <a:p>
            <a:pPr lvl="0" rtl="0" algn="ctr">
              <a:spcBef>
                <a:spcPts val="0"/>
              </a:spcBef>
              <a:buNone/>
            </a:pPr>
            <a:r>
              <a:t/>
            </a:r>
            <a:endParaRPr sz="4800">
              <a:solidFill>
                <a:srgbClr val="FFFFFF"/>
              </a:solidFill>
            </a:endParaRPr>
          </a:p>
        </p:txBody>
      </p:sp>
      <p:sp>
        <p:nvSpPr>
          <p:cNvPr id="334" name="Shape 334">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4 - $100 Question</a:t>
            </a:r>
          </a:p>
        </p:txBody>
      </p:sp>
      <p:sp>
        <p:nvSpPr>
          <p:cNvPr id="335" name="Shape 335">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336" name="Shape 336">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40" name="Shape 340"/>
        <p:cNvGrpSpPr/>
        <p:nvPr/>
      </p:nvGrpSpPr>
      <p:grpSpPr>
        <a:xfrm>
          <a:off x="0" y="0"/>
          <a:ext cx="0" cy="0"/>
          <a:chOff x="0" y="0"/>
          <a:chExt cx="0" cy="0"/>
        </a:xfrm>
      </p:grpSpPr>
      <p:sp>
        <p:nvSpPr>
          <p:cNvPr id="341" name="Shape 341">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42" name="Shape 342">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gender?</a:t>
            </a:r>
          </a:p>
        </p:txBody>
      </p:sp>
      <p:sp>
        <p:nvSpPr>
          <p:cNvPr id="343" name="Shape 343">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4 - $100 Answer</a:t>
            </a:r>
          </a:p>
        </p:txBody>
      </p:sp>
      <p:sp>
        <p:nvSpPr>
          <p:cNvPr id="344" name="Shape 344">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345" name="Shape 345">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49" name="Shape 349"/>
        <p:cNvGrpSpPr/>
        <p:nvPr/>
      </p:nvGrpSpPr>
      <p:grpSpPr>
        <a:xfrm>
          <a:off x="0" y="0"/>
          <a:ext cx="0" cy="0"/>
          <a:chOff x="0" y="0"/>
          <a:chExt cx="0" cy="0"/>
        </a:xfrm>
      </p:grpSpPr>
      <p:sp>
        <p:nvSpPr>
          <p:cNvPr id="350" name="Shape 350">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51" name="Shape 351">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Being married to more than one person is called </a:t>
            </a:r>
            <a:r>
              <a:rPr lang="en" sz="4800" u="sng">
                <a:solidFill>
                  <a:srgbClr val="FFFFFF"/>
                </a:solidFill>
              </a:rPr>
              <a:t>BLANK.</a:t>
            </a:r>
          </a:p>
        </p:txBody>
      </p:sp>
      <p:sp>
        <p:nvSpPr>
          <p:cNvPr id="352" name="Shape 352">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4 - $200 Question</a:t>
            </a:r>
          </a:p>
        </p:txBody>
      </p:sp>
      <p:sp>
        <p:nvSpPr>
          <p:cNvPr id="353" name="Shape 353">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354" name="Shape 354">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58" name="Shape 358"/>
        <p:cNvGrpSpPr/>
        <p:nvPr/>
      </p:nvGrpSpPr>
      <p:grpSpPr>
        <a:xfrm>
          <a:off x="0" y="0"/>
          <a:ext cx="0" cy="0"/>
          <a:chOff x="0" y="0"/>
          <a:chExt cx="0" cy="0"/>
        </a:xfrm>
      </p:grpSpPr>
      <p:sp>
        <p:nvSpPr>
          <p:cNvPr id="359" name="Shape 359">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60" name="Shape 360">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polygamy?</a:t>
            </a:r>
          </a:p>
          <a:p>
            <a:pPr lvl="0" rtl="0" algn="ctr">
              <a:spcBef>
                <a:spcPts val="0"/>
              </a:spcBef>
              <a:buNone/>
            </a:pPr>
            <a:r>
              <a:rPr lang="en" sz="1400">
                <a:solidFill>
                  <a:srgbClr val="FFFFFF"/>
                </a:solidFill>
              </a:rPr>
              <a:t>*Bigamy is also an acceptable answer.</a:t>
            </a:r>
          </a:p>
        </p:txBody>
      </p:sp>
      <p:sp>
        <p:nvSpPr>
          <p:cNvPr id="361" name="Shape 361">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4 - $200 Answer</a:t>
            </a:r>
          </a:p>
        </p:txBody>
      </p:sp>
      <p:sp>
        <p:nvSpPr>
          <p:cNvPr id="362" name="Shape 362">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363" name="Shape 363">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67" name="Shape 367"/>
        <p:cNvGrpSpPr/>
        <p:nvPr/>
      </p:nvGrpSpPr>
      <p:grpSpPr>
        <a:xfrm>
          <a:off x="0" y="0"/>
          <a:ext cx="0" cy="0"/>
          <a:chOff x="0" y="0"/>
          <a:chExt cx="0" cy="0"/>
        </a:xfrm>
      </p:grpSpPr>
      <p:sp>
        <p:nvSpPr>
          <p:cNvPr id="368" name="Shape 368">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69" name="Shape 369">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nSpc>
                <a:spcPct val="90000"/>
              </a:lnSpc>
              <a:spcBef>
                <a:spcPts val="1000"/>
              </a:spcBef>
              <a:buClr>
                <a:schemeClr val="dk1"/>
              </a:buClr>
              <a:buSzPct val="25000"/>
              <a:buFont typeface="Arial"/>
              <a:buNone/>
            </a:pPr>
            <a:r>
              <a:rPr lang="en" sz="4800">
                <a:solidFill>
                  <a:srgbClr val="FFFFFF"/>
                </a:solidFill>
              </a:rPr>
              <a:t>This terms refers to people who identify with a gender that is in opposition to their biological sex.</a:t>
            </a:r>
          </a:p>
          <a:p>
            <a:pPr lvl="0" rtl="0" algn="ctr">
              <a:spcBef>
                <a:spcPts val="0"/>
              </a:spcBef>
              <a:buNone/>
            </a:pPr>
            <a:r>
              <a:t/>
            </a:r>
            <a:endParaRPr sz="3600">
              <a:solidFill>
                <a:srgbClr val="FFFFFF"/>
              </a:solidFill>
            </a:endParaRPr>
          </a:p>
        </p:txBody>
      </p:sp>
      <p:sp>
        <p:nvSpPr>
          <p:cNvPr id="370" name="Shape 370">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4 - $300 Question</a:t>
            </a:r>
          </a:p>
        </p:txBody>
      </p:sp>
      <p:sp>
        <p:nvSpPr>
          <p:cNvPr id="371" name="Shape 371">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372" name="Shape 372">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76" name="Shape 376"/>
        <p:cNvGrpSpPr/>
        <p:nvPr/>
      </p:nvGrpSpPr>
      <p:grpSpPr>
        <a:xfrm>
          <a:off x="0" y="0"/>
          <a:ext cx="0" cy="0"/>
          <a:chOff x="0" y="0"/>
          <a:chExt cx="0" cy="0"/>
        </a:xfrm>
      </p:grpSpPr>
      <p:sp>
        <p:nvSpPr>
          <p:cNvPr id="377" name="Shape 377">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78" name="Shape 378">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transgender?</a:t>
            </a:r>
          </a:p>
        </p:txBody>
      </p:sp>
      <p:sp>
        <p:nvSpPr>
          <p:cNvPr id="379" name="Shape 379">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4 - $300 Answer</a:t>
            </a:r>
          </a:p>
        </p:txBody>
      </p:sp>
      <p:sp>
        <p:nvSpPr>
          <p:cNvPr id="380" name="Shape 380">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381" name="Shape 381">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85" name="Shape 385"/>
        <p:cNvGrpSpPr/>
        <p:nvPr/>
      </p:nvGrpSpPr>
      <p:grpSpPr>
        <a:xfrm>
          <a:off x="0" y="0"/>
          <a:ext cx="0" cy="0"/>
          <a:chOff x="0" y="0"/>
          <a:chExt cx="0" cy="0"/>
        </a:xfrm>
      </p:grpSpPr>
      <p:sp>
        <p:nvSpPr>
          <p:cNvPr id="386" name="Shape 386">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87" name="Shape 387">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spcBef>
                <a:spcPts val="0"/>
              </a:spcBef>
              <a:buClr>
                <a:schemeClr val="dk1"/>
              </a:buClr>
              <a:buSzPct val="30555"/>
              <a:buFont typeface="Arial"/>
              <a:buNone/>
            </a:pPr>
            <a:r>
              <a:rPr lang="en" sz="3600">
                <a:solidFill>
                  <a:srgbClr val="FFFFFF"/>
                </a:solidFill>
                <a:hlinkClick r:id="rId5"/>
              </a:rPr>
              <a:t> This word means that there are innate or natural reasons for behavior. </a:t>
            </a:r>
          </a:p>
          <a:p>
            <a:pPr lvl="0" rtl="0" algn="ctr">
              <a:spcBef>
                <a:spcPts val="0"/>
              </a:spcBef>
              <a:buClr>
                <a:schemeClr val="dk1"/>
              </a:buClr>
              <a:buSzPct val="30555"/>
              <a:buFont typeface="Arial"/>
              <a:buNone/>
            </a:pPr>
            <a:r>
              <a:rPr lang="en" sz="3600">
                <a:solidFill>
                  <a:schemeClr val="lt1"/>
                </a:solidFill>
              </a:rPr>
              <a:t>Hint: We made a list defining characteristics of feminism that emphasized this word.</a:t>
            </a:r>
          </a:p>
        </p:txBody>
      </p:sp>
      <p:sp>
        <p:nvSpPr>
          <p:cNvPr id="388" name="Shape 388">
            <a:hlinkClick r:id="rId6"/>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7"/>
              </a:rPr>
              <a:t>Topic 4 - $400 Question</a:t>
            </a:r>
          </a:p>
        </p:txBody>
      </p:sp>
      <p:sp>
        <p:nvSpPr>
          <p:cNvPr id="389" name="Shape 389">
            <a:hlinkClick r:id="rId8"/>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9"/>
              </a:rPr>
              <a:t>Click to see answer</a:t>
            </a:r>
          </a:p>
        </p:txBody>
      </p:sp>
      <p:pic>
        <p:nvPicPr>
          <p:cNvPr id="390" name="Shape 390">
            <a:hlinkClick r:id="rId10"/>
          </p:cNvPr>
          <p:cNvPicPr preferRelativeResize="0"/>
          <p:nvPr/>
        </p:nvPicPr>
        <p:blipFill>
          <a:blip r:embed="rId11">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69" name="Shape 69"/>
        <p:cNvGrpSpPr/>
        <p:nvPr/>
      </p:nvGrpSpPr>
      <p:grpSpPr>
        <a:xfrm>
          <a:off x="0" y="0"/>
          <a:ext cx="0" cy="0"/>
          <a:chOff x="0" y="0"/>
          <a:chExt cx="0" cy="0"/>
        </a:xfrm>
      </p:grpSpPr>
      <p:sp>
        <p:nvSpPr>
          <p:cNvPr id="70" name="Shape 70">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71" name="Shape 71">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a primary group?</a:t>
            </a:r>
          </a:p>
        </p:txBody>
      </p:sp>
      <p:sp>
        <p:nvSpPr>
          <p:cNvPr id="72" name="Shape 72">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1 - $100 Answer</a:t>
            </a:r>
          </a:p>
        </p:txBody>
      </p:sp>
      <p:sp>
        <p:nvSpPr>
          <p:cNvPr id="73" name="Shape 73">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74" name="Shape 74">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394" name="Shape 394"/>
        <p:cNvGrpSpPr/>
        <p:nvPr/>
      </p:nvGrpSpPr>
      <p:grpSpPr>
        <a:xfrm>
          <a:off x="0" y="0"/>
          <a:ext cx="0" cy="0"/>
          <a:chOff x="0" y="0"/>
          <a:chExt cx="0" cy="0"/>
        </a:xfrm>
      </p:grpSpPr>
      <p:sp>
        <p:nvSpPr>
          <p:cNvPr id="395" name="Shape 395">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396" name="Shape 396">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Clr>
                <a:schemeClr val="dk1"/>
              </a:buClr>
              <a:buSzPct val="25000"/>
              <a:buFont typeface="Arial"/>
              <a:buNone/>
            </a:pPr>
            <a:r>
              <a:rPr lang="en" sz="4800">
                <a:solidFill>
                  <a:schemeClr val="lt1"/>
                </a:solidFill>
              </a:rPr>
              <a:t>What is essentialism?</a:t>
            </a:r>
          </a:p>
        </p:txBody>
      </p:sp>
      <p:sp>
        <p:nvSpPr>
          <p:cNvPr id="397" name="Shape 397">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4 - $400 Answer</a:t>
            </a:r>
          </a:p>
        </p:txBody>
      </p:sp>
      <p:sp>
        <p:nvSpPr>
          <p:cNvPr id="398" name="Shape 398">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399" name="Shape 399">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03" name="Shape 403"/>
        <p:cNvGrpSpPr/>
        <p:nvPr/>
      </p:nvGrpSpPr>
      <p:grpSpPr>
        <a:xfrm>
          <a:off x="0" y="0"/>
          <a:ext cx="0" cy="0"/>
          <a:chOff x="0" y="0"/>
          <a:chExt cx="0" cy="0"/>
        </a:xfrm>
      </p:grpSpPr>
      <p:sp>
        <p:nvSpPr>
          <p:cNvPr id="404" name="Shape 404">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05" name="Shape 405">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Traceable ancestry is referred to as </a:t>
            </a:r>
            <a:r>
              <a:rPr lang="en" sz="4800" u="sng">
                <a:solidFill>
                  <a:srgbClr val="FFFFFF"/>
                </a:solidFill>
              </a:rPr>
              <a:t>BLANK</a:t>
            </a:r>
          </a:p>
        </p:txBody>
      </p:sp>
      <p:sp>
        <p:nvSpPr>
          <p:cNvPr id="406" name="Shape 406">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4 - $500 Question</a:t>
            </a:r>
          </a:p>
        </p:txBody>
      </p:sp>
      <p:sp>
        <p:nvSpPr>
          <p:cNvPr id="407" name="Shape 407">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408" name="Shape 408">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12" name="Shape 412"/>
        <p:cNvGrpSpPr/>
        <p:nvPr/>
      </p:nvGrpSpPr>
      <p:grpSpPr>
        <a:xfrm>
          <a:off x="0" y="0"/>
          <a:ext cx="0" cy="0"/>
          <a:chOff x="0" y="0"/>
          <a:chExt cx="0" cy="0"/>
        </a:xfrm>
      </p:grpSpPr>
      <p:sp>
        <p:nvSpPr>
          <p:cNvPr id="413" name="Shape 413">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14" name="Shape 414">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kinship?</a:t>
            </a:r>
          </a:p>
        </p:txBody>
      </p:sp>
      <p:sp>
        <p:nvSpPr>
          <p:cNvPr id="415" name="Shape 415">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4 - $500 Answer</a:t>
            </a:r>
          </a:p>
        </p:txBody>
      </p:sp>
      <p:sp>
        <p:nvSpPr>
          <p:cNvPr id="416" name="Shape 416">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417" name="Shape 417">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21" name="Shape 421"/>
        <p:cNvGrpSpPr/>
        <p:nvPr/>
      </p:nvGrpSpPr>
      <p:grpSpPr>
        <a:xfrm>
          <a:off x="0" y="0"/>
          <a:ext cx="0" cy="0"/>
          <a:chOff x="0" y="0"/>
          <a:chExt cx="0" cy="0"/>
        </a:xfrm>
      </p:grpSpPr>
      <p:sp>
        <p:nvSpPr>
          <p:cNvPr id="422" name="Shape 422">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23" name="Shape 423">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Argument or persuasion is sometimes referred to as this.</a:t>
            </a:r>
          </a:p>
          <a:p>
            <a:pPr lvl="0" rtl="0" algn="ctr">
              <a:spcBef>
                <a:spcPts val="0"/>
              </a:spcBef>
              <a:buNone/>
            </a:pPr>
            <a:r>
              <a:rPr lang="en" sz="4800">
                <a:solidFill>
                  <a:srgbClr val="FFFFFF"/>
                </a:solidFill>
              </a:rPr>
              <a:t>Hint: coined by Aristotle</a:t>
            </a:r>
          </a:p>
        </p:txBody>
      </p:sp>
      <p:sp>
        <p:nvSpPr>
          <p:cNvPr id="424" name="Shape 424">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5 - $100 Question</a:t>
            </a:r>
          </a:p>
        </p:txBody>
      </p:sp>
      <p:sp>
        <p:nvSpPr>
          <p:cNvPr id="425" name="Shape 425">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426" name="Shape 426">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30" name="Shape 430"/>
        <p:cNvGrpSpPr/>
        <p:nvPr/>
      </p:nvGrpSpPr>
      <p:grpSpPr>
        <a:xfrm>
          <a:off x="0" y="0"/>
          <a:ext cx="0" cy="0"/>
          <a:chOff x="0" y="0"/>
          <a:chExt cx="0" cy="0"/>
        </a:xfrm>
      </p:grpSpPr>
      <p:sp>
        <p:nvSpPr>
          <p:cNvPr id="431" name="Shape 431">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32" name="Shape 432">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rhetoric?</a:t>
            </a:r>
          </a:p>
        </p:txBody>
      </p:sp>
      <p:sp>
        <p:nvSpPr>
          <p:cNvPr id="433" name="Shape 433">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5 - $100 Answer</a:t>
            </a:r>
          </a:p>
        </p:txBody>
      </p:sp>
      <p:sp>
        <p:nvSpPr>
          <p:cNvPr id="434" name="Shape 434">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435" name="Shape 435">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39" name="Shape 439"/>
        <p:cNvGrpSpPr/>
        <p:nvPr/>
      </p:nvGrpSpPr>
      <p:grpSpPr>
        <a:xfrm>
          <a:off x="0" y="0"/>
          <a:ext cx="0" cy="0"/>
          <a:chOff x="0" y="0"/>
          <a:chExt cx="0" cy="0"/>
        </a:xfrm>
      </p:grpSpPr>
      <p:sp>
        <p:nvSpPr>
          <p:cNvPr id="440" name="Shape 440">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41" name="Shape 441">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3600">
                <a:solidFill>
                  <a:srgbClr val="FFFFFF"/>
                </a:solidFill>
                <a:hlinkClick r:id="rId5"/>
              </a:rPr>
              <a:t>This theory states</a:t>
            </a:r>
            <a:r>
              <a:rPr lang="en" sz="3600">
                <a:solidFill>
                  <a:srgbClr val="FFFFFF"/>
                </a:solidFill>
              </a:rPr>
              <a:t> that</a:t>
            </a:r>
            <a:r>
              <a:rPr lang="en" sz="3600">
                <a:solidFill>
                  <a:srgbClr val="FFFFFF"/>
                </a:solidFill>
              </a:rPr>
              <a:t> society is a structure with interrelated parts designed to meet the biological and social needs of the individuals in that society.</a:t>
            </a:r>
          </a:p>
          <a:p>
            <a:pPr lvl="0" rtl="0" algn="ctr">
              <a:spcBef>
                <a:spcPts val="0"/>
              </a:spcBef>
              <a:buNone/>
            </a:pPr>
            <a:r>
              <a:rPr lang="en" sz="3600">
                <a:solidFill>
                  <a:srgbClr val="FFFFFF"/>
                </a:solidFill>
              </a:rPr>
              <a:t>Hint: changes are made to balance out society </a:t>
            </a:r>
          </a:p>
        </p:txBody>
      </p:sp>
      <p:sp>
        <p:nvSpPr>
          <p:cNvPr id="442" name="Shape 442">
            <a:hlinkClick r:id="rId6"/>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7"/>
              </a:rPr>
              <a:t>Topic 5 - $200 Question</a:t>
            </a:r>
          </a:p>
        </p:txBody>
      </p:sp>
      <p:sp>
        <p:nvSpPr>
          <p:cNvPr id="443" name="Shape 443">
            <a:hlinkClick r:id="rId8"/>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9"/>
              </a:rPr>
              <a:t>Click to see answer</a:t>
            </a:r>
          </a:p>
        </p:txBody>
      </p:sp>
      <p:pic>
        <p:nvPicPr>
          <p:cNvPr id="444" name="Shape 444">
            <a:hlinkClick r:id="rId10"/>
          </p:cNvPr>
          <p:cNvPicPr preferRelativeResize="0"/>
          <p:nvPr/>
        </p:nvPicPr>
        <p:blipFill>
          <a:blip r:embed="rId11">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48" name="Shape 448"/>
        <p:cNvGrpSpPr/>
        <p:nvPr/>
      </p:nvGrpSpPr>
      <p:grpSpPr>
        <a:xfrm>
          <a:off x="0" y="0"/>
          <a:ext cx="0" cy="0"/>
          <a:chOff x="0" y="0"/>
          <a:chExt cx="0" cy="0"/>
        </a:xfrm>
      </p:grpSpPr>
      <p:sp>
        <p:nvSpPr>
          <p:cNvPr id="449" name="Shape 449">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50" name="Shape 450">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functionalism?</a:t>
            </a:r>
          </a:p>
        </p:txBody>
      </p:sp>
      <p:sp>
        <p:nvSpPr>
          <p:cNvPr id="451" name="Shape 451">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5 - $200 Answer</a:t>
            </a:r>
          </a:p>
        </p:txBody>
      </p:sp>
      <p:sp>
        <p:nvSpPr>
          <p:cNvPr id="452" name="Shape 452">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453" name="Shape 453">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57" name="Shape 457"/>
        <p:cNvGrpSpPr/>
        <p:nvPr/>
      </p:nvGrpSpPr>
      <p:grpSpPr>
        <a:xfrm>
          <a:off x="0" y="0"/>
          <a:ext cx="0" cy="0"/>
          <a:chOff x="0" y="0"/>
          <a:chExt cx="0" cy="0"/>
        </a:xfrm>
      </p:grpSpPr>
      <p:sp>
        <p:nvSpPr>
          <p:cNvPr id="458" name="Shape 458">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59" name="Shape 459">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hlinkClick r:id="rId5"/>
              </a:rPr>
              <a:t>This theory is based on the idea that changes are made due to inequality in society.</a:t>
            </a:r>
          </a:p>
          <a:p>
            <a:pPr lvl="0" rtl="0" algn="ctr">
              <a:spcBef>
                <a:spcPts val="0"/>
              </a:spcBef>
              <a:buNone/>
            </a:pPr>
            <a:r>
              <a:t/>
            </a:r>
            <a:endParaRPr/>
          </a:p>
          <a:p>
            <a:pPr lvl="0" rtl="0" algn="ctr">
              <a:spcBef>
                <a:spcPts val="0"/>
              </a:spcBef>
              <a:buNone/>
            </a:pPr>
            <a:r>
              <a:rPr lang="en" sz="4800">
                <a:solidFill>
                  <a:srgbClr val="FFFFFF"/>
                </a:solidFill>
                <a:hlinkClick r:id="rId6"/>
              </a:rPr>
              <a:t> Hint: Think competition and compromise</a:t>
            </a:r>
          </a:p>
        </p:txBody>
      </p:sp>
      <p:sp>
        <p:nvSpPr>
          <p:cNvPr id="460" name="Shape 460">
            <a:hlinkClick r:id="rId7"/>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8"/>
              </a:rPr>
              <a:t>Topic 5 - $300 Question</a:t>
            </a:r>
          </a:p>
        </p:txBody>
      </p:sp>
      <p:sp>
        <p:nvSpPr>
          <p:cNvPr id="461" name="Shape 461">
            <a:hlinkClick r:id="rId9"/>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10"/>
              </a:rPr>
              <a:t>Click to see answer</a:t>
            </a:r>
          </a:p>
        </p:txBody>
      </p:sp>
      <p:pic>
        <p:nvPicPr>
          <p:cNvPr id="462" name="Shape 462">
            <a:hlinkClick r:id="rId11"/>
          </p:cNvPr>
          <p:cNvPicPr preferRelativeResize="0"/>
          <p:nvPr/>
        </p:nvPicPr>
        <p:blipFill>
          <a:blip r:embed="rId12">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66" name="Shape 466"/>
        <p:cNvGrpSpPr/>
        <p:nvPr/>
      </p:nvGrpSpPr>
      <p:grpSpPr>
        <a:xfrm>
          <a:off x="0" y="0"/>
          <a:ext cx="0" cy="0"/>
          <a:chOff x="0" y="0"/>
          <a:chExt cx="0" cy="0"/>
        </a:xfrm>
      </p:grpSpPr>
      <p:sp>
        <p:nvSpPr>
          <p:cNvPr id="467" name="Shape 467">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68" name="Shape 468">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conflict theory?</a:t>
            </a:r>
          </a:p>
        </p:txBody>
      </p:sp>
      <p:sp>
        <p:nvSpPr>
          <p:cNvPr id="469" name="Shape 469">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5 - $300 Answer</a:t>
            </a:r>
          </a:p>
        </p:txBody>
      </p:sp>
      <p:sp>
        <p:nvSpPr>
          <p:cNvPr id="470" name="Shape 470">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471" name="Shape 471">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75" name="Shape 475"/>
        <p:cNvGrpSpPr/>
        <p:nvPr/>
      </p:nvGrpSpPr>
      <p:grpSpPr>
        <a:xfrm>
          <a:off x="0" y="0"/>
          <a:ext cx="0" cy="0"/>
          <a:chOff x="0" y="0"/>
          <a:chExt cx="0" cy="0"/>
        </a:xfrm>
      </p:grpSpPr>
      <p:sp>
        <p:nvSpPr>
          <p:cNvPr id="476" name="Shape 476">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77" name="Shape 477">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Charles Cooley’s theory that  asserts people’s self understanding is constructed, in part, by their perception of how others view them</a:t>
            </a:r>
          </a:p>
        </p:txBody>
      </p:sp>
      <p:sp>
        <p:nvSpPr>
          <p:cNvPr id="478" name="Shape 478">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5 - $400 Question</a:t>
            </a:r>
          </a:p>
        </p:txBody>
      </p:sp>
      <p:sp>
        <p:nvSpPr>
          <p:cNvPr id="479" name="Shape 479">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480" name="Shape 480">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78" name="Shape 78"/>
        <p:cNvGrpSpPr/>
        <p:nvPr/>
      </p:nvGrpSpPr>
      <p:grpSpPr>
        <a:xfrm>
          <a:off x="0" y="0"/>
          <a:ext cx="0" cy="0"/>
          <a:chOff x="0" y="0"/>
          <a:chExt cx="0" cy="0"/>
        </a:xfrm>
      </p:grpSpPr>
      <p:sp>
        <p:nvSpPr>
          <p:cNvPr id="79" name="Shape 79">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80" name="Shape 80">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the practice of evaluating another culture according to the standards of one’s own culture </a:t>
            </a:r>
          </a:p>
        </p:txBody>
      </p:sp>
      <p:sp>
        <p:nvSpPr>
          <p:cNvPr id="81" name="Shape 81">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1 - $200 Question</a:t>
            </a:r>
          </a:p>
        </p:txBody>
      </p:sp>
      <p:sp>
        <p:nvSpPr>
          <p:cNvPr id="82" name="Shape 82">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83" name="Shape 83">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84" name="Shape 484"/>
        <p:cNvGrpSpPr/>
        <p:nvPr/>
      </p:nvGrpSpPr>
      <p:grpSpPr>
        <a:xfrm>
          <a:off x="0" y="0"/>
          <a:ext cx="0" cy="0"/>
          <a:chOff x="0" y="0"/>
          <a:chExt cx="0" cy="0"/>
        </a:xfrm>
      </p:grpSpPr>
      <p:sp>
        <p:nvSpPr>
          <p:cNvPr id="485" name="Shape 485">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86" name="Shape 486">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the looking glass self?</a:t>
            </a:r>
          </a:p>
        </p:txBody>
      </p:sp>
      <p:sp>
        <p:nvSpPr>
          <p:cNvPr id="487" name="Shape 487">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5 - $400 Answer</a:t>
            </a:r>
          </a:p>
        </p:txBody>
      </p:sp>
      <p:sp>
        <p:nvSpPr>
          <p:cNvPr id="488" name="Shape 488">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489" name="Shape 489">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493" name="Shape 493"/>
        <p:cNvGrpSpPr/>
        <p:nvPr/>
      </p:nvGrpSpPr>
      <p:grpSpPr>
        <a:xfrm>
          <a:off x="0" y="0"/>
          <a:ext cx="0" cy="0"/>
          <a:chOff x="0" y="0"/>
          <a:chExt cx="0" cy="0"/>
        </a:xfrm>
      </p:grpSpPr>
      <p:sp>
        <p:nvSpPr>
          <p:cNvPr id="494" name="Shape 494">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495" name="Shape 495">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a small, new offshoot of a religion</a:t>
            </a:r>
          </a:p>
          <a:p>
            <a:pPr lvl="0" rtl="0" algn="ctr">
              <a:spcBef>
                <a:spcPts val="0"/>
              </a:spcBef>
              <a:buNone/>
            </a:pPr>
            <a:r>
              <a:t/>
            </a:r>
            <a:endParaRPr sz="4800">
              <a:solidFill>
                <a:srgbClr val="FFFFFF"/>
              </a:solidFill>
            </a:endParaRPr>
          </a:p>
          <a:p>
            <a:pPr lvl="0" rtl="0" algn="ctr">
              <a:spcBef>
                <a:spcPts val="0"/>
              </a:spcBef>
              <a:buNone/>
            </a:pPr>
            <a:r>
              <a:rPr lang="en" sz="4800">
                <a:solidFill>
                  <a:srgbClr val="FFFFFF"/>
                </a:solidFill>
              </a:rPr>
              <a:t>Hint: one of your essential questions in your PowerPoint due Friday. </a:t>
            </a:r>
          </a:p>
        </p:txBody>
      </p:sp>
      <p:sp>
        <p:nvSpPr>
          <p:cNvPr id="496" name="Shape 496">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5 - $500 Question</a:t>
            </a:r>
          </a:p>
        </p:txBody>
      </p:sp>
      <p:sp>
        <p:nvSpPr>
          <p:cNvPr id="497" name="Shape 497">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498" name="Shape 498">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502" name="Shape 502"/>
        <p:cNvGrpSpPr/>
        <p:nvPr/>
      </p:nvGrpSpPr>
      <p:grpSpPr>
        <a:xfrm>
          <a:off x="0" y="0"/>
          <a:ext cx="0" cy="0"/>
          <a:chOff x="0" y="0"/>
          <a:chExt cx="0" cy="0"/>
        </a:xfrm>
      </p:grpSpPr>
      <p:sp>
        <p:nvSpPr>
          <p:cNvPr id="503" name="Shape 503">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504" name="Shape 504">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a sect?</a:t>
            </a:r>
          </a:p>
        </p:txBody>
      </p:sp>
      <p:sp>
        <p:nvSpPr>
          <p:cNvPr id="505" name="Shape 505">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5 - $500 Answer</a:t>
            </a:r>
          </a:p>
        </p:txBody>
      </p:sp>
      <p:sp>
        <p:nvSpPr>
          <p:cNvPr id="506" name="Shape 506">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507" name="Shape 507">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511" name="Shape 511"/>
        <p:cNvGrpSpPr/>
        <p:nvPr/>
      </p:nvGrpSpPr>
      <p:grpSpPr>
        <a:xfrm>
          <a:off x="0" y="0"/>
          <a:ext cx="0" cy="0"/>
          <a:chOff x="0" y="0"/>
          <a:chExt cx="0" cy="0"/>
        </a:xfrm>
      </p:grpSpPr>
      <p:sp>
        <p:nvSpPr>
          <p:cNvPr id="512" name="Shape 512">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513" name="Shape 513">
            <a:hlinkClick r:id="rId4"/>
          </p:cNvPr>
          <p:cNvSpPr txBox="1"/>
          <p:nvPr>
            <p:ph idx="1" type="body"/>
          </p:nvPr>
        </p:nvSpPr>
        <p:spPr>
          <a:xfrm>
            <a:off x="457200" y="2730225"/>
            <a:ext cx="8229600" cy="32163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hlinkClick r:id="rId5"/>
              </a:rPr>
              <a:t>Topic: </a:t>
            </a:r>
            <a:r>
              <a:rPr lang="en" sz="4800">
                <a:solidFill>
                  <a:srgbClr val="FFFFFF"/>
                </a:solidFill>
              </a:rPr>
              <a:t>Our Sociology Class</a:t>
            </a:r>
          </a:p>
        </p:txBody>
      </p:sp>
      <p:sp>
        <p:nvSpPr>
          <p:cNvPr id="514" name="Shape 514">
            <a:hlinkClick r:id="rId6"/>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lgn="ctr">
              <a:spcBef>
                <a:spcPts val="0"/>
              </a:spcBef>
              <a:buNone/>
            </a:pPr>
            <a:r>
              <a:rPr lang="en">
                <a:solidFill>
                  <a:srgbClr val="FFFFFF"/>
                </a:solidFill>
                <a:hlinkClick r:id="rId7"/>
              </a:rPr>
              <a:t>FINAL</a:t>
            </a:r>
          </a:p>
        </p:txBody>
      </p:sp>
      <p:sp>
        <p:nvSpPr>
          <p:cNvPr id="515" name="Shape 515">
            <a:hlinkClick r:id="rId8"/>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9"/>
              </a:rPr>
              <a:t>Click to see </a:t>
            </a:r>
            <a:r>
              <a:rPr lang="en" sz="1800">
                <a:solidFill>
                  <a:srgbClr val="FFFF00"/>
                </a:solidFill>
                <a:latin typeface="Trebuchet MS"/>
                <a:ea typeface="Trebuchet MS"/>
                <a:cs typeface="Trebuchet MS"/>
                <a:sym typeface="Trebuchet MS"/>
              </a:rPr>
              <a:t>question</a:t>
            </a:r>
          </a:p>
        </p:txBody>
      </p:sp>
      <p:pic>
        <p:nvPicPr>
          <p:cNvPr id="516" name="Shape 516">
            <a:hlinkClick r:id="rId10"/>
          </p:cNvPr>
          <p:cNvPicPr preferRelativeResize="0"/>
          <p:nvPr/>
        </p:nvPicPr>
        <p:blipFill>
          <a:blip r:embed="rId11">
            <a:alphaModFix/>
          </a:blip>
          <a:stretch>
            <a:fillRect/>
          </a:stretch>
        </p:blipFill>
        <p:spPr>
          <a:xfrm>
            <a:off x="8439325" y="6075575"/>
            <a:ext cx="609600" cy="609600"/>
          </a:xfrm>
          <a:prstGeom prst="rect">
            <a:avLst/>
          </a:prstGeom>
          <a:noFill/>
          <a:ln>
            <a:noFill/>
          </a:ln>
        </p:spPr>
      </p:pic>
      <p:pic>
        <p:nvPicPr>
          <p:cNvPr id="517" name="Shape 517">
            <a:hlinkClick r:id="rId12"/>
          </p:cNvPr>
          <p:cNvPicPr preferRelativeResize="0"/>
          <p:nvPr/>
        </p:nvPicPr>
        <p:blipFill>
          <a:blip r:embed="rId13">
            <a:alphaModFix/>
          </a:blip>
          <a:stretch>
            <a:fillRect/>
          </a:stretch>
        </p:blipFill>
        <p:spPr>
          <a:xfrm>
            <a:off x="1727163" y="967097"/>
            <a:ext cx="5731725" cy="1702375"/>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521" name="Shape 521"/>
        <p:cNvGrpSpPr/>
        <p:nvPr/>
      </p:nvGrpSpPr>
      <p:grpSpPr>
        <a:xfrm>
          <a:off x="0" y="0"/>
          <a:ext cx="0" cy="0"/>
          <a:chOff x="0" y="0"/>
          <a:chExt cx="0" cy="0"/>
        </a:xfrm>
      </p:grpSpPr>
      <p:sp>
        <p:nvSpPr>
          <p:cNvPr id="522" name="Shape 522">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523" name="Shape 523">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This man (FULL NAME) created the notion of cosmopolitanism via conversation that you will be arguing about in your research paper.</a:t>
            </a:r>
          </a:p>
        </p:txBody>
      </p:sp>
      <p:sp>
        <p:nvSpPr>
          <p:cNvPr id="524" name="Shape 524">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Final Jeopardy Question</a:t>
            </a:r>
          </a:p>
        </p:txBody>
      </p:sp>
      <p:sp>
        <p:nvSpPr>
          <p:cNvPr id="525" name="Shape 525">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526" name="Shape 526">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530" name="Shape 530"/>
        <p:cNvGrpSpPr/>
        <p:nvPr/>
      </p:nvGrpSpPr>
      <p:grpSpPr>
        <a:xfrm>
          <a:off x="0" y="0"/>
          <a:ext cx="0" cy="0"/>
          <a:chOff x="0" y="0"/>
          <a:chExt cx="0" cy="0"/>
        </a:xfrm>
      </p:grpSpPr>
      <p:sp>
        <p:nvSpPr>
          <p:cNvPr id="531" name="Shape 531">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532" name="Shape 532">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Who is Kwame Anthony Appiah?</a:t>
            </a:r>
          </a:p>
          <a:p>
            <a:pPr lvl="0" rtl="0" algn="ctr">
              <a:spcBef>
                <a:spcPts val="0"/>
              </a:spcBef>
              <a:buNone/>
            </a:pPr>
            <a:r>
              <a:rPr lang="en" sz="1800">
                <a:solidFill>
                  <a:srgbClr val="FFFFFF"/>
                </a:solidFill>
              </a:rPr>
              <a:t>*You must introduce him by his full name the first time he is mentioned in your essay!</a:t>
            </a:r>
          </a:p>
        </p:txBody>
      </p:sp>
      <p:sp>
        <p:nvSpPr>
          <p:cNvPr id="533" name="Shape 533">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Final Jeopardy Answer</a:t>
            </a:r>
          </a:p>
        </p:txBody>
      </p:sp>
      <p:sp>
        <p:nvSpPr>
          <p:cNvPr id="534" name="Shape 534">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535" name="Shape 535">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87" name="Shape 87"/>
        <p:cNvGrpSpPr/>
        <p:nvPr/>
      </p:nvGrpSpPr>
      <p:grpSpPr>
        <a:xfrm>
          <a:off x="0" y="0"/>
          <a:ext cx="0" cy="0"/>
          <a:chOff x="0" y="0"/>
          <a:chExt cx="0" cy="0"/>
        </a:xfrm>
      </p:grpSpPr>
      <p:sp>
        <p:nvSpPr>
          <p:cNvPr id="88" name="Shape 88">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89" name="Shape 89">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ethnocentrism?</a:t>
            </a:r>
          </a:p>
        </p:txBody>
      </p:sp>
      <p:sp>
        <p:nvSpPr>
          <p:cNvPr id="90" name="Shape 90">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1 - $200 Answer</a:t>
            </a:r>
          </a:p>
        </p:txBody>
      </p:sp>
      <p:sp>
        <p:nvSpPr>
          <p:cNvPr id="91" name="Shape 91">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92" name="Shape 92">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96" name="Shape 96"/>
        <p:cNvGrpSpPr/>
        <p:nvPr/>
      </p:nvGrpSpPr>
      <p:grpSpPr>
        <a:xfrm>
          <a:off x="0" y="0"/>
          <a:ext cx="0" cy="0"/>
          <a:chOff x="0" y="0"/>
          <a:chExt cx="0" cy="0"/>
        </a:xfrm>
      </p:grpSpPr>
      <p:sp>
        <p:nvSpPr>
          <p:cNvPr id="97" name="Shape 97">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98" name="Shape 98">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the practice of assessing a culture by its own standards, and not in comparison to another culture</a:t>
            </a:r>
          </a:p>
        </p:txBody>
      </p:sp>
      <p:sp>
        <p:nvSpPr>
          <p:cNvPr id="99" name="Shape 99">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1 - $300 Question</a:t>
            </a:r>
          </a:p>
        </p:txBody>
      </p:sp>
      <p:sp>
        <p:nvSpPr>
          <p:cNvPr id="100" name="Shape 100">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101" name="Shape 101">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05" name="Shape 105"/>
        <p:cNvGrpSpPr/>
        <p:nvPr/>
      </p:nvGrpSpPr>
      <p:grpSpPr>
        <a:xfrm>
          <a:off x="0" y="0"/>
          <a:ext cx="0" cy="0"/>
          <a:chOff x="0" y="0"/>
          <a:chExt cx="0" cy="0"/>
        </a:xfrm>
      </p:grpSpPr>
      <p:sp>
        <p:nvSpPr>
          <p:cNvPr id="106" name="Shape 106">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07" name="Shape 107">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gn="ctr">
              <a:spcBef>
                <a:spcPts val="0"/>
              </a:spcBef>
              <a:buNone/>
            </a:pPr>
            <a:r>
              <a:rPr lang="en" sz="4800">
                <a:solidFill>
                  <a:srgbClr val="FFFFFF"/>
                </a:solidFill>
              </a:rPr>
              <a:t>What is cultural relativism?</a:t>
            </a:r>
          </a:p>
        </p:txBody>
      </p:sp>
      <p:sp>
        <p:nvSpPr>
          <p:cNvPr id="108" name="Shape 108">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1 - $300 Answer</a:t>
            </a:r>
          </a:p>
        </p:txBody>
      </p:sp>
      <p:sp>
        <p:nvSpPr>
          <p:cNvPr id="109" name="Shape 109">
            <a:hlinkClick r:id="rId7"/>
          </p:cNvPr>
          <p:cNvSpPr txBox="1"/>
          <p:nvPr/>
        </p:nvSpPr>
        <p:spPr>
          <a:xfrm>
            <a:off x="4821475" y="6059067"/>
            <a:ext cx="38049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return to Jeopardy Board</a:t>
            </a:r>
          </a:p>
        </p:txBody>
      </p:sp>
      <p:pic>
        <p:nvPicPr>
          <p:cNvPr id="110" name="Shape 110">
            <a:hlinkClick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73763"/>
        </a:solidFill>
      </p:bgPr>
    </p:bg>
    <p:spTree>
      <p:nvGrpSpPr>
        <p:cNvPr id="114" name="Shape 114"/>
        <p:cNvGrpSpPr/>
        <p:nvPr/>
      </p:nvGrpSpPr>
      <p:grpSpPr>
        <a:xfrm>
          <a:off x="0" y="0"/>
          <a:ext cx="0" cy="0"/>
          <a:chOff x="0" y="0"/>
          <a:chExt cx="0" cy="0"/>
        </a:xfrm>
      </p:grpSpPr>
      <p:sp>
        <p:nvSpPr>
          <p:cNvPr id="115" name="Shape 115">
            <a:hlinkClick r:id="rId3"/>
          </p:cNvPr>
          <p:cNvSpPr/>
          <p:nvPr/>
        </p:nvSpPr>
        <p:spPr>
          <a:xfrm>
            <a:off x="21025" y="28033"/>
            <a:ext cx="9144000" cy="6858000"/>
          </a:xfrm>
          <a:prstGeom prst="rect">
            <a:avLst/>
          </a:prstGeom>
          <a:solidFill>
            <a:srgbClr val="073763"/>
          </a:solidFill>
          <a:ln>
            <a:noFill/>
          </a:ln>
        </p:spPr>
        <p:txBody>
          <a:bodyPr anchorCtr="0" anchor="ctr" bIns="91425" lIns="91425" rIns="91425" wrap="square" tIns="91425">
            <a:noAutofit/>
          </a:bodyPr>
          <a:lstStyle/>
          <a:p>
            <a:pPr lvl="0">
              <a:spcBef>
                <a:spcPts val="0"/>
              </a:spcBef>
              <a:buNone/>
            </a:pPr>
            <a:r>
              <a:t/>
            </a:r>
            <a:endParaRPr/>
          </a:p>
        </p:txBody>
      </p:sp>
      <p:sp>
        <p:nvSpPr>
          <p:cNvPr id="116" name="Shape 116">
            <a:hlinkClick r:id="rId4"/>
          </p:cNvPr>
          <p:cNvSpPr txBox="1"/>
          <p:nvPr>
            <p:ph idx="1" type="body"/>
          </p:nvPr>
        </p:nvSpPr>
        <p:spPr>
          <a:xfrm>
            <a:off x="457200" y="1024650"/>
            <a:ext cx="8229600" cy="4921800"/>
          </a:xfrm>
          <a:prstGeom prst="rect">
            <a:avLst/>
          </a:prstGeom>
        </p:spPr>
        <p:txBody>
          <a:bodyPr anchorCtr="0" anchor="ctr" bIns="91425" lIns="91425" rIns="91425" wrap="square" tIns="91425">
            <a:noAutofit/>
          </a:bodyPr>
          <a:lstStyle/>
          <a:p>
            <a:pPr lvl="0" rtl="0">
              <a:lnSpc>
                <a:spcPct val="115000"/>
              </a:lnSpc>
              <a:spcBef>
                <a:spcPts val="400"/>
              </a:spcBef>
              <a:spcAft>
                <a:spcPts val="600"/>
              </a:spcAft>
              <a:buClr>
                <a:schemeClr val="dk1"/>
              </a:buClr>
              <a:buSzPct val="30555"/>
              <a:buFont typeface="Arial"/>
              <a:buNone/>
            </a:pPr>
            <a:r>
              <a:rPr lang="en" sz="3600">
                <a:solidFill>
                  <a:srgbClr val="FFFFFF"/>
                </a:solidFill>
                <a:latin typeface="Arial"/>
                <a:ea typeface="Arial"/>
                <a:cs typeface="Arial"/>
                <a:sym typeface="Arial"/>
              </a:rPr>
              <a:t>Culture refers to shared beliefs, values, and practices—these are things that participants must learn. </a:t>
            </a:r>
            <a:r>
              <a:rPr lang="en" sz="3600" u="sng">
                <a:solidFill>
                  <a:srgbClr val="FFFFFF"/>
                </a:solidFill>
                <a:latin typeface="Arial"/>
                <a:ea typeface="Arial"/>
                <a:cs typeface="Arial"/>
                <a:sym typeface="Arial"/>
              </a:rPr>
              <a:t>BLANK</a:t>
            </a:r>
            <a:r>
              <a:rPr lang="en" sz="3600">
                <a:solidFill>
                  <a:srgbClr val="FFFFFF"/>
                </a:solidFill>
                <a:latin typeface="Arial"/>
                <a:ea typeface="Arial"/>
                <a:cs typeface="Arial"/>
                <a:sym typeface="Arial"/>
              </a:rPr>
              <a:t> represents the people who share those beliefs and practices. </a:t>
            </a:r>
          </a:p>
          <a:p>
            <a:pPr lvl="0" rtl="0" algn="ctr">
              <a:spcBef>
                <a:spcPts val="0"/>
              </a:spcBef>
              <a:buNone/>
            </a:pPr>
            <a:r>
              <a:t/>
            </a:r>
            <a:endParaRPr sz="4800">
              <a:solidFill>
                <a:srgbClr val="FFFFFF"/>
              </a:solidFill>
            </a:endParaRPr>
          </a:p>
        </p:txBody>
      </p:sp>
      <p:sp>
        <p:nvSpPr>
          <p:cNvPr id="117" name="Shape 117">
            <a:hlinkClick r:id="rId5"/>
          </p:cNvPr>
          <p:cNvSpPr txBox="1"/>
          <p:nvPr>
            <p:ph type="title"/>
          </p:nvPr>
        </p:nvSpPr>
        <p:spPr>
          <a:xfrm>
            <a:off x="457200" y="274645"/>
            <a:ext cx="8229600" cy="750000"/>
          </a:xfrm>
          <a:prstGeom prst="rect">
            <a:avLst/>
          </a:prstGeom>
        </p:spPr>
        <p:txBody>
          <a:bodyPr anchorCtr="0" anchor="b" bIns="91425" lIns="91425" rIns="91425" wrap="square" tIns="91425">
            <a:noAutofit/>
          </a:bodyPr>
          <a:lstStyle/>
          <a:p>
            <a:pPr lvl="0" rtl="0">
              <a:spcBef>
                <a:spcPts val="0"/>
              </a:spcBef>
              <a:buNone/>
            </a:pPr>
            <a:r>
              <a:rPr lang="en">
                <a:solidFill>
                  <a:srgbClr val="FFFFFF"/>
                </a:solidFill>
                <a:hlinkClick r:id="rId6"/>
              </a:rPr>
              <a:t>Topic 1 - $400 Question</a:t>
            </a:r>
          </a:p>
        </p:txBody>
      </p:sp>
      <p:sp>
        <p:nvSpPr>
          <p:cNvPr id="118" name="Shape 118">
            <a:hlinkClick r:id="rId7"/>
          </p:cNvPr>
          <p:cNvSpPr txBox="1"/>
          <p:nvPr/>
        </p:nvSpPr>
        <p:spPr>
          <a:xfrm>
            <a:off x="6000675" y="6005367"/>
            <a:ext cx="2760000" cy="750000"/>
          </a:xfrm>
          <a:prstGeom prst="rect">
            <a:avLst/>
          </a:prstGeom>
          <a:noFill/>
          <a:ln>
            <a:noFill/>
          </a:ln>
        </p:spPr>
        <p:txBody>
          <a:bodyPr anchorCtr="0" anchor="ctr" bIns="91425" lIns="91425" rIns="91425" wrap="square" tIns="91425">
            <a:noAutofit/>
          </a:bodyPr>
          <a:lstStyle/>
          <a:p>
            <a:pPr lvl="0" rtl="0" algn="ctr">
              <a:spcBef>
                <a:spcPts val="0"/>
              </a:spcBef>
              <a:buNone/>
            </a:pPr>
            <a:r>
              <a:rPr lang="en" sz="1800">
                <a:solidFill>
                  <a:srgbClr val="FFFF00"/>
                </a:solidFill>
                <a:latin typeface="Trebuchet MS"/>
                <a:ea typeface="Trebuchet MS"/>
                <a:cs typeface="Trebuchet MS"/>
                <a:sym typeface="Trebuchet MS"/>
                <a:hlinkClick r:id="rId8"/>
              </a:rPr>
              <a:t>Click to see answer</a:t>
            </a:r>
          </a:p>
        </p:txBody>
      </p:sp>
      <p:pic>
        <p:nvPicPr>
          <p:cNvPr id="119" name="Shape 119">
            <a:hlinkClick r:id="rId9"/>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