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5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0CC970-4255-4760-89BD-4B8143036BFB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80607-C96D-4F07-B109-AF875FD32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064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F29D4-2704-4F87-A339-EC8360B60AA8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936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AF1BE-325B-498D-AF43-D716E5B357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122E-6F41-437C-A683-59DFBCF27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762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AF1BE-325B-498D-AF43-D716E5B357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122E-6F41-437C-A683-59DFBCF27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719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AF1BE-325B-498D-AF43-D716E5B357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122E-6F41-437C-A683-59DFBCF27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072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AF1BE-325B-498D-AF43-D716E5B357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122E-6F41-437C-A683-59DFBCF27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26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AF1BE-325B-498D-AF43-D716E5B357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122E-6F41-437C-A683-59DFBCF27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680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AF1BE-325B-498D-AF43-D716E5B357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122E-6F41-437C-A683-59DFBCF27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419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AF1BE-325B-498D-AF43-D716E5B357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122E-6F41-437C-A683-59DFBCF27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782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AF1BE-325B-498D-AF43-D716E5B357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122E-6F41-437C-A683-59DFBCF27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32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AF1BE-325B-498D-AF43-D716E5B357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122E-6F41-437C-A683-59DFBCF27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650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AF1BE-325B-498D-AF43-D716E5B357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122E-6F41-437C-A683-59DFBCF27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541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AF1BE-325B-498D-AF43-D716E5B357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122E-6F41-437C-A683-59DFBCF27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920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AF1BE-325B-498D-AF43-D716E5B357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D122E-6F41-437C-A683-59DFBCF27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145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304800" y="1371600"/>
            <a:ext cx="22971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Skills to Practice: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04800" y="1828800"/>
            <a:ext cx="8819787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1. </a:t>
            </a:r>
            <a:r>
              <a:rPr lang="en-US" dirty="0">
                <a:solidFill>
                  <a:prstClr val="black"/>
                </a:solidFill>
              </a:rPr>
              <a:t>Review the movies within this unit and seek help from </a:t>
            </a:r>
            <a:r>
              <a:rPr lang="en-US" dirty="0">
                <a:solidFill>
                  <a:prstClr val="black"/>
                </a:solidFill>
              </a:rPr>
              <a:t>your instructor as </a:t>
            </a:r>
            <a:r>
              <a:rPr lang="en-US" dirty="0">
                <a:solidFill>
                  <a:prstClr val="black"/>
                </a:solidFill>
              </a:rPr>
              <a:t>needed.</a:t>
            </a:r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2. Learn and do the tasks provided about Microsoft PowerPoint.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Task </a:t>
            </a:r>
            <a:r>
              <a:rPr lang="en-US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 be </a:t>
            </a:r>
            <a:r>
              <a:rPr lang="en-US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evaluated</a:t>
            </a:r>
            <a:r>
              <a:rPr lang="en-US" dirty="0">
                <a:solidFill>
                  <a:prstClr val="black"/>
                </a:solidFill>
              </a:rPr>
              <a:t>:</a:t>
            </a:r>
            <a:endParaRPr lang="en-US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1</a:t>
            </a:r>
            <a:r>
              <a:rPr lang="en-US" dirty="0">
                <a:solidFill>
                  <a:prstClr val="black"/>
                </a:solidFill>
              </a:rPr>
              <a:t>. </a:t>
            </a:r>
            <a:r>
              <a:rPr lang="en-US" dirty="0">
                <a:solidFill>
                  <a:prstClr val="black"/>
                </a:solidFill>
              </a:rPr>
              <a:t>Create, name, save, and submit a new presentation that has at least 12 slides:</a:t>
            </a:r>
          </a:p>
          <a:p>
            <a:r>
              <a:rPr lang="en-US" dirty="0">
                <a:solidFill>
                  <a:prstClr val="black"/>
                </a:solidFill>
              </a:rPr>
              <a:t>	A. the first being </a:t>
            </a:r>
            <a:r>
              <a:rPr lang="en-US" dirty="0">
                <a:solidFill>
                  <a:prstClr val="black"/>
                </a:solidFill>
              </a:rPr>
              <a:t>a </a:t>
            </a:r>
            <a:r>
              <a:rPr lang="en-US" dirty="0">
                <a:solidFill>
                  <a:prstClr val="black"/>
                </a:solidFill>
              </a:rPr>
              <a:t>title </a:t>
            </a:r>
            <a:r>
              <a:rPr lang="en-US" dirty="0">
                <a:solidFill>
                  <a:prstClr val="black"/>
                </a:solidFill>
              </a:rPr>
              <a:t>slide, and a test box with student </a:t>
            </a:r>
            <a:r>
              <a:rPr lang="en-US" dirty="0">
                <a:solidFill>
                  <a:prstClr val="black"/>
                </a:solidFill>
              </a:rPr>
              <a:t>name, class name, </a:t>
            </a:r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	</a:t>
            </a:r>
            <a:r>
              <a:rPr lang="en-US" dirty="0">
                <a:solidFill>
                  <a:prstClr val="black"/>
                </a:solidFill>
              </a:rPr>
              <a:t>    date and whatever else your instructor requires.</a:t>
            </a:r>
            <a:endParaRPr lang="en-US" dirty="0">
              <a:solidFill>
                <a:prstClr val="black"/>
              </a:solidFill>
            </a:endParaRPr>
          </a:p>
          <a:p>
            <a:pPr lvl="2"/>
            <a:r>
              <a:rPr lang="en-US" dirty="0">
                <a:solidFill>
                  <a:prstClr val="black"/>
                </a:solidFill>
              </a:rPr>
              <a:t>B*. each of the </a:t>
            </a:r>
            <a:r>
              <a:rPr lang="en-US" dirty="0">
                <a:solidFill>
                  <a:prstClr val="black"/>
                </a:solidFill>
              </a:rPr>
              <a:t>next slides are to have (first to last, one per slide) each word or </a:t>
            </a:r>
            <a:endParaRPr lang="en-US" dirty="0">
              <a:solidFill>
                <a:prstClr val="black"/>
              </a:solidFill>
            </a:endParaRPr>
          </a:p>
          <a:p>
            <a:pPr lvl="2"/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   phrase </a:t>
            </a:r>
            <a:r>
              <a:rPr lang="en-US" dirty="0">
                <a:solidFill>
                  <a:prstClr val="black"/>
                </a:solidFill>
              </a:rPr>
              <a:t>of the Pledge </a:t>
            </a:r>
            <a:r>
              <a:rPr lang="en-US" dirty="0">
                <a:solidFill>
                  <a:prstClr val="black"/>
                </a:solidFill>
              </a:rPr>
              <a:t>of Allegiance </a:t>
            </a:r>
            <a:r>
              <a:rPr lang="en-US" dirty="0">
                <a:solidFill>
                  <a:prstClr val="black"/>
                </a:solidFill>
              </a:rPr>
              <a:t>or of the first amendment of the </a:t>
            </a:r>
            <a:r>
              <a:rPr lang="en-US" dirty="0">
                <a:solidFill>
                  <a:prstClr val="black"/>
                </a:solidFill>
              </a:rPr>
              <a:t>Constitution</a:t>
            </a:r>
          </a:p>
          <a:p>
            <a:pPr lvl="2"/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   with </a:t>
            </a:r>
            <a:r>
              <a:rPr lang="en-US" dirty="0">
                <a:solidFill>
                  <a:prstClr val="black"/>
                </a:solidFill>
              </a:rPr>
              <a:t>a </a:t>
            </a:r>
            <a:r>
              <a:rPr lang="en-US" dirty="0">
                <a:solidFill>
                  <a:prstClr val="black"/>
                </a:solidFill>
              </a:rPr>
              <a:t>brief definition </a:t>
            </a:r>
            <a:r>
              <a:rPr lang="en-US" dirty="0">
                <a:solidFill>
                  <a:prstClr val="black"/>
                </a:solidFill>
              </a:rPr>
              <a:t>of each word/phrase, and an appropriate </a:t>
            </a:r>
            <a:r>
              <a:rPr lang="en-US" dirty="0">
                <a:solidFill>
                  <a:prstClr val="black"/>
                </a:solidFill>
              </a:rPr>
              <a:t>and different</a:t>
            </a:r>
          </a:p>
          <a:p>
            <a:pPr lvl="2"/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   graphic </a:t>
            </a:r>
            <a:r>
              <a:rPr lang="en-US" dirty="0">
                <a:solidFill>
                  <a:prstClr val="black"/>
                </a:solidFill>
              </a:rPr>
              <a:t>for each.</a:t>
            </a:r>
          </a:p>
          <a:p>
            <a:pPr lvl="2"/>
            <a:r>
              <a:rPr lang="en-US" dirty="0">
                <a:solidFill>
                  <a:prstClr val="black"/>
                </a:solidFill>
              </a:rPr>
              <a:t>C. the presentation should have a common (shared) background </a:t>
            </a:r>
            <a:r>
              <a:rPr lang="en-US" dirty="0">
                <a:solidFill>
                  <a:prstClr val="black"/>
                </a:solidFill>
              </a:rPr>
              <a:t>format.</a:t>
            </a:r>
          </a:p>
          <a:p>
            <a:pPr lvl="2"/>
            <a:r>
              <a:rPr lang="en-US" dirty="0">
                <a:solidFill>
                  <a:prstClr val="black"/>
                </a:solidFill>
              </a:rPr>
              <a:t>D. Include a shared transition between each slide.</a:t>
            </a:r>
          </a:p>
        </p:txBody>
      </p:sp>
      <p:sp>
        <p:nvSpPr>
          <p:cNvPr id="5" name="Rectangle 4"/>
          <p:cNvSpPr/>
          <p:nvPr/>
        </p:nvSpPr>
        <p:spPr>
          <a:xfrm>
            <a:off x="2022282" y="228600"/>
            <a:ext cx="50994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Final Assessment</a:t>
            </a:r>
            <a:endParaRPr lang="en-US" sz="54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6019800"/>
            <a:ext cx="6883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* Search the Internet for the words to either of these items if necessary.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83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</dc:creator>
  <cp:lastModifiedBy>Keith</cp:lastModifiedBy>
  <cp:revision>1</cp:revision>
  <dcterms:created xsi:type="dcterms:W3CDTF">2013-09-13T14:54:47Z</dcterms:created>
  <dcterms:modified xsi:type="dcterms:W3CDTF">2013-09-13T14:55:04Z</dcterms:modified>
</cp:coreProperties>
</file>