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3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CDED6-019F-4BE6-A2FD-54BE8C8BAEE7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41F2A-8889-4CEB-84AF-7B654F9A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64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3C7DD-0F08-4B2D-9F61-3739C783B97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24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87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04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8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628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38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69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658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218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806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2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480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AF1BE-325B-498D-AF43-D716E5B35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D122E-6F41-437C-A683-59DFBCF27D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779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29591" y="228600"/>
            <a:ext cx="50848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PowerPoint 2010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40449" y="2121517"/>
            <a:ext cx="3369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SELF ASSESSEMENT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1473" y="2971799"/>
            <a:ext cx="807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Brainstorm (with classmates, friends, instructors, or…) and create your own self assessment. Create a project using the tools of this unit of study that will show the world, or at least yourself and instructor, what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mastered </a:t>
            </a:r>
            <a:r>
              <a:rPr lang="en-US" b="1" dirty="0"/>
              <a:t>concerning the content of this unit. Consult your instructor as needed.</a:t>
            </a:r>
            <a:endParaRPr lang="en-US" b="1" dirty="0"/>
          </a:p>
        </p:txBody>
      </p:sp>
      <p:pic>
        <p:nvPicPr>
          <p:cNvPr id="11" name="Picture 10" descr="C:\Users\Keith\AppData\Local\Microsoft\Windows\Temporary Internet Files\Content.IE5\K4LCWBZF\MP90042258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673" y="4724400"/>
            <a:ext cx="2629000" cy="1751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Keith\AppData\Local\Microsoft\Windows\Temporary Internet Files\Content.IE5\C97EAO7T\MP900399789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73" y="4724400"/>
            <a:ext cx="2629001" cy="1751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30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64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</dc:creator>
  <cp:lastModifiedBy>Keith</cp:lastModifiedBy>
  <cp:revision>2</cp:revision>
  <dcterms:created xsi:type="dcterms:W3CDTF">2013-09-13T14:52:48Z</dcterms:created>
  <dcterms:modified xsi:type="dcterms:W3CDTF">2013-09-22T04:05:25Z</dcterms:modified>
</cp:coreProperties>
</file>