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10/26/2017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10/26/2017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10/26/2017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10/26/2017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10/26/2017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10/26/2017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10/26/2017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10/26/2017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10/26/2017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10/26/2017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10/26/2017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10/26/2017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81498" y="1869195"/>
            <a:ext cx="8229382" cy="913194"/>
          </a:xfrm>
        </p:spPr>
        <p:txBody>
          <a:bodyPr/>
          <a:lstStyle/>
          <a:p>
            <a:r>
              <a:rPr lang="ar-QA" sz="3200" b="1" dirty="0" smtClean="0"/>
              <a:t>طرق البحث عن الموارد التعليمية </a:t>
            </a:r>
            <a:endParaRPr lang="en-US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188612" y="2886891"/>
            <a:ext cx="9483634" cy="2278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ar-QA" sz="2500" dirty="0" smtClean="0"/>
              <a:t>1- محركات البحث المختلفة مثل محرك البحث </a:t>
            </a:r>
            <a:r>
              <a:rPr lang="en-US" sz="2500" dirty="0" smtClean="0"/>
              <a:t>google </a:t>
            </a:r>
            <a:endParaRPr lang="ar-QA" sz="2500" dirty="0" smtClean="0"/>
          </a:p>
          <a:p>
            <a:pPr algn="r" rtl="1">
              <a:lnSpc>
                <a:spcPct val="200000"/>
              </a:lnSpc>
            </a:pPr>
            <a:r>
              <a:rPr lang="ar-QA" sz="2500" dirty="0" smtClean="0"/>
              <a:t>2- المنصات التعليمية مثل:</a:t>
            </a:r>
            <a:r>
              <a:rPr lang="en-US" sz="2500" dirty="0" smtClean="0"/>
              <a:t>oercommons.org </a:t>
            </a:r>
          </a:p>
          <a:p>
            <a:pPr algn="r" rtl="1">
              <a:lnSpc>
                <a:spcPct val="200000"/>
              </a:lnSpc>
            </a:pPr>
            <a:r>
              <a:rPr lang="ar-QA" sz="2500" dirty="0" smtClean="0"/>
              <a:t>3-الطرق التقليدية مثل المراجع والكتب . 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3509681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519" y="2391712"/>
            <a:ext cx="9068586" cy="3225320"/>
          </a:xfrm>
        </p:spPr>
        <p:txBody>
          <a:bodyPr/>
          <a:lstStyle/>
          <a:p>
            <a:pPr algn="r">
              <a:lnSpc>
                <a:spcPct val="150000"/>
              </a:lnSpc>
            </a:pPr>
            <a:r>
              <a:rPr lang="ar-QA" sz="2300" dirty="0" smtClean="0"/>
              <a:t>1-اعتماد </a:t>
            </a:r>
            <a:r>
              <a:rPr lang="ar-QA" sz="2300" dirty="0" smtClean="0"/>
              <a:t>المنصات الموثوقة والمتخصصة .</a:t>
            </a:r>
            <a:br>
              <a:rPr lang="ar-QA" sz="2300" dirty="0" smtClean="0"/>
            </a:br>
            <a:r>
              <a:rPr lang="ar-QA" sz="2300" dirty="0" smtClean="0"/>
              <a:t>2-المصداقية والدقة </a:t>
            </a:r>
            <a:br>
              <a:rPr lang="ar-QA" sz="2300" dirty="0" smtClean="0"/>
            </a:br>
            <a:r>
              <a:rPr lang="ar-QA" sz="2300" dirty="0" smtClean="0"/>
              <a:t>3- حداثة الموضوع </a:t>
            </a:r>
            <a:br>
              <a:rPr lang="ar-QA" sz="2300" dirty="0" smtClean="0"/>
            </a:br>
            <a:r>
              <a:rPr lang="ar-QA" sz="2300" dirty="0" smtClean="0"/>
              <a:t>4-شكل تقديم المعلومات </a:t>
            </a:r>
            <a:br>
              <a:rPr lang="ar-QA" sz="2300" dirty="0" smtClean="0"/>
            </a:br>
            <a:r>
              <a:rPr lang="ar-QA" sz="2300" dirty="0" smtClean="0"/>
              <a:t>5-يخدم </a:t>
            </a:r>
            <a:r>
              <a:rPr lang="ar-QA" sz="2300" dirty="0" smtClean="0"/>
              <a:t>الفئة المستهدفة </a:t>
            </a:r>
            <a:endParaRPr lang="en-US" sz="23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177144" y="1625957"/>
            <a:ext cx="7837714" cy="10089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83000"/>
              </a:lnSpc>
              <a:spcBef>
                <a:spcPct val="0"/>
              </a:spcBef>
              <a:buNone/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>
              <a:lnSpc>
                <a:spcPct val="150000"/>
              </a:lnSpc>
            </a:pPr>
            <a:r>
              <a:rPr lang="ar-QA" sz="2800" b="1" dirty="0" smtClean="0"/>
              <a:t>كيفية انتقاء الموارد التعليمية المفتوحة : </a:t>
            </a:r>
            <a:endParaRPr lang="ar-QA" sz="2000" b="1" dirty="0"/>
          </a:p>
        </p:txBody>
      </p:sp>
    </p:spTree>
    <p:extLst>
      <p:ext uri="{BB962C8B-B14F-4D97-AF65-F5344CB8AC3E}">
        <p14:creationId xmlns:p14="http://schemas.microsoft.com/office/powerpoint/2010/main" val="1669987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17</TotalTime>
  <Words>35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Century Gothic</vt:lpstr>
      <vt:lpstr>Garamond</vt:lpstr>
      <vt:lpstr>Tahoma</vt:lpstr>
      <vt:lpstr>Savon</vt:lpstr>
      <vt:lpstr>طرق البحث عن الموارد التعليمية </vt:lpstr>
      <vt:lpstr>1-اعتماد المنصات الموثوقة والمتخصصة . 2-المصداقية والدقة  3- حداثة الموضوع  4-شكل تقديم المعلومات  5-يخدم الفئة المستهدفة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طرق البحث عن الموارد التعليمية</dc:title>
  <dc:creator>عنود محمد غدير ال حسان الشمرى</dc:creator>
  <cp:lastModifiedBy>عنود محمد غدير ال حسان الشمرى</cp:lastModifiedBy>
  <cp:revision>3</cp:revision>
  <dcterms:created xsi:type="dcterms:W3CDTF">2017-10-25T09:49:44Z</dcterms:created>
  <dcterms:modified xsi:type="dcterms:W3CDTF">2017-10-26T04:55:45Z</dcterms:modified>
</cp:coreProperties>
</file>