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CDED6-019F-4BE6-A2FD-54BE8C8BAEE7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41F2A-8889-4CEB-84AF-7B654F9A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64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3C7DD-0F08-4B2D-9F61-3739C783B97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24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87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04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8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628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38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69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658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218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806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2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480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779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office.microsoft.com/en-us/support/results.aspx?filter=3&amp;qu=training&amp;av=zpp140" TargetMode="External"/><Relationship Id="rId3" Type="http://schemas.openxmlformats.org/officeDocument/2006/relationships/hyperlink" Target="http://www.youtube.com/watch?v=kNtEcD6U-ew" TargetMode="External"/><Relationship Id="rId7" Type="http://schemas.openxmlformats.org/officeDocument/2006/relationships/hyperlink" Target="http://www.youtube.com/watch?v=xueAdnyi6IQ" TargetMode="External"/><Relationship Id="rId12" Type="http://schemas.openxmlformats.org/officeDocument/2006/relationships/hyperlink" Target="http://office.microsoft.com/en-us/training/add-sound-effects-to-a-presentation-RZ010171474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youtube.com/watch?v=SJJw9XDGd48" TargetMode="External"/><Relationship Id="rId11" Type="http://schemas.openxmlformats.org/officeDocument/2006/relationships/hyperlink" Target="http://office.microsoft.com/en-us/powerpoint-help/put-your-photos-into-powerpoint-RZ102673179.aspx?CTT=1" TargetMode="External"/><Relationship Id="rId5" Type="http://schemas.openxmlformats.org/officeDocument/2006/relationships/hyperlink" Target="http://www.youtube.com/watch?v=H-rH4o9a48Y" TargetMode="External"/><Relationship Id="rId10" Type="http://schemas.openxmlformats.org/officeDocument/2006/relationships/hyperlink" Target="http://office.microsoft.com/en-us/powerpoint-help/charts-and-diagrams-ii-data-charts-RZ102673180.aspx?CTT=1" TargetMode="External"/><Relationship Id="rId4" Type="http://schemas.openxmlformats.org/officeDocument/2006/relationships/hyperlink" Target="http://www.youtube.com/watch?v=5M1-jZjzAZM" TargetMode="External"/><Relationship Id="rId9" Type="http://schemas.openxmlformats.org/officeDocument/2006/relationships/hyperlink" Target="http://office.microsoft.com/en-us/powerpoint-help/charts-and-diagrams-i-smartart-graphics-RZ102673181.aspx?CTT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9591" y="228600"/>
            <a:ext cx="50848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PowerPoint 2010</a:t>
            </a:r>
            <a:endParaRPr lang="en-US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2053" y="1151930"/>
            <a:ext cx="7696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prstClr val="black"/>
                </a:solidFill>
              </a:rPr>
              <a:t>OTHER SOURCES OF KNOWLEDGE ABOUT POWERPOINT 2010</a:t>
            </a:r>
          </a:p>
          <a:p>
            <a:endParaRPr lang="en-US" sz="800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1 of 6: </a:t>
            </a:r>
            <a:r>
              <a:rPr lang="en-US" u="sng" dirty="0">
                <a:solidFill>
                  <a:prstClr val="black"/>
                </a:solidFill>
                <a:hlinkClick r:id="rId3"/>
              </a:rPr>
              <a:t>http://www.youtube.com/watch?v=kNtEcD6U-ew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2 of </a:t>
            </a:r>
            <a:r>
              <a:rPr lang="en-US" dirty="0">
                <a:solidFill>
                  <a:prstClr val="black"/>
                </a:solidFill>
              </a:rPr>
              <a:t>6: </a:t>
            </a:r>
            <a:r>
              <a:rPr lang="en-US" u="sng" dirty="0">
                <a:solidFill>
                  <a:prstClr val="black"/>
                </a:solidFill>
                <a:hlinkClick r:id="rId4"/>
              </a:rPr>
              <a:t>http://www.youtube.com/watch?v=5M1-jZjzAZM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3 of </a:t>
            </a:r>
            <a:r>
              <a:rPr lang="en-US" dirty="0">
                <a:solidFill>
                  <a:prstClr val="black"/>
                </a:solidFill>
              </a:rPr>
              <a:t>6: </a:t>
            </a:r>
            <a:r>
              <a:rPr lang="en-US" u="sng" dirty="0">
                <a:solidFill>
                  <a:prstClr val="black"/>
                </a:solidFill>
                <a:hlinkClick r:id="rId5"/>
              </a:rPr>
              <a:t>http</a:t>
            </a:r>
            <a:r>
              <a:rPr lang="en-US" u="sng" dirty="0">
                <a:solidFill>
                  <a:prstClr val="black"/>
                </a:solidFill>
                <a:hlinkClick r:id="rId5"/>
              </a:rPr>
              <a:t>://www.youtube.com/watch?v=H-rH4o9a48Y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4 of 6</a:t>
            </a:r>
            <a:r>
              <a:rPr lang="en-US" dirty="0">
                <a:solidFill>
                  <a:prstClr val="black"/>
                </a:solidFill>
              </a:rPr>
              <a:t>: </a:t>
            </a:r>
            <a:r>
              <a:rPr lang="en-US" u="sng" dirty="0">
                <a:solidFill>
                  <a:prstClr val="black"/>
                </a:solidFill>
                <a:hlinkClick r:id="rId6"/>
              </a:rPr>
              <a:t>http</a:t>
            </a:r>
            <a:r>
              <a:rPr lang="en-US" u="sng" dirty="0">
                <a:solidFill>
                  <a:prstClr val="black"/>
                </a:solidFill>
                <a:hlinkClick r:id="rId6"/>
              </a:rPr>
              <a:t>://www.youtube.com/watch?v=SJJw9XDGd48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5 of 6</a:t>
            </a:r>
            <a:r>
              <a:rPr lang="en-US" dirty="0">
                <a:solidFill>
                  <a:prstClr val="black"/>
                </a:solidFill>
              </a:rPr>
              <a:t>: </a:t>
            </a:r>
            <a:r>
              <a:rPr lang="en-US" u="sng" dirty="0">
                <a:solidFill>
                  <a:prstClr val="black"/>
                </a:solidFill>
                <a:hlinkClick r:id="rId7"/>
              </a:rPr>
              <a:t>http</a:t>
            </a:r>
            <a:r>
              <a:rPr lang="en-US" u="sng" dirty="0">
                <a:solidFill>
                  <a:prstClr val="black"/>
                </a:solidFill>
                <a:hlinkClick r:id="rId7"/>
              </a:rPr>
              <a:t>://www.youtube.com/watch?v=xueAdnyi6IQ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6 of 6</a:t>
            </a:r>
            <a:r>
              <a:rPr lang="en-US" dirty="0">
                <a:solidFill>
                  <a:prstClr val="black"/>
                </a:solidFill>
              </a:rPr>
              <a:t>: </a:t>
            </a:r>
            <a:r>
              <a:rPr lang="en-US" u="sng" dirty="0">
                <a:solidFill>
                  <a:prstClr val="black"/>
                </a:solidFill>
                <a:hlinkClick r:id="rId7"/>
              </a:rPr>
              <a:t>http</a:t>
            </a:r>
            <a:r>
              <a:rPr lang="en-US" u="sng" dirty="0">
                <a:solidFill>
                  <a:prstClr val="black"/>
                </a:solidFill>
                <a:hlinkClick r:id="rId7"/>
              </a:rPr>
              <a:t>://www.youtube.com/watch?v=xueAdnyi6IQ</a:t>
            </a:r>
            <a:r>
              <a:rPr lang="en-US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3337144"/>
            <a:ext cx="8610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Microsoft sites:</a:t>
            </a:r>
          </a:p>
          <a:p>
            <a:r>
              <a:rPr lang="en-US" b="1" dirty="0">
                <a:solidFill>
                  <a:prstClr val="black"/>
                </a:solidFill>
              </a:rPr>
              <a:t>2010 </a:t>
            </a:r>
            <a:r>
              <a:rPr lang="en-US" b="1" dirty="0">
                <a:solidFill>
                  <a:prstClr val="black"/>
                </a:solidFill>
              </a:rPr>
              <a:t>tutorials</a:t>
            </a:r>
            <a:r>
              <a:rPr lang="en-US" dirty="0">
                <a:solidFill>
                  <a:prstClr val="black"/>
                </a:solidFill>
              </a:rPr>
              <a:t>: </a:t>
            </a:r>
            <a:r>
              <a:rPr lang="en-US" u="sng" dirty="0">
                <a:solidFill>
                  <a:prstClr val="black"/>
                </a:solidFill>
                <a:hlinkClick r:id="rId8"/>
              </a:rPr>
              <a:t>http://</a:t>
            </a:r>
            <a:r>
              <a:rPr lang="en-US" u="sng" dirty="0">
                <a:solidFill>
                  <a:prstClr val="black"/>
                </a:solidFill>
                <a:hlinkClick r:id="rId8"/>
              </a:rPr>
              <a:t>office.microsoft.com/en-us/support/results.aspx?filter=3&amp;qu=training&amp;av=zpp140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Charts and diagrams I: </a:t>
            </a:r>
            <a:r>
              <a:rPr lang="en-US" u="sng" dirty="0">
                <a:solidFill>
                  <a:prstClr val="black"/>
                </a:solidFill>
                <a:hlinkClick r:id="rId9"/>
              </a:rPr>
              <a:t>http://office.microsoft.com/en-us/powerpoint-help/charts-and-diagrams-i-smartart-graphics-RZ102673181.aspx?CTT=1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Charts and diagrams II: </a:t>
            </a:r>
            <a:r>
              <a:rPr lang="en-US" u="sng" dirty="0">
                <a:solidFill>
                  <a:prstClr val="black"/>
                </a:solidFill>
                <a:hlinkClick r:id="rId10"/>
              </a:rPr>
              <a:t>http://office.microsoft.com/en-us/powerpoint-help/charts-and-diagrams-ii-data-charts-RZ102673180.aspx?CTT=1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Put your photos into a </a:t>
            </a:r>
            <a:r>
              <a:rPr lang="en-US" dirty="0" err="1">
                <a:solidFill>
                  <a:prstClr val="black"/>
                </a:solidFill>
              </a:rPr>
              <a:t>ppt</a:t>
            </a:r>
            <a:r>
              <a:rPr lang="en-US" dirty="0">
                <a:solidFill>
                  <a:prstClr val="black"/>
                </a:solidFill>
              </a:rPr>
              <a:t>: </a:t>
            </a:r>
            <a:r>
              <a:rPr lang="en-US" u="sng" dirty="0">
                <a:solidFill>
                  <a:prstClr val="black"/>
                </a:solidFill>
                <a:hlinkClick r:id="rId11"/>
              </a:rPr>
              <a:t>http://</a:t>
            </a:r>
            <a:r>
              <a:rPr lang="en-US" u="sng" dirty="0">
                <a:solidFill>
                  <a:prstClr val="black"/>
                </a:solidFill>
                <a:hlinkClick r:id="rId11"/>
              </a:rPr>
              <a:t>office.microsoft.com/en-us/powerpoint-help/put-your-photos-into-powerpoint-RZ102673179.aspx?CTT=1</a:t>
            </a:r>
            <a:endParaRPr lang="en-US" u="sng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Add sound effects: </a:t>
            </a:r>
            <a:r>
              <a:rPr lang="en-US" u="sng" dirty="0">
                <a:solidFill>
                  <a:prstClr val="black"/>
                </a:solidFill>
                <a:hlinkClick r:id="rId12"/>
              </a:rPr>
              <a:t>http://office.microsoft.com/en-us/training/add-sound-effects-to-a-presentation-RZ010171474.aspx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30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</dc:creator>
  <cp:lastModifiedBy>Keith</cp:lastModifiedBy>
  <cp:revision>1</cp:revision>
  <dcterms:created xsi:type="dcterms:W3CDTF">2013-09-13T14:52:48Z</dcterms:created>
  <dcterms:modified xsi:type="dcterms:W3CDTF">2013-09-13T14:53:43Z</dcterms:modified>
</cp:coreProperties>
</file>