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A513F-5CE8-415E-8B1B-807DD6B6EA3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9AE7F-2342-450F-8A95-51888C81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9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F29D4-2704-4F87-A339-EC8360B60AA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8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5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0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2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5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6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7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5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0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2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77724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1. Turn your computer on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2. If there is a PowerPoint shortcut icon       on you desktop, </a:t>
            </a:r>
          </a:p>
          <a:p>
            <a:r>
              <a:rPr lang="en-US" dirty="0">
                <a:solidFill>
                  <a:prstClr val="black"/>
                </a:solidFill>
              </a:rPr>
              <a:t>    double click it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3. If there is no shortcut, </a:t>
            </a:r>
            <a:r>
              <a:rPr lang="en-US" dirty="0">
                <a:solidFill>
                  <a:prstClr val="black"/>
                </a:solidFill>
              </a:rPr>
              <a:t>click                    or           </a:t>
            </a:r>
            <a:r>
              <a:rPr lang="en-US" dirty="0">
                <a:solidFill>
                  <a:prstClr val="black"/>
                </a:solidFill>
              </a:rPr>
              <a:t>, then                       ,   </a:t>
            </a:r>
          </a:p>
          <a:p>
            <a:r>
              <a:rPr lang="en-US" dirty="0">
                <a:solidFill>
                  <a:prstClr val="black"/>
                </a:solidFill>
              </a:rPr>
              <a:t>    then                          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, then click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4. If </a:t>
            </a:r>
            <a:r>
              <a:rPr lang="en-US" dirty="0">
                <a:solidFill>
                  <a:prstClr val="black"/>
                </a:solidFill>
              </a:rPr>
              <a:t>                              </a:t>
            </a:r>
            <a:r>
              <a:rPr lang="en-US" dirty="0">
                <a:solidFill>
                  <a:prstClr val="black"/>
                </a:solidFill>
              </a:rPr>
              <a:t>is on your screen close it by clicking the </a:t>
            </a:r>
            <a:r>
              <a:rPr lang="en-US" dirty="0">
                <a:solidFill>
                  <a:prstClr val="black"/>
                </a:solidFill>
              </a:rPr>
              <a:t>‘</a:t>
            </a:r>
            <a:r>
              <a:rPr lang="en-US" b="1" dirty="0">
                <a:solidFill>
                  <a:prstClr val="black"/>
                </a:solidFill>
              </a:rPr>
              <a:t>x’</a:t>
            </a:r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5. You’re now ready to begin creating a presentation in PowerPoint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267200" y="2590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027" y="3163094"/>
            <a:ext cx="939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90529"/>
            <a:ext cx="2057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38600"/>
            <a:ext cx="14287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0269" y="228600"/>
            <a:ext cx="8295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5000"/>
                  </a:srgbClr>
                </a:solidFill>
                <a:latin typeface="Arial Black"/>
              </a:rPr>
              <a:t>Microsoft PowerPoint</a:t>
            </a:r>
            <a:endParaRPr lang="en-US" sz="54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>
                  <a:alpha val="75000"/>
                </a:srgbClr>
              </a:solidFill>
              <a:latin typeface="Arial Black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66" y="2276475"/>
            <a:ext cx="3333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90069"/>
            <a:ext cx="4286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455194"/>
            <a:ext cx="1430128" cy="25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216" y="3501023"/>
            <a:ext cx="1763184" cy="2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6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</cp:revision>
  <dcterms:created xsi:type="dcterms:W3CDTF">2013-09-13T14:29:04Z</dcterms:created>
  <dcterms:modified xsi:type="dcterms:W3CDTF">2013-09-13T14:30:37Z</dcterms:modified>
</cp:coreProperties>
</file>