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61" r:id="rId2"/>
    <p:sldId id="256" r:id="rId3"/>
    <p:sldId id="257" r:id="rId4"/>
    <p:sldId id="258" r:id="rId5"/>
    <p:sldId id="259" r:id="rId6"/>
    <p:sldId id="260" r:id="rId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8" d="100"/>
          <a:sy n="68" d="100"/>
        </p:scale>
        <p:origin x="792" y="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microsoft.com/office/2015/10/relationships/revisionInfo" Target="revisionInfo.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7AA95D8C-D226-418E-A8D9-D065A0644621}"/>
              </a:ext>
            </a:extLst>
          </p:cNvPr>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endParaRPr lang="en-US"/>
          </a:p>
        </p:txBody>
      </p:sp>
      <p:sp>
        <p:nvSpPr>
          <p:cNvPr id="3" name="副标题 2">
            <a:extLst>
              <a:ext uri="{FF2B5EF4-FFF2-40B4-BE49-F238E27FC236}">
                <a16:creationId xmlns:a16="http://schemas.microsoft.com/office/drawing/2014/main" id="{24B45DCE-1E26-4D2D-BB2E-DAAA7402287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单击以编辑母版副标题样式</a:t>
            </a:r>
            <a:endParaRPr lang="en-US"/>
          </a:p>
        </p:txBody>
      </p:sp>
      <p:sp>
        <p:nvSpPr>
          <p:cNvPr id="4" name="日期占位符 3">
            <a:extLst>
              <a:ext uri="{FF2B5EF4-FFF2-40B4-BE49-F238E27FC236}">
                <a16:creationId xmlns:a16="http://schemas.microsoft.com/office/drawing/2014/main" id="{89978E38-1A0B-406F-AB1D-4EA3EEEC3BBE}"/>
              </a:ext>
            </a:extLst>
          </p:cNvPr>
          <p:cNvSpPr>
            <a:spLocks noGrp="1"/>
          </p:cNvSpPr>
          <p:nvPr>
            <p:ph type="dt" sz="half" idx="10"/>
          </p:nvPr>
        </p:nvSpPr>
        <p:spPr/>
        <p:txBody>
          <a:bodyPr/>
          <a:lstStyle/>
          <a:p>
            <a:fld id="{409B478F-3536-410F-9A18-71275D7B211E}" type="datetimeFigureOut">
              <a:rPr lang="en-US" smtClean="0"/>
              <a:t>7/28/2017</a:t>
            </a:fld>
            <a:endParaRPr lang="en-US"/>
          </a:p>
        </p:txBody>
      </p:sp>
      <p:sp>
        <p:nvSpPr>
          <p:cNvPr id="5" name="页脚占位符 4">
            <a:extLst>
              <a:ext uri="{FF2B5EF4-FFF2-40B4-BE49-F238E27FC236}">
                <a16:creationId xmlns:a16="http://schemas.microsoft.com/office/drawing/2014/main" id="{72B93956-0A7B-4CF4-9F0F-B12C25DFAA6C}"/>
              </a:ext>
            </a:extLst>
          </p:cNvPr>
          <p:cNvSpPr>
            <a:spLocks noGrp="1"/>
          </p:cNvSpPr>
          <p:nvPr>
            <p:ph type="ftr" sz="quarter" idx="11"/>
          </p:nvPr>
        </p:nvSpPr>
        <p:spPr/>
        <p:txBody>
          <a:bodyPr/>
          <a:lstStyle/>
          <a:p>
            <a:endParaRPr lang="en-US"/>
          </a:p>
        </p:txBody>
      </p:sp>
      <p:sp>
        <p:nvSpPr>
          <p:cNvPr id="6" name="灯片编号占位符 5">
            <a:extLst>
              <a:ext uri="{FF2B5EF4-FFF2-40B4-BE49-F238E27FC236}">
                <a16:creationId xmlns:a16="http://schemas.microsoft.com/office/drawing/2014/main" id="{A1681D47-59B0-441F-B804-D7C597365B7F}"/>
              </a:ext>
            </a:extLst>
          </p:cNvPr>
          <p:cNvSpPr>
            <a:spLocks noGrp="1"/>
          </p:cNvSpPr>
          <p:nvPr>
            <p:ph type="sldNum" sz="quarter" idx="12"/>
          </p:nvPr>
        </p:nvSpPr>
        <p:spPr/>
        <p:txBody>
          <a:bodyPr/>
          <a:lstStyle/>
          <a:p>
            <a:fld id="{B14C93A6-144E-4FE5-B50B-0A42778997EB}" type="slidenum">
              <a:rPr lang="en-US" smtClean="0"/>
              <a:t>‹#›</a:t>
            </a:fld>
            <a:endParaRPr lang="en-US"/>
          </a:p>
        </p:txBody>
      </p:sp>
    </p:spTree>
    <p:extLst>
      <p:ext uri="{BB962C8B-B14F-4D97-AF65-F5344CB8AC3E}">
        <p14:creationId xmlns:p14="http://schemas.microsoft.com/office/powerpoint/2010/main" val="315288541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482C73A6-863F-47C8-855E-164F49928EB0}"/>
              </a:ext>
            </a:extLst>
          </p:cNvPr>
          <p:cNvSpPr>
            <a:spLocks noGrp="1"/>
          </p:cNvSpPr>
          <p:nvPr>
            <p:ph type="title"/>
          </p:nvPr>
        </p:nvSpPr>
        <p:spPr/>
        <p:txBody>
          <a:bodyPr/>
          <a:lstStyle/>
          <a:p>
            <a:r>
              <a:rPr lang="zh-CN" altLang="en-US"/>
              <a:t>单击此处编辑母版标题样式</a:t>
            </a:r>
            <a:endParaRPr lang="en-US"/>
          </a:p>
        </p:txBody>
      </p:sp>
      <p:sp>
        <p:nvSpPr>
          <p:cNvPr id="3" name="竖排文字占位符 2">
            <a:extLst>
              <a:ext uri="{FF2B5EF4-FFF2-40B4-BE49-F238E27FC236}">
                <a16:creationId xmlns:a16="http://schemas.microsoft.com/office/drawing/2014/main" id="{95975089-13EE-4998-9306-B157BB765684}"/>
              </a:ext>
            </a:extLst>
          </p:cNvPr>
          <p:cNvSpPr>
            <a:spLocks noGrp="1"/>
          </p:cNvSpPr>
          <p:nvPr>
            <p:ph type="body" orient="vert" idx="1"/>
          </p:nvPr>
        </p:nvSpPr>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a:p>
        </p:txBody>
      </p:sp>
      <p:sp>
        <p:nvSpPr>
          <p:cNvPr id="4" name="日期占位符 3">
            <a:extLst>
              <a:ext uri="{FF2B5EF4-FFF2-40B4-BE49-F238E27FC236}">
                <a16:creationId xmlns:a16="http://schemas.microsoft.com/office/drawing/2014/main" id="{B7C036B2-58ED-4C95-9BE4-B15EA440B31E}"/>
              </a:ext>
            </a:extLst>
          </p:cNvPr>
          <p:cNvSpPr>
            <a:spLocks noGrp="1"/>
          </p:cNvSpPr>
          <p:nvPr>
            <p:ph type="dt" sz="half" idx="10"/>
          </p:nvPr>
        </p:nvSpPr>
        <p:spPr/>
        <p:txBody>
          <a:bodyPr/>
          <a:lstStyle/>
          <a:p>
            <a:fld id="{409B478F-3536-410F-9A18-71275D7B211E}" type="datetimeFigureOut">
              <a:rPr lang="en-US" smtClean="0"/>
              <a:t>7/28/2017</a:t>
            </a:fld>
            <a:endParaRPr lang="en-US"/>
          </a:p>
        </p:txBody>
      </p:sp>
      <p:sp>
        <p:nvSpPr>
          <p:cNvPr id="5" name="页脚占位符 4">
            <a:extLst>
              <a:ext uri="{FF2B5EF4-FFF2-40B4-BE49-F238E27FC236}">
                <a16:creationId xmlns:a16="http://schemas.microsoft.com/office/drawing/2014/main" id="{A06BAABE-9DF7-4947-A59C-4B0C68987341}"/>
              </a:ext>
            </a:extLst>
          </p:cNvPr>
          <p:cNvSpPr>
            <a:spLocks noGrp="1"/>
          </p:cNvSpPr>
          <p:nvPr>
            <p:ph type="ftr" sz="quarter" idx="11"/>
          </p:nvPr>
        </p:nvSpPr>
        <p:spPr/>
        <p:txBody>
          <a:bodyPr/>
          <a:lstStyle/>
          <a:p>
            <a:endParaRPr lang="en-US"/>
          </a:p>
        </p:txBody>
      </p:sp>
      <p:sp>
        <p:nvSpPr>
          <p:cNvPr id="6" name="灯片编号占位符 5">
            <a:extLst>
              <a:ext uri="{FF2B5EF4-FFF2-40B4-BE49-F238E27FC236}">
                <a16:creationId xmlns:a16="http://schemas.microsoft.com/office/drawing/2014/main" id="{FE2CD5FF-49E5-47D2-ADC0-B33C9504C0A7}"/>
              </a:ext>
            </a:extLst>
          </p:cNvPr>
          <p:cNvSpPr>
            <a:spLocks noGrp="1"/>
          </p:cNvSpPr>
          <p:nvPr>
            <p:ph type="sldNum" sz="quarter" idx="12"/>
          </p:nvPr>
        </p:nvSpPr>
        <p:spPr/>
        <p:txBody>
          <a:bodyPr/>
          <a:lstStyle/>
          <a:p>
            <a:fld id="{B14C93A6-144E-4FE5-B50B-0A42778997EB}" type="slidenum">
              <a:rPr lang="en-US" smtClean="0"/>
              <a:t>‹#›</a:t>
            </a:fld>
            <a:endParaRPr lang="en-US"/>
          </a:p>
        </p:txBody>
      </p:sp>
    </p:spTree>
    <p:extLst>
      <p:ext uri="{BB962C8B-B14F-4D97-AF65-F5344CB8AC3E}">
        <p14:creationId xmlns:p14="http://schemas.microsoft.com/office/powerpoint/2010/main" val="188267446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a:extLst>
              <a:ext uri="{FF2B5EF4-FFF2-40B4-BE49-F238E27FC236}">
                <a16:creationId xmlns:a16="http://schemas.microsoft.com/office/drawing/2014/main" id="{B5B1C85A-DB94-47E9-BB27-72CCC8CC8DDF}"/>
              </a:ext>
            </a:extLst>
          </p:cNvPr>
          <p:cNvSpPr>
            <a:spLocks noGrp="1"/>
          </p:cNvSpPr>
          <p:nvPr>
            <p:ph type="title" orient="vert"/>
          </p:nvPr>
        </p:nvSpPr>
        <p:spPr>
          <a:xfrm>
            <a:off x="8724900" y="365125"/>
            <a:ext cx="2628900" cy="5811838"/>
          </a:xfrm>
        </p:spPr>
        <p:txBody>
          <a:bodyPr vert="eaVert"/>
          <a:lstStyle/>
          <a:p>
            <a:r>
              <a:rPr lang="zh-CN" altLang="en-US"/>
              <a:t>单击此处编辑母版标题样式</a:t>
            </a:r>
            <a:endParaRPr lang="en-US"/>
          </a:p>
        </p:txBody>
      </p:sp>
      <p:sp>
        <p:nvSpPr>
          <p:cNvPr id="3" name="竖排文字占位符 2">
            <a:extLst>
              <a:ext uri="{FF2B5EF4-FFF2-40B4-BE49-F238E27FC236}">
                <a16:creationId xmlns:a16="http://schemas.microsoft.com/office/drawing/2014/main" id="{DA735CF6-DDA6-4B0F-AD9F-1167AF14EF69}"/>
              </a:ext>
            </a:extLst>
          </p:cNvPr>
          <p:cNvSpPr>
            <a:spLocks noGrp="1"/>
          </p:cNvSpPr>
          <p:nvPr>
            <p:ph type="body" orient="vert" idx="1"/>
          </p:nvPr>
        </p:nvSpPr>
        <p:spPr>
          <a:xfrm>
            <a:off x="838200" y="365125"/>
            <a:ext cx="7734300" cy="5811838"/>
          </a:xfr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a:p>
        </p:txBody>
      </p:sp>
      <p:sp>
        <p:nvSpPr>
          <p:cNvPr id="4" name="日期占位符 3">
            <a:extLst>
              <a:ext uri="{FF2B5EF4-FFF2-40B4-BE49-F238E27FC236}">
                <a16:creationId xmlns:a16="http://schemas.microsoft.com/office/drawing/2014/main" id="{D0358468-1FB3-4269-8201-1AE1582110ED}"/>
              </a:ext>
            </a:extLst>
          </p:cNvPr>
          <p:cNvSpPr>
            <a:spLocks noGrp="1"/>
          </p:cNvSpPr>
          <p:nvPr>
            <p:ph type="dt" sz="half" idx="10"/>
          </p:nvPr>
        </p:nvSpPr>
        <p:spPr/>
        <p:txBody>
          <a:bodyPr/>
          <a:lstStyle/>
          <a:p>
            <a:fld id="{409B478F-3536-410F-9A18-71275D7B211E}" type="datetimeFigureOut">
              <a:rPr lang="en-US" smtClean="0"/>
              <a:t>7/28/2017</a:t>
            </a:fld>
            <a:endParaRPr lang="en-US"/>
          </a:p>
        </p:txBody>
      </p:sp>
      <p:sp>
        <p:nvSpPr>
          <p:cNvPr id="5" name="页脚占位符 4">
            <a:extLst>
              <a:ext uri="{FF2B5EF4-FFF2-40B4-BE49-F238E27FC236}">
                <a16:creationId xmlns:a16="http://schemas.microsoft.com/office/drawing/2014/main" id="{28648569-2A86-46FE-A517-D4632BAD6D06}"/>
              </a:ext>
            </a:extLst>
          </p:cNvPr>
          <p:cNvSpPr>
            <a:spLocks noGrp="1"/>
          </p:cNvSpPr>
          <p:nvPr>
            <p:ph type="ftr" sz="quarter" idx="11"/>
          </p:nvPr>
        </p:nvSpPr>
        <p:spPr/>
        <p:txBody>
          <a:bodyPr/>
          <a:lstStyle/>
          <a:p>
            <a:endParaRPr lang="en-US"/>
          </a:p>
        </p:txBody>
      </p:sp>
      <p:sp>
        <p:nvSpPr>
          <p:cNvPr id="6" name="灯片编号占位符 5">
            <a:extLst>
              <a:ext uri="{FF2B5EF4-FFF2-40B4-BE49-F238E27FC236}">
                <a16:creationId xmlns:a16="http://schemas.microsoft.com/office/drawing/2014/main" id="{F0012550-F0AE-4414-B5F9-D79B01613BCB}"/>
              </a:ext>
            </a:extLst>
          </p:cNvPr>
          <p:cNvSpPr>
            <a:spLocks noGrp="1"/>
          </p:cNvSpPr>
          <p:nvPr>
            <p:ph type="sldNum" sz="quarter" idx="12"/>
          </p:nvPr>
        </p:nvSpPr>
        <p:spPr/>
        <p:txBody>
          <a:bodyPr/>
          <a:lstStyle/>
          <a:p>
            <a:fld id="{B14C93A6-144E-4FE5-B50B-0A42778997EB}" type="slidenum">
              <a:rPr lang="en-US" smtClean="0"/>
              <a:t>‹#›</a:t>
            </a:fld>
            <a:endParaRPr lang="en-US"/>
          </a:p>
        </p:txBody>
      </p:sp>
    </p:spTree>
    <p:extLst>
      <p:ext uri="{BB962C8B-B14F-4D97-AF65-F5344CB8AC3E}">
        <p14:creationId xmlns:p14="http://schemas.microsoft.com/office/powerpoint/2010/main" val="8355423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A15EB7E2-B087-4D04-B913-06D64F934409}"/>
              </a:ext>
            </a:extLst>
          </p:cNvPr>
          <p:cNvSpPr>
            <a:spLocks noGrp="1"/>
          </p:cNvSpPr>
          <p:nvPr>
            <p:ph type="title"/>
          </p:nvPr>
        </p:nvSpPr>
        <p:spPr/>
        <p:txBody>
          <a:bodyPr/>
          <a:lstStyle/>
          <a:p>
            <a:r>
              <a:rPr lang="zh-CN" altLang="en-US"/>
              <a:t>单击此处编辑母版标题样式</a:t>
            </a:r>
            <a:endParaRPr lang="en-US"/>
          </a:p>
        </p:txBody>
      </p:sp>
      <p:sp>
        <p:nvSpPr>
          <p:cNvPr id="3" name="内容占位符 2">
            <a:extLst>
              <a:ext uri="{FF2B5EF4-FFF2-40B4-BE49-F238E27FC236}">
                <a16:creationId xmlns:a16="http://schemas.microsoft.com/office/drawing/2014/main" id="{EC278E92-FFE2-4170-B212-E609E62835EE}"/>
              </a:ext>
            </a:extLst>
          </p:cNvPr>
          <p:cNvSpPr>
            <a:spLocks noGrp="1"/>
          </p:cNvSpPr>
          <p:nvPr>
            <p:ph idx="1"/>
          </p:nvPr>
        </p:nvSpPr>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a:p>
        </p:txBody>
      </p:sp>
      <p:sp>
        <p:nvSpPr>
          <p:cNvPr id="4" name="日期占位符 3">
            <a:extLst>
              <a:ext uri="{FF2B5EF4-FFF2-40B4-BE49-F238E27FC236}">
                <a16:creationId xmlns:a16="http://schemas.microsoft.com/office/drawing/2014/main" id="{26DC735E-720D-4FCD-8610-14E4D93CF204}"/>
              </a:ext>
            </a:extLst>
          </p:cNvPr>
          <p:cNvSpPr>
            <a:spLocks noGrp="1"/>
          </p:cNvSpPr>
          <p:nvPr>
            <p:ph type="dt" sz="half" idx="10"/>
          </p:nvPr>
        </p:nvSpPr>
        <p:spPr/>
        <p:txBody>
          <a:bodyPr/>
          <a:lstStyle/>
          <a:p>
            <a:fld id="{409B478F-3536-410F-9A18-71275D7B211E}" type="datetimeFigureOut">
              <a:rPr lang="en-US" smtClean="0"/>
              <a:t>7/28/2017</a:t>
            </a:fld>
            <a:endParaRPr lang="en-US"/>
          </a:p>
        </p:txBody>
      </p:sp>
      <p:sp>
        <p:nvSpPr>
          <p:cNvPr id="5" name="页脚占位符 4">
            <a:extLst>
              <a:ext uri="{FF2B5EF4-FFF2-40B4-BE49-F238E27FC236}">
                <a16:creationId xmlns:a16="http://schemas.microsoft.com/office/drawing/2014/main" id="{EA4BD114-52EF-459E-B27E-FF22BE236C1E}"/>
              </a:ext>
            </a:extLst>
          </p:cNvPr>
          <p:cNvSpPr>
            <a:spLocks noGrp="1"/>
          </p:cNvSpPr>
          <p:nvPr>
            <p:ph type="ftr" sz="quarter" idx="11"/>
          </p:nvPr>
        </p:nvSpPr>
        <p:spPr/>
        <p:txBody>
          <a:bodyPr/>
          <a:lstStyle/>
          <a:p>
            <a:endParaRPr lang="en-US"/>
          </a:p>
        </p:txBody>
      </p:sp>
      <p:sp>
        <p:nvSpPr>
          <p:cNvPr id="6" name="灯片编号占位符 5">
            <a:extLst>
              <a:ext uri="{FF2B5EF4-FFF2-40B4-BE49-F238E27FC236}">
                <a16:creationId xmlns:a16="http://schemas.microsoft.com/office/drawing/2014/main" id="{7F103376-4BF4-441B-8923-764BC6A396E2}"/>
              </a:ext>
            </a:extLst>
          </p:cNvPr>
          <p:cNvSpPr>
            <a:spLocks noGrp="1"/>
          </p:cNvSpPr>
          <p:nvPr>
            <p:ph type="sldNum" sz="quarter" idx="12"/>
          </p:nvPr>
        </p:nvSpPr>
        <p:spPr/>
        <p:txBody>
          <a:bodyPr/>
          <a:lstStyle/>
          <a:p>
            <a:fld id="{B14C93A6-144E-4FE5-B50B-0A42778997EB}" type="slidenum">
              <a:rPr lang="en-US" smtClean="0"/>
              <a:t>‹#›</a:t>
            </a:fld>
            <a:endParaRPr lang="en-US"/>
          </a:p>
        </p:txBody>
      </p:sp>
    </p:spTree>
    <p:extLst>
      <p:ext uri="{BB962C8B-B14F-4D97-AF65-F5344CB8AC3E}">
        <p14:creationId xmlns:p14="http://schemas.microsoft.com/office/powerpoint/2010/main" val="34142701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7FF6CC9E-4DAC-46B8-98FF-05DD0D891C06}"/>
              </a:ext>
            </a:extLst>
          </p:cNvPr>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endParaRPr lang="en-US"/>
          </a:p>
        </p:txBody>
      </p:sp>
      <p:sp>
        <p:nvSpPr>
          <p:cNvPr id="3" name="文本占位符 2">
            <a:extLst>
              <a:ext uri="{FF2B5EF4-FFF2-40B4-BE49-F238E27FC236}">
                <a16:creationId xmlns:a16="http://schemas.microsoft.com/office/drawing/2014/main" id="{ABD74E4C-9660-4E90-ABA5-814CC547DF3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编辑母版文本样式</a:t>
            </a:r>
          </a:p>
        </p:txBody>
      </p:sp>
      <p:sp>
        <p:nvSpPr>
          <p:cNvPr id="4" name="日期占位符 3">
            <a:extLst>
              <a:ext uri="{FF2B5EF4-FFF2-40B4-BE49-F238E27FC236}">
                <a16:creationId xmlns:a16="http://schemas.microsoft.com/office/drawing/2014/main" id="{4AE75CBE-6B77-4E95-8A43-62C17313ECE6}"/>
              </a:ext>
            </a:extLst>
          </p:cNvPr>
          <p:cNvSpPr>
            <a:spLocks noGrp="1"/>
          </p:cNvSpPr>
          <p:nvPr>
            <p:ph type="dt" sz="half" idx="10"/>
          </p:nvPr>
        </p:nvSpPr>
        <p:spPr/>
        <p:txBody>
          <a:bodyPr/>
          <a:lstStyle/>
          <a:p>
            <a:fld id="{409B478F-3536-410F-9A18-71275D7B211E}" type="datetimeFigureOut">
              <a:rPr lang="en-US" smtClean="0"/>
              <a:t>7/28/2017</a:t>
            </a:fld>
            <a:endParaRPr lang="en-US"/>
          </a:p>
        </p:txBody>
      </p:sp>
      <p:sp>
        <p:nvSpPr>
          <p:cNvPr id="5" name="页脚占位符 4">
            <a:extLst>
              <a:ext uri="{FF2B5EF4-FFF2-40B4-BE49-F238E27FC236}">
                <a16:creationId xmlns:a16="http://schemas.microsoft.com/office/drawing/2014/main" id="{5FFD1345-07A7-407C-BA98-9D78BEC3D3BB}"/>
              </a:ext>
            </a:extLst>
          </p:cNvPr>
          <p:cNvSpPr>
            <a:spLocks noGrp="1"/>
          </p:cNvSpPr>
          <p:nvPr>
            <p:ph type="ftr" sz="quarter" idx="11"/>
          </p:nvPr>
        </p:nvSpPr>
        <p:spPr/>
        <p:txBody>
          <a:bodyPr/>
          <a:lstStyle/>
          <a:p>
            <a:endParaRPr lang="en-US"/>
          </a:p>
        </p:txBody>
      </p:sp>
      <p:sp>
        <p:nvSpPr>
          <p:cNvPr id="6" name="灯片编号占位符 5">
            <a:extLst>
              <a:ext uri="{FF2B5EF4-FFF2-40B4-BE49-F238E27FC236}">
                <a16:creationId xmlns:a16="http://schemas.microsoft.com/office/drawing/2014/main" id="{8C259B4B-7174-48DB-B5C8-B75AD947C0B0}"/>
              </a:ext>
            </a:extLst>
          </p:cNvPr>
          <p:cNvSpPr>
            <a:spLocks noGrp="1"/>
          </p:cNvSpPr>
          <p:nvPr>
            <p:ph type="sldNum" sz="quarter" idx="12"/>
          </p:nvPr>
        </p:nvSpPr>
        <p:spPr/>
        <p:txBody>
          <a:bodyPr/>
          <a:lstStyle/>
          <a:p>
            <a:fld id="{B14C93A6-144E-4FE5-B50B-0A42778997EB}" type="slidenum">
              <a:rPr lang="en-US" smtClean="0"/>
              <a:t>‹#›</a:t>
            </a:fld>
            <a:endParaRPr lang="en-US"/>
          </a:p>
        </p:txBody>
      </p:sp>
    </p:spTree>
    <p:extLst>
      <p:ext uri="{BB962C8B-B14F-4D97-AF65-F5344CB8AC3E}">
        <p14:creationId xmlns:p14="http://schemas.microsoft.com/office/powerpoint/2010/main" val="273160834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CFA7FCFC-996C-492C-9202-076BC42CBFB7}"/>
              </a:ext>
            </a:extLst>
          </p:cNvPr>
          <p:cNvSpPr>
            <a:spLocks noGrp="1"/>
          </p:cNvSpPr>
          <p:nvPr>
            <p:ph type="title"/>
          </p:nvPr>
        </p:nvSpPr>
        <p:spPr/>
        <p:txBody>
          <a:bodyPr/>
          <a:lstStyle/>
          <a:p>
            <a:r>
              <a:rPr lang="zh-CN" altLang="en-US"/>
              <a:t>单击此处编辑母版标题样式</a:t>
            </a:r>
            <a:endParaRPr lang="en-US"/>
          </a:p>
        </p:txBody>
      </p:sp>
      <p:sp>
        <p:nvSpPr>
          <p:cNvPr id="3" name="内容占位符 2">
            <a:extLst>
              <a:ext uri="{FF2B5EF4-FFF2-40B4-BE49-F238E27FC236}">
                <a16:creationId xmlns:a16="http://schemas.microsoft.com/office/drawing/2014/main" id="{1D839ADE-E4D9-4D3C-868E-B21064F279C0}"/>
              </a:ext>
            </a:extLst>
          </p:cNvPr>
          <p:cNvSpPr>
            <a:spLocks noGrp="1"/>
          </p:cNvSpPr>
          <p:nvPr>
            <p:ph sz="half" idx="1"/>
          </p:nvPr>
        </p:nvSpPr>
        <p:spPr>
          <a:xfrm>
            <a:off x="838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a:p>
        </p:txBody>
      </p:sp>
      <p:sp>
        <p:nvSpPr>
          <p:cNvPr id="4" name="内容占位符 3">
            <a:extLst>
              <a:ext uri="{FF2B5EF4-FFF2-40B4-BE49-F238E27FC236}">
                <a16:creationId xmlns:a16="http://schemas.microsoft.com/office/drawing/2014/main" id="{C12D188B-B8BB-411B-A55E-FBADF14247D0}"/>
              </a:ext>
            </a:extLst>
          </p:cNvPr>
          <p:cNvSpPr>
            <a:spLocks noGrp="1"/>
          </p:cNvSpPr>
          <p:nvPr>
            <p:ph sz="half" idx="2"/>
          </p:nvPr>
        </p:nvSpPr>
        <p:spPr>
          <a:xfrm>
            <a:off x="6172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a:p>
        </p:txBody>
      </p:sp>
      <p:sp>
        <p:nvSpPr>
          <p:cNvPr id="5" name="日期占位符 4">
            <a:extLst>
              <a:ext uri="{FF2B5EF4-FFF2-40B4-BE49-F238E27FC236}">
                <a16:creationId xmlns:a16="http://schemas.microsoft.com/office/drawing/2014/main" id="{6C843E58-0AFF-4FB0-9264-7E50D325D653}"/>
              </a:ext>
            </a:extLst>
          </p:cNvPr>
          <p:cNvSpPr>
            <a:spLocks noGrp="1"/>
          </p:cNvSpPr>
          <p:nvPr>
            <p:ph type="dt" sz="half" idx="10"/>
          </p:nvPr>
        </p:nvSpPr>
        <p:spPr/>
        <p:txBody>
          <a:bodyPr/>
          <a:lstStyle/>
          <a:p>
            <a:fld id="{409B478F-3536-410F-9A18-71275D7B211E}" type="datetimeFigureOut">
              <a:rPr lang="en-US" smtClean="0"/>
              <a:t>7/28/2017</a:t>
            </a:fld>
            <a:endParaRPr lang="en-US"/>
          </a:p>
        </p:txBody>
      </p:sp>
      <p:sp>
        <p:nvSpPr>
          <p:cNvPr id="6" name="页脚占位符 5">
            <a:extLst>
              <a:ext uri="{FF2B5EF4-FFF2-40B4-BE49-F238E27FC236}">
                <a16:creationId xmlns:a16="http://schemas.microsoft.com/office/drawing/2014/main" id="{6D80FF72-F88D-45FC-8AB7-76F6B60CCBA8}"/>
              </a:ext>
            </a:extLst>
          </p:cNvPr>
          <p:cNvSpPr>
            <a:spLocks noGrp="1"/>
          </p:cNvSpPr>
          <p:nvPr>
            <p:ph type="ftr" sz="quarter" idx="11"/>
          </p:nvPr>
        </p:nvSpPr>
        <p:spPr/>
        <p:txBody>
          <a:bodyPr/>
          <a:lstStyle/>
          <a:p>
            <a:endParaRPr lang="en-US"/>
          </a:p>
        </p:txBody>
      </p:sp>
      <p:sp>
        <p:nvSpPr>
          <p:cNvPr id="7" name="灯片编号占位符 6">
            <a:extLst>
              <a:ext uri="{FF2B5EF4-FFF2-40B4-BE49-F238E27FC236}">
                <a16:creationId xmlns:a16="http://schemas.microsoft.com/office/drawing/2014/main" id="{42DE316D-6DEC-48D1-8FF8-91F3E875EE48}"/>
              </a:ext>
            </a:extLst>
          </p:cNvPr>
          <p:cNvSpPr>
            <a:spLocks noGrp="1"/>
          </p:cNvSpPr>
          <p:nvPr>
            <p:ph type="sldNum" sz="quarter" idx="12"/>
          </p:nvPr>
        </p:nvSpPr>
        <p:spPr/>
        <p:txBody>
          <a:bodyPr/>
          <a:lstStyle/>
          <a:p>
            <a:fld id="{B14C93A6-144E-4FE5-B50B-0A42778997EB}" type="slidenum">
              <a:rPr lang="en-US" smtClean="0"/>
              <a:t>‹#›</a:t>
            </a:fld>
            <a:endParaRPr lang="en-US"/>
          </a:p>
        </p:txBody>
      </p:sp>
    </p:spTree>
    <p:extLst>
      <p:ext uri="{BB962C8B-B14F-4D97-AF65-F5344CB8AC3E}">
        <p14:creationId xmlns:p14="http://schemas.microsoft.com/office/powerpoint/2010/main" val="883839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7E2D96F6-DCF8-4FD9-BA04-234AEDB1959C}"/>
              </a:ext>
            </a:extLst>
          </p:cNvPr>
          <p:cNvSpPr>
            <a:spLocks noGrp="1"/>
          </p:cNvSpPr>
          <p:nvPr>
            <p:ph type="title"/>
          </p:nvPr>
        </p:nvSpPr>
        <p:spPr>
          <a:xfrm>
            <a:off x="839788" y="365125"/>
            <a:ext cx="10515600" cy="1325563"/>
          </a:xfrm>
        </p:spPr>
        <p:txBody>
          <a:bodyPr/>
          <a:lstStyle/>
          <a:p>
            <a:r>
              <a:rPr lang="zh-CN" altLang="en-US"/>
              <a:t>单击此处编辑母版标题样式</a:t>
            </a:r>
            <a:endParaRPr lang="en-US"/>
          </a:p>
        </p:txBody>
      </p:sp>
      <p:sp>
        <p:nvSpPr>
          <p:cNvPr id="3" name="文本占位符 2">
            <a:extLst>
              <a:ext uri="{FF2B5EF4-FFF2-40B4-BE49-F238E27FC236}">
                <a16:creationId xmlns:a16="http://schemas.microsoft.com/office/drawing/2014/main" id="{62E84E86-5627-4311-B234-B16C6D010DD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4" name="内容占位符 3">
            <a:extLst>
              <a:ext uri="{FF2B5EF4-FFF2-40B4-BE49-F238E27FC236}">
                <a16:creationId xmlns:a16="http://schemas.microsoft.com/office/drawing/2014/main" id="{32B3A2D1-10DD-4A3A-BB26-149C8B0BC236}"/>
              </a:ext>
            </a:extLst>
          </p:cNvPr>
          <p:cNvSpPr>
            <a:spLocks noGrp="1"/>
          </p:cNvSpPr>
          <p:nvPr>
            <p:ph sz="half" idx="2"/>
          </p:nvPr>
        </p:nvSpPr>
        <p:spPr>
          <a:xfrm>
            <a:off x="839788" y="2505075"/>
            <a:ext cx="5157787"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a:p>
        </p:txBody>
      </p:sp>
      <p:sp>
        <p:nvSpPr>
          <p:cNvPr id="5" name="文本占位符 4">
            <a:extLst>
              <a:ext uri="{FF2B5EF4-FFF2-40B4-BE49-F238E27FC236}">
                <a16:creationId xmlns:a16="http://schemas.microsoft.com/office/drawing/2014/main" id="{27B0D868-3623-48D1-A436-362660E509B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6" name="内容占位符 5">
            <a:extLst>
              <a:ext uri="{FF2B5EF4-FFF2-40B4-BE49-F238E27FC236}">
                <a16:creationId xmlns:a16="http://schemas.microsoft.com/office/drawing/2014/main" id="{2DEAF3B9-70A7-4260-B2AB-19D7E38862CA}"/>
              </a:ext>
            </a:extLst>
          </p:cNvPr>
          <p:cNvSpPr>
            <a:spLocks noGrp="1"/>
          </p:cNvSpPr>
          <p:nvPr>
            <p:ph sz="quarter" idx="4"/>
          </p:nvPr>
        </p:nvSpPr>
        <p:spPr>
          <a:xfrm>
            <a:off x="6172200" y="2505075"/>
            <a:ext cx="5183188"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a:p>
        </p:txBody>
      </p:sp>
      <p:sp>
        <p:nvSpPr>
          <p:cNvPr id="7" name="日期占位符 6">
            <a:extLst>
              <a:ext uri="{FF2B5EF4-FFF2-40B4-BE49-F238E27FC236}">
                <a16:creationId xmlns:a16="http://schemas.microsoft.com/office/drawing/2014/main" id="{867B163E-F812-4FD8-9CA3-EF0B0B40825B}"/>
              </a:ext>
            </a:extLst>
          </p:cNvPr>
          <p:cNvSpPr>
            <a:spLocks noGrp="1"/>
          </p:cNvSpPr>
          <p:nvPr>
            <p:ph type="dt" sz="half" idx="10"/>
          </p:nvPr>
        </p:nvSpPr>
        <p:spPr/>
        <p:txBody>
          <a:bodyPr/>
          <a:lstStyle/>
          <a:p>
            <a:fld id="{409B478F-3536-410F-9A18-71275D7B211E}" type="datetimeFigureOut">
              <a:rPr lang="en-US" smtClean="0"/>
              <a:t>7/28/2017</a:t>
            </a:fld>
            <a:endParaRPr lang="en-US"/>
          </a:p>
        </p:txBody>
      </p:sp>
      <p:sp>
        <p:nvSpPr>
          <p:cNvPr id="8" name="页脚占位符 7">
            <a:extLst>
              <a:ext uri="{FF2B5EF4-FFF2-40B4-BE49-F238E27FC236}">
                <a16:creationId xmlns:a16="http://schemas.microsoft.com/office/drawing/2014/main" id="{608A12AE-09AB-4891-AAFC-925E5DA4569C}"/>
              </a:ext>
            </a:extLst>
          </p:cNvPr>
          <p:cNvSpPr>
            <a:spLocks noGrp="1"/>
          </p:cNvSpPr>
          <p:nvPr>
            <p:ph type="ftr" sz="quarter" idx="11"/>
          </p:nvPr>
        </p:nvSpPr>
        <p:spPr/>
        <p:txBody>
          <a:bodyPr/>
          <a:lstStyle/>
          <a:p>
            <a:endParaRPr lang="en-US"/>
          </a:p>
        </p:txBody>
      </p:sp>
      <p:sp>
        <p:nvSpPr>
          <p:cNvPr id="9" name="灯片编号占位符 8">
            <a:extLst>
              <a:ext uri="{FF2B5EF4-FFF2-40B4-BE49-F238E27FC236}">
                <a16:creationId xmlns:a16="http://schemas.microsoft.com/office/drawing/2014/main" id="{65A6557F-0B64-4933-A03A-F9E999E071EF}"/>
              </a:ext>
            </a:extLst>
          </p:cNvPr>
          <p:cNvSpPr>
            <a:spLocks noGrp="1"/>
          </p:cNvSpPr>
          <p:nvPr>
            <p:ph type="sldNum" sz="quarter" idx="12"/>
          </p:nvPr>
        </p:nvSpPr>
        <p:spPr/>
        <p:txBody>
          <a:bodyPr/>
          <a:lstStyle/>
          <a:p>
            <a:fld id="{B14C93A6-144E-4FE5-B50B-0A42778997EB}" type="slidenum">
              <a:rPr lang="en-US" smtClean="0"/>
              <a:t>‹#›</a:t>
            </a:fld>
            <a:endParaRPr lang="en-US"/>
          </a:p>
        </p:txBody>
      </p:sp>
    </p:spTree>
    <p:extLst>
      <p:ext uri="{BB962C8B-B14F-4D97-AF65-F5344CB8AC3E}">
        <p14:creationId xmlns:p14="http://schemas.microsoft.com/office/powerpoint/2010/main" val="227195611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1410FE8D-2C63-4A55-B821-358581750378}"/>
              </a:ext>
            </a:extLst>
          </p:cNvPr>
          <p:cNvSpPr>
            <a:spLocks noGrp="1"/>
          </p:cNvSpPr>
          <p:nvPr>
            <p:ph type="title"/>
          </p:nvPr>
        </p:nvSpPr>
        <p:spPr/>
        <p:txBody>
          <a:bodyPr/>
          <a:lstStyle/>
          <a:p>
            <a:r>
              <a:rPr lang="zh-CN" altLang="en-US"/>
              <a:t>单击此处编辑母版标题样式</a:t>
            </a:r>
            <a:endParaRPr lang="en-US"/>
          </a:p>
        </p:txBody>
      </p:sp>
      <p:sp>
        <p:nvSpPr>
          <p:cNvPr id="3" name="日期占位符 2">
            <a:extLst>
              <a:ext uri="{FF2B5EF4-FFF2-40B4-BE49-F238E27FC236}">
                <a16:creationId xmlns:a16="http://schemas.microsoft.com/office/drawing/2014/main" id="{609FD13F-BCAF-41FE-ACE2-10FF27D1F659}"/>
              </a:ext>
            </a:extLst>
          </p:cNvPr>
          <p:cNvSpPr>
            <a:spLocks noGrp="1"/>
          </p:cNvSpPr>
          <p:nvPr>
            <p:ph type="dt" sz="half" idx="10"/>
          </p:nvPr>
        </p:nvSpPr>
        <p:spPr/>
        <p:txBody>
          <a:bodyPr/>
          <a:lstStyle/>
          <a:p>
            <a:fld id="{409B478F-3536-410F-9A18-71275D7B211E}" type="datetimeFigureOut">
              <a:rPr lang="en-US" smtClean="0"/>
              <a:t>7/28/2017</a:t>
            </a:fld>
            <a:endParaRPr lang="en-US"/>
          </a:p>
        </p:txBody>
      </p:sp>
      <p:sp>
        <p:nvSpPr>
          <p:cNvPr id="4" name="页脚占位符 3">
            <a:extLst>
              <a:ext uri="{FF2B5EF4-FFF2-40B4-BE49-F238E27FC236}">
                <a16:creationId xmlns:a16="http://schemas.microsoft.com/office/drawing/2014/main" id="{E0C340C4-73C0-448A-8B28-3579E319169D}"/>
              </a:ext>
            </a:extLst>
          </p:cNvPr>
          <p:cNvSpPr>
            <a:spLocks noGrp="1"/>
          </p:cNvSpPr>
          <p:nvPr>
            <p:ph type="ftr" sz="quarter" idx="11"/>
          </p:nvPr>
        </p:nvSpPr>
        <p:spPr/>
        <p:txBody>
          <a:bodyPr/>
          <a:lstStyle/>
          <a:p>
            <a:endParaRPr lang="en-US"/>
          </a:p>
        </p:txBody>
      </p:sp>
      <p:sp>
        <p:nvSpPr>
          <p:cNvPr id="5" name="灯片编号占位符 4">
            <a:extLst>
              <a:ext uri="{FF2B5EF4-FFF2-40B4-BE49-F238E27FC236}">
                <a16:creationId xmlns:a16="http://schemas.microsoft.com/office/drawing/2014/main" id="{B7A18713-21BD-4977-930B-61ED7E47A06A}"/>
              </a:ext>
            </a:extLst>
          </p:cNvPr>
          <p:cNvSpPr>
            <a:spLocks noGrp="1"/>
          </p:cNvSpPr>
          <p:nvPr>
            <p:ph type="sldNum" sz="quarter" idx="12"/>
          </p:nvPr>
        </p:nvSpPr>
        <p:spPr/>
        <p:txBody>
          <a:bodyPr/>
          <a:lstStyle/>
          <a:p>
            <a:fld id="{B14C93A6-144E-4FE5-B50B-0A42778997EB}" type="slidenum">
              <a:rPr lang="en-US" smtClean="0"/>
              <a:t>‹#›</a:t>
            </a:fld>
            <a:endParaRPr lang="en-US"/>
          </a:p>
        </p:txBody>
      </p:sp>
    </p:spTree>
    <p:extLst>
      <p:ext uri="{BB962C8B-B14F-4D97-AF65-F5344CB8AC3E}">
        <p14:creationId xmlns:p14="http://schemas.microsoft.com/office/powerpoint/2010/main" val="289464122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27158171-FDA5-4785-8E85-3DEA8D7C3D39}"/>
              </a:ext>
            </a:extLst>
          </p:cNvPr>
          <p:cNvSpPr>
            <a:spLocks noGrp="1"/>
          </p:cNvSpPr>
          <p:nvPr>
            <p:ph type="dt" sz="half" idx="10"/>
          </p:nvPr>
        </p:nvSpPr>
        <p:spPr/>
        <p:txBody>
          <a:bodyPr/>
          <a:lstStyle/>
          <a:p>
            <a:fld id="{409B478F-3536-410F-9A18-71275D7B211E}" type="datetimeFigureOut">
              <a:rPr lang="en-US" smtClean="0"/>
              <a:t>7/28/2017</a:t>
            </a:fld>
            <a:endParaRPr lang="en-US"/>
          </a:p>
        </p:txBody>
      </p:sp>
      <p:sp>
        <p:nvSpPr>
          <p:cNvPr id="3" name="页脚占位符 2">
            <a:extLst>
              <a:ext uri="{FF2B5EF4-FFF2-40B4-BE49-F238E27FC236}">
                <a16:creationId xmlns:a16="http://schemas.microsoft.com/office/drawing/2014/main" id="{34B8B4C8-95F7-420E-BE8D-9F420965693E}"/>
              </a:ext>
            </a:extLst>
          </p:cNvPr>
          <p:cNvSpPr>
            <a:spLocks noGrp="1"/>
          </p:cNvSpPr>
          <p:nvPr>
            <p:ph type="ftr" sz="quarter" idx="11"/>
          </p:nvPr>
        </p:nvSpPr>
        <p:spPr/>
        <p:txBody>
          <a:bodyPr/>
          <a:lstStyle/>
          <a:p>
            <a:endParaRPr lang="en-US"/>
          </a:p>
        </p:txBody>
      </p:sp>
      <p:sp>
        <p:nvSpPr>
          <p:cNvPr id="4" name="灯片编号占位符 3">
            <a:extLst>
              <a:ext uri="{FF2B5EF4-FFF2-40B4-BE49-F238E27FC236}">
                <a16:creationId xmlns:a16="http://schemas.microsoft.com/office/drawing/2014/main" id="{49EBAD28-6B25-4D68-847C-E29E1B72BC0C}"/>
              </a:ext>
            </a:extLst>
          </p:cNvPr>
          <p:cNvSpPr>
            <a:spLocks noGrp="1"/>
          </p:cNvSpPr>
          <p:nvPr>
            <p:ph type="sldNum" sz="quarter" idx="12"/>
          </p:nvPr>
        </p:nvSpPr>
        <p:spPr/>
        <p:txBody>
          <a:bodyPr/>
          <a:lstStyle/>
          <a:p>
            <a:fld id="{B14C93A6-144E-4FE5-B50B-0A42778997EB}" type="slidenum">
              <a:rPr lang="en-US" smtClean="0"/>
              <a:t>‹#›</a:t>
            </a:fld>
            <a:endParaRPr lang="en-US"/>
          </a:p>
        </p:txBody>
      </p:sp>
    </p:spTree>
    <p:extLst>
      <p:ext uri="{BB962C8B-B14F-4D97-AF65-F5344CB8AC3E}">
        <p14:creationId xmlns:p14="http://schemas.microsoft.com/office/powerpoint/2010/main" val="132261812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933BCA17-9A18-4635-BE7E-7330843E435D}"/>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en-US"/>
          </a:p>
        </p:txBody>
      </p:sp>
      <p:sp>
        <p:nvSpPr>
          <p:cNvPr id="3" name="内容占位符 2">
            <a:extLst>
              <a:ext uri="{FF2B5EF4-FFF2-40B4-BE49-F238E27FC236}">
                <a16:creationId xmlns:a16="http://schemas.microsoft.com/office/drawing/2014/main" id="{CEA2F5AE-CDD3-45C7-9506-194D2422060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a:p>
        </p:txBody>
      </p:sp>
      <p:sp>
        <p:nvSpPr>
          <p:cNvPr id="4" name="文本占位符 3">
            <a:extLst>
              <a:ext uri="{FF2B5EF4-FFF2-40B4-BE49-F238E27FC236}">
                <a16:creationId xmlns:a16="http://schemas.microsoft.com/office/drawing/2014/main" id="{C1149AD4-5F41-499F-9114-5B7F3A30E92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a:extLst>
              <a:ext uri="{FF2B5EF4-FFF2-40B4-BE49-F238E27FC236}">
                <a16:creationId xmlns:a16="http://schemas.microsoft.com/office/drawing/2014/main" id="{1539DF2E-D082-4B84-BDC6-A5E3B9B7F004}"/>
              </a:ext>
            </a:extLst>
          </p:cNvPr>
          <p:cNvSpPr>
            <a:spLocks noGrp="1"/>
          </p:cNvSpPr>
          <p:nvPr>
            <p:ph type="dt" sz="half" idx="10"/>
          </p:nvPr>
        </p:nvSpPr>
        <p:spPr/>
        <p:txBody>
          <a:bodyPr/>
          <a:lstStyle/>
          <a:p>
            <a:fld id="{409B478F-3536-410F-9A18-71275D7B211E}" type="datetimeFigureOut">
              <a:rPr lang="en-US" smtClean="0"/>
              <a:t>7/28/2017</a:t>
            </a:fld>
            <a:endParaRPr lang="en-US"/>
          </a:p>
        </p:txBody>
      </p:sp>
      <p:sp>
        <p:nvSpPr>
          <p:cNvPr id="6" name="页脚占位符 5">
            <a:extLst>
              <a:ext uri="{FF2B5EF4-FFF2-40B4-BE49-F238E27FC236}">
                <a16:creationId xmlns:a16="http://schemas.microsoft.com/office/drawing/2014/main" id="{4D0CE26C-43C4-4794-B878-3AB9673C2200}"/>
              </a:ext>
            </a:extLst>
          </p:cNvPr>
          <p:cNvSpPr>
            <a:spLocks noGrp="1"/>
          </p:cNvSpPr>
          <p:nvPr>
            <p:ph type="ftr" sz="quarter" idx="11"/>
          </p:nvPr>
        </p:nvSpPr>
        <p:spPr/>
        <p:txBody>
          <a:bodyPr/>
          <a:lstStyle/>
          <a:p>
            <a:endParaRPr lang="en-US"/>
          </a:p>
        </p:txBody>
      </p:sp>
      <p:sp>
        <p:nvSpPr>
          <p:cNvPr id="7" name="灯片编号占位符 6">
            <a:extLst>
              <a:ext uri="{FF2B5EF4-FFF2-40B4-BE49-F238E27FC236}">
                <a16:creationId xmlns:a16="http://schemas.microsoft.com/office/drawing/2014/main" id="{31FDA859-12E0-4BA7-B83E-D56BBB042CB5}"/>
              </a:ext>
            </a:extLst>
          </p:cNvPr>
          <p:cNvSpPr>
            <a:spLocks noGrp="1"/>
          </p:cNvSpPr>
          <p:nvPr>
            <p:ph type="sldNum" sz="quarter" idx="12"/>
          </p:nvPr>
        </p:nvSpPr>
        <p:spPr/>
        <p:txBody>
          <a:bodyPr/>
          <a:lstStyle/>
          <a:p>
            <a:fld id="{B14C93A6-144E-4FE5-B50B-0A42778997EB}" type="slidenum">
              <a:rPr lang="en-US" smtClean="0"/>
              <a:t>‹#›</a:t>
            </a:fld>
            <a:endParaRPr lang="en-US"/>
          </a:p>
        </p:txBody>
      </p:sp>
    </p:spTree>
    <p:extLst>
      <p:ext uri="{BB962C8B-B14F-4D97-AF65-F5344CB8AC3E}">
        <p14:creationId xmlns:p14="http://schemas.microsoft.com/office/powerpoint/2010/main" val="15978526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6AB67B59-BC9D-4035-870B-7E285FF8C867}"/>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en-US"/>
          </a:p>
        </p:txBody>
      </p:sp>
      <p:sp>
        <p:nvSpPr>
          <p:cNvPr id="3" name="图片占位符 2">
            <a:extLst>
              <a:ext uri="{FF2B5EF4-FFF2-40B4-BE49-F238E27FC236}">
                <a16:creationId xmlns:a16="http://schemas.microsoft.com/office/drawing/2014/main" id="{F4158A2F-8FEC-4531-B4B2-F0AFAA66084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文本占位符 3">
            <a:extLst>
              <a:ext uri="{FF2B5EF4-FFF2-40B4-BE49-F238E27FC236}">
                <a16:creationId xmlns:a16="http://schemas.microsoft.com/office/drawing/2014/main" id="{75EEC6EA-DF2A-4F6C-BC83-8ED94AA2F68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a:extLst>
              <a:ext uri="{FF2B5EF4-FFF2-40B4-BE49-F238E27FC236}">
                <a16:creationId xmlns:a16="http://schemas.microsoft.com/office/drawing/2014/main" id="{595CB4DB-585D-42EB-A429-6839ED05937B}"/>
              </a:ext>
            </a:extLst>
          </p:cNvPr>
          <p:cNvSpPr>
            <a:spLocks noGrp="1"/>
          </p:cNvSpPr>
          <p:nvPr>
            <p:ph type="dt" sz="half" idx="10"/>
          </p:nvPr>
        </p:nvSpPr>
        <p:spPr/>
        <p:txBody>
          <a:bodyPr/>
          <a:lstStyle/>
          <a:p>
            <a:fld id="{409B478F-3536-410F-9A18-71275D7B211E}" type="datetimeFigureOut">
              <a:rPr lang="en-US" smtClean="0"/>
              <a:t>7/28/2017</a:t>
            </a:fld>
            <a:endParaRPr lang="en-US"/>
          </a:p>
        </p:txBody>
      </p:sp>
      <p:sp>
        <p:nvSpPr>
          <p:cNvPr id="6" name="页脚占位符 5">
            <a:extLst>
              <a:ext uri="{FF2B5EF4-FFF2-40B4-BE49-F238E27FC236}">
                <a16:creationId xmlns:a16="http://schemas.microsoft.com/office/drawing/2014/main" id="{8457774C-91A6-4278-B873-50EEBAF5456C}"/>
              </a:ext>
            </a:extLst>
          </p:cNvPr>
          <p:cNvSpPr>
            <a:spLocks noGrp="1"/>
          </p:cNvSpPr>
          <p:nvPr>
            <p:ph type="ftr" sz="quarter" idx="11"/>
          </p:nvPr>
        </p:nvSpPr>
        <p:spPr/>
        <p:txBody>
          <a:bodyPr/>
          <a:lstStyle/>
          <a:p>
            <a:endParaRPr lang="en-US"/>
          </a:p>
        </p:txBody>
      </p:sp>
      <p:sp>
        <p:nvSpPr>
          <p:cNvPr id="7" name="灯片编号占位符 6">
            <a:extLst>
              <a:ext uri="{FF2B5EF4-FFF2-40B4-BE49-F238E27FC236}">
                <a16:creationId xmlns:a16="http://schemas.microsoft.com/office/drawing/2014/main" id="{808EABAA-486D-4F01-BB36-E7A2094EFF24}"/>
              </a:ext>
            </a:extLst>
          </p:cNvPr>
          <p:cNvSpPr>
            <a:spLocks noGrp="1"/>
          </p:cNvSpPr>
          <p:nvPr>
            <p:ph type="sldNum" sz="quarter" idx="12"/>
          </p:nvPr>
        </p:nvSpPr>
        <p:spPr/>
        <p:txBody>
          <a:bodyPr/>
          <a:lstStyle/>
          <a:p>
            <a:fld id="{B14C93A6-144E-4FE5-B50B-0A42778997EB}" type="slidenum">
              <a:rPr lang="en-US" smtClean="0"/>
              <a:t>‹#›</a:t>
            </a:fld>
            <a:endParaRPr lang="en-US"/>
          </a:p>
        </p:txBody>
      </p:sp>
    </p:spTree>
    <p:extLst>
      <p:ext uri="{BB962C8B-B14F-4D97-AF65-F5344CB8AC3E}">
        <p14:creationId xmlns:p14="http://schemas.microsoft.com/office/powerpoint/2010/main" val="317950261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a:extLst>
              <a:ext uri="{FF2B5EF4-FFF2-40B4-BE49-F238E27FC236}">
                <a16:creationId xmlns:a16="http://schemas.microsoft.com/office/drawing/2014/main" id="{117BA2FE-588C-4E5F-A3DC-917581572B4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endParaRPr lang="en-US"/>
          </a:p>
        </p:txBody>
      </p:sp>
      <p:sp>
        <p:nvSpPr>
          <p:cNvPr id="3" name="文本占位符 2">
            <a:extLst>
              <a:ext uri="{FF2B5EF4-FFF2-40B4-BE49-F238E27FC236}">
                <a16:creationId xmlns:a16="http://schemas.microsoft.com/office/drawing/2014/main" id="{68780716-F774-4C66-99C2-D9AE99230BC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a:p>
        </p:txBody>
      </p:sp>
      <p:sp>
        <p:nvSpPr>
          <p:cNvPr id="4" name="日期占位符 3">
            <a:extLst>
              <a:ext uri="{FF2B5EF4-FFF2-40B4-BE49-F238E27FC236}">
                <a16:creationId xmlns:a16="http://schemas.microsoft.com/office/drawing/2014/main" id="{C79E3C53-89AE-47A2-B978-851A55E8ED4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09B478F-3536-410F-9A18-71275D7B211E}" type="datetimeFigureOut">
              <a:rPr lang="en-US" smtClean="0"/>
              <a:t>7/28/2017</a:t>
            </a:fld>
            <a:endParaRPr lang="en-US"/>
          </a:p>
        </p:txBody>
      </p:sp>
      <p:sp>
        <p:nvSpPr>
          <p:cNvPr id="5" name="页脚占位符 4">
            <a:extLst>
              <a:ext uri="{FF2B5EF4-FFF2-40B4-BE49-F238E27FC236}">
                <a16:creationId xmlns:a16="http://schemas.microsoft.com/office/drawing/2014/main" id="{819BFC12-7907-427D-AD1D-19538575CB2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灯片编号占位符 5">
            <a:extLst>
              <a:ext uri="{FF2B5EF4-FFF2-40B4-BE49-F238E27FC236}">
                <a16:creationId xmlns:a16="http://schemas.microsoft.com/office/drawing/2014/main" id="{A17B56DF-61F7-4402-B110-FD69DF2DB56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14C93A6-144E-4FE5-B50B-0A42778997EB}" type="slidenum">
              <a:rPr lang="en-US" smtClean="0"/>
              <a:t>‹#›</a:t>
            </a:fld>
            <a:endParaRPr lang="en-US"/>
          </a:p>
        </p:txBody>
      </p:sp>
    </p:spTree>
    <p:extLst>
      <p:ext uri="{BB962C8B-B14F-4D97-AF65-F5344CB8AC3E}">
        <p14:creationId xmlns:p14="http://schemas.microsoft.com/office/powerpoint/2010/main" val="134507020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a:extLst>
              <a:ext uri="{FF2B5EF4-FFF2-40B4-BE49-F238E27FC236}">
                <a16:creationId xmlns:a16="http://schemas.microsoft.com/office/drawing/2014/main" id="{2CB7EFCC-C086-4D9C-A05D-C3FA5C2849ED}"/>
              </a:ext>
            </a:extLst>
          </p:cNvPr>
          <p:cNvSpPr txBox="1"/>
          <p:nvPr/>
        </p:nvSpPr>
        <p:spPr>
          <a:xfrm>
            <a:off x="1786597" y="422031"/>
            <a:ext cx="9242474" cy="4247317"/>
          </a:xfrm>
          <a:prstGeom prst="rect">
            <a:avLst/>
          </a:prstGeom>
          <a:noFill/>
        </p:spPr>
        <p:txBody>
          <a:bodyPr wrap="square" rtlCol="0">
            <a:spAutoFit/>
          </a:bodyPr>
          <a:lstStyle/>
          <a:p>
            <a:pPr algn="ctr"/>
            <a:r>
              <a:rPr lang="en-US" sz="2400" b="1" dirty="0"/>
              <a:t>L</a:t>
            </a:r>
            <a:r>
              <a:rPr lang="en-US" altLang="zh-CN" sz="2400" b="1" dirty="0"/>
              <a:t>esson description:</a:t>
            </a:r>
          </a:p>
          <a:p>
            <a:pPr algn="ctr"/>
            <a:endParaRPr lang="en-US" altLang="zh-CN" sz="2400" b="1" dirty="0"/>
          </a:p>
          <a:p>
            <a:pPr algn="ctr"/>
            <a:endParaRPr lang="en-US" altLang="zh-CN" sz="2400" b="1" dirty="0"/>
          </a:p>
          <a:p>
            <a:r>
              <a:rPr lang="en-US" sz="2000" dirty="0"/>
              <a:t>This PowerPoint is aimed at teaching learners how to install google slides and find the shared slides.</a:t>
            </a:r>
          </a:p>
          <a:p>
            <a:endParaRPr lang="en-US" sz="2000" dirty="0"/>
          </a:p>
          <a:p>
            <a:r>
              <a:rPr lang="en-US" sz="2000" dirty="0"/>
              <a:t>For the interview basic lesson, learners will learn how to answer the question “tell me about yourself” by themselves with the slides provided. The instruction will take only about 10-15 minutes. After learners finish the instructions, a face-to-face discussion session with the instructor will be provided. In the discussion session, learners will present their own answer to the interview questions and receive feedback from other learners and instructors.</a:t>
            </a:r>
          </a:p>
          <a:p>
            <a:endParaRPr lang="en-US" dirty="0"/>
          </a:p>
        </p:txBody>
      </p:sp>
    </p:spTree>
    <p:extLst>
      <p:ext uri="{BB962C8B-B14F-4D97-AF65-F5344CB8AC3E}">
        <p14:creationId xmlns:p14="http://schemas.microsoft.com/office/powerpoint/2010/main" val="147109502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箭头: 五边形 1">
            <a:extLst>
              <a:ext uri="{FF2B5EF4-FFF2-40B4-BE49-F238E27FC236}">
                <a16:creationId xmlns:a16="http://schemas.microsoft.com/office/drawing/2014/main" id="{087245DD-22AA-4B7F-891A-D6AEC1150E72}"/>
              </a:ext>
            </a:extLst>
          </p:cNvPr>
          <p:cNvSpPr/>
          <p:nvPr/>
        </p:nvSpPr>
        <p:spPr>
          <a:xfrm>
            <a:off x="503582" y="2624666"/>
            <a:ext cx="3678951" cy="2350788"/>
          </a:xfrm>
          <a:prstGeom prst="homePlat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文本框 2">
            <a:extLst>
              <a:ext uri="{FF2B5EF4-FFF2-40B4-BE49-F238E27FC236}">
                <a16:creationId xmlns:a16="http://schemas.microsoft.com/office/drawing/2014/main" id="{FA432571-D68E-40CA-B1C1-EEB47CA19C53}"/>
              </a:ext>
            </a:extLst>
          </p:cNvPr>
          <p:cNvSpPr txBox="1"/>
          <p:nvPr/>
        </p:nvSpPr>
        <p:spPr>
          <a:xfrm>
            <a:off x="689113" y="3380817"/>
            <a:ext cx="2511287" cy="646331"/>
          </a:xfrm>
          <a:prstGeom prst="rect">
            <a:avLst/>
          </a:prstGeom>
          <a:noFill/>
        </p:spPr>
        <p:txBody>
          <a:bodyPr wrap="square" rtlCol="0">
            <a:spAutoFit/>
          </a:bodyPr>
          <a:lstStyle/>
          <a:p>
            <a:r>
              <a:rPr lang="en-US" dirty="0"/>
              <a:t>G</a:t>
            </a:r>
            <a:r>
              <a:rPr lang="en-US" altLang="zh-CN" dirty="0"/>
              <a:t>o to app store and search “google slide”. </a:t>
            </a:r>
            <a:endParaRPr lang="en-US" dirty="0"/>
          </a:p>
        </p:txBody>
      </p:sp>
      <p:pic>
        <p:nvPicPr>
          <p:cNvPr id="13" name="图片 12" descr="图片包含 屏幕截图&#10;&#10;已生成极高可信度的说明">
            <a:extLst>
              <a:ext uri="{FF2B5EF4-FFF2-40B4-BE49-F238E27FC236}">
                <a16:creationId xmlns:a16="http://schemas.microsoft.com/office/drawing/2014/main" id="{B99D0B07-A5A8-4C45-A981-46D84286201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004533" y="888516"/>
            <a:ext cx="3085714" cy="5485714"/>
          </a:xfrm>
          <a:prstGeom prst="rect">
            <a:avLst/>
          </a:prstGeom>
        </p:spPr>
      </p:pic>
      <p:pic>
        <p:nvPicPr>
          <p:cNvPr id="15" name="图片 14">
            <a:extLst>
              <a:ext uri="{FF2B5EF4-FFF2-40B4-BE49-F238E27FC236}">
                <a16:creationId xmlns:a16="http://schemas.microsoft.com/office/drawing/2014/main" id="{1540573A-72C9-40D2-B692-445AA07C6FC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38998" y="888516"/>
            <a:ext cx="3085714" cy="5485714"/>
          </a:xfrm>
          <a:prstGeom prst="rect">
            <a:avLst/>
          </a:prstGeom>
        </p:spPr>
      </p:pic>
    </p:spTree>
    <p:extLst>
      <p:ext uri="{BB962C8B-B14F-4D97-AF65-F5344CB8AC3E}">
        <p14:creationId xmlns:p14="http://schemas.microsoft.com/office/powerpoint/2010/main" val="23989168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箭头: 五边形 1">
            <a:extLst>
              <a:ext uri="{FF2B5EF4-FFF2-40B4-BE49-F238E27FC236}">
                <a16:creationId xmlns:a16="http://schemas.microsoft.com/office/drawing/2014/main" id="{CCBE10B9-82E5-47AE-8C94-FDD82D59A780}"/>
              </a:ext>
            </a:extLst>
          </p:cNvPr>
          <p:cNvSpPr/>
          <p:nvPr/>
        </p:nvSpPr>
        <p:spPr>
          <a:xfrm>
            <a:off x="495193" y="2248249"/>
            <a:ext cx="4085196" cy="2910980"/>
          </a:xfrm>
          <a:prstGeom prst="homePlat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文本框 2">
            <a:extLst>
              <a:ext uri="{FF2B5EF4-FFF2-40B4-BE49-F238E27FC236}">
                <a16:creationId xmlns:a16="http://schemas.microsoft.com/office/drawing/2014/main" id="{97B5EE88-16CF-4D88-8741-49729F4FB6DF}"/>
              </a:ext>
            </a:extLst>
          </p:cNvPr>
          <p:cNvSpPr txBox="1"/>
          <p:nvPr/>
        </p:nvSpPr>
        <p:spPr>
          <a:xfrm>
            <a:off x="495193" y="2597662"/>
            <a:ext cx="3026358" cy="2308324"/>
          </a:xfrm>
          <a:prstGeom prst="rect">
            <a:avLst/>
          </a:prstGeom>
          <a:noFill/>
        </p:spPr>
        <p:txBody>
          <a:bodyPr wrap="square" rtlCol="0">
            <a:spAutoFit/>
          </a:bodyPr>
          <a:lstStyle/>
          <a:p>
            <a:r>
              <a:rPr lang="en-US" dirty="0"/>
              <a:t>Click “google slide” you can go to the app page. And there you can click “install”. But because I have installed the app on my mobile phone, it only shows “update”. But in a phone which doesn’t have the app, it will show “install.”</a:t>
            </a:r>
          </a:p>
        </p:txBody>
      </p:sp>
      <p:pic>
        <p:nvPicPr>
          <p:cNvPr id="11" name="图片 10" descr="图片包含 屏幕截图&#10;&#10;已生成极高可信度的说明">
            <a:extLst>
              <a:ext uri="{FF2B5EF4-FFF2-40B4-BE49-F238E27FC236}">
                <a16:creationId xmlns:a16="http://schemas.microsoft.com/office/drawing/2014/main" id="{EAE1B41A-D3DF-4931-AB47-6FE3BAA1B70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86019" y="595619"/>
            <a:ext cx="3314962" cy="5893266"/>
          </a:xfrm>
          <a:prstGeom prst="rect">
            <a:avLst/>
          </a:prstGeom>
        </p:spPr>
      </p:pic>
      <p:sp>
        <p:nvSpPr>
          <p:cNvPr id="12" name="椭圆 11">
            <a:extLst>
              <a:ext uri="{FF2B5EF4-FFF2-40B4-BE49-F238E27FC236}">
                <a16:creationId xmlns:a16="http://schemas.microsoft.com/office/drawing/2014/main" id="{AA119C41-CD94-4BB3-BB1A-A119EE38ABB7}"/>
              </a:ext>
            </a:extLst>
          </p:cNvPr>
          <p:cNvSpPr/>
          <p:nvPr/>
        </p:nvSpPr>
        <p:spPr>
          <a:xfrm>
            <a:off x="6862194" y="2951605"/>
            <a:ext cx="847289" cy="800219"/>
          </a:xfrm>
          <a:prstGeom prst="ellipse">
            <a:avLst/>
          </a:prstGeom>
          <a:noFill/>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
        <p:nvSpPr>
          <p:cNvPr id="17" name="矩形 16">
            <a:extLst>
              <a:ext uri="{FF2B5EF4-FFF2-40B4-BE49-F238E27FC236}">
                <a16:creationId xmlns:a16="http://schemas.microsoft.com/office/drawing/2014/main" id="{C1B765E4-A4D0-4899-A9AF-651C3FE5B733}"/>
              </a:ext>
            </a:extLst>
          </p:cNvPr>
          <p:cNvSpPr/>
          <p:nvPr/>
        </p:nvSpPr>
        <p:spPr>
          <a:xfrm>
            <a:off x="10039149" y="3667225"/>
            <a:ext cx="1445379" cy="77055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矩形 17">
            <a:extLst>
              <a:ext uri="{FF2B5EF4-FFF2-40B4-BE49-F238E27FC236}">
                <a16:creationId xmlns:a16="http://schemas.microsoft.com/office/drawing/2014/main" id="{BB576EF0-8139-40BB-907A-104995C5962F}"/>
              </a:ext>
            </a:extLst>
          </p:cNvPr>
          <p:cNvSpPr/>
          <p:nvPr/>
        </p:nvSpPr>
        <p:spPr>
          <a:xfrm>
            <a:off x="8633861" y="3696367"/>
            <a:ext cx="666968" cy="54104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 name="图片 19" descr="图片包含 室内, 建筑物&#10;&#10;已生成极高可信度的说明">
            <a:extLst>
              <a:ext uri="{FF2B5EF4-FFF2-40B4-BE49-F238E27FC236}">
                <a16:creationId xmlns:a16="http://schemas.microsoft.com/office/drawing/2014/main" id="{DA68760A-CC54-4DD3-A3B0-5578E8FFD5B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410825" y="595619"/>
            <a:ext cx="3314962" cy="5893266"/>
          </a:xfrm>
          <a:prstGeom prst="rect">
            <a:avLst/>
          </a:prstGeom>
        </p:spPr>
      </p:pic>
    </p:spTree>
    <p:extLst>
      <p:ext uri="{BB962C8B-B14F-4D97-AF65-F5344CB8AC3E}">
        <p14:creationId xmlns:p14="http://schemas.microsoft.com/office/powerpoint/2010/main" val="104702945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a:extLst>
              <a:ext uri="{FF2B5EF4-FFF2-40B4-BE49-F238E27FC236}">
                <a16:creationId xmlns:a16="http://schemas.microsoft.com/office/drawing/2014/main" id="{B5F451D9-6233-456D-84EE-DA0AA8820759}"/>
              </a:ext>
            </a:extLst>
          </p:cNvPr>
          <p:cNvPicPr>
            <a:picLocks noChangeAspect="1"/>
          </p:cNvPicPr>
          <p:nvPr/>
        </p:nvPicPr>
        <p:blipFill>
          <a:blip r:embed="rId2"/>
          <a:stretch>
            <a:fillRect/>
          </a:stretch>
        </p:blipFill>
        <p:spPr>
          <a:xfrm>
            <a:off x="324131" y="2214192"/>
            <a:ext cx="4214003" cy="2644960"/>
          </a:xfrm>
          <a:prstGeom prst="rect">
            <a:avLst/>
          </a:prstGeom>
        </p:spPr>
      </p:pic>
      <p:sp>
        <p:nvSpPr>
          <p:cNvPr id="3" name="文本框 2">
            <a:extLst>
              <a:ext uri="{FF2B5EF4-FFF2-40B4-BE49-F238E27FC236}">
                <a16:creationId xmlns:a16="http://schemas.microsoft.com/office/drawing/2014/main" id="{CC078F62-B4F1-4945-A7D1-398F1281B687}"/>
              </a:ext>
            </a:extLst>
          </p:cNvPr>
          <p:cNvSpPr txBox="1"/>
          <p:nvPr/>
        </p:nvSpPr>
        <p:spPr>
          <a:xfrm>
            <a:off x="401134" y="2273829"/>
            <a:ext cx="3265736" cy="2585323"/>
          </a:xfrm>
          <a:prstGeom prst="rect">
            <a:avLst/>
          </a:prstGeom>
          <a:noFill/>
        </p:spPr>
        <p:txBody>
          <a:bodyPr wrap="square" rtlCol="0">
            <a:spAutoFit/>
          </a:bodyPr>
          <a:lstStyle/>
          <a:p>
            <a:r>
              <a:rPr lang="en-US" dirty="0"/>
              <a:t>After you open google slides, you should see a slide with the name “interview basics” because the instructor should have shared the link with your email. Even if you cannot see this slide, you can also go to your email and click the share link in your email to open it.</a:t>
            </a:r>
          </a:p>
        </p:txBody>
      </p:sp>
      <p:pic>
        <p:nvPicPr>
          <p:cNvPr id="9" name="图片 8" descr="图片包含 屏幕截图&#10;&#10;已生成极高可信度的说明">
            <a:extLst>
              <a:ext uri="{FF2B5EF4-FFF2-40B4-BE49-F238E27FC236}">
                <a16:creationId xmlns:a16="http://schemas.microsoft.com/office/drawing/2014/main" id="{9D1981E2-BA81-4173-9D73-0A2119648C5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97504" y="635267"/>
            <a:ext cx="3175435" cy="5645217"/>
          </a:xfrm>
          <a:prstGeom prst="rect">
            <a:avLst/>
          </a:prstGeom>
        </p:spPr>
      </p:pic>
    </p:spTree>
    <p:extLst>
      <p:ext uri="{BB962C8B-B14F-4D97-AF65-F5344CB8AC3E}">
        <p14:creationId xmlns:p14="http://schemas.microsoft.com/office/powerpoint/2010/main" val="200283159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descr="图片包含 屏幕截图&#10;&#10;已生成极高可信度的说明">
            <a:extLst>
              <a:ext uri="{FF2B5EF4-FFF2-40B4-BE49-F238E27FC236}">
                <a16:creationId xmlns:a16="http://schemas.microsoft.com/office/drawing/2014/main" id="{A7849A58-B83A-4029-8EB1-CAD91C389B4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346369" y="596956"/>
            <a:ext cx="3274682" cy="5821657"/>
          </a:xfrm>
          <a:prstGeom prst="rect">
            <a:avLst/>
          </a:prstGeom>
        </p:spPr>
      </p:pic>
      <p:sp>
        <p:nvSpPr>
          <p:cNvPr id="4" name="椭圆 3">
            <a:extLst>
              <a:ext uri="{FF2B5EF4-FFF2-40B4-BE49-F238E27FC236}">
                <a16:creationId xmlns:a16="http://schemas.microsoft.com/office/drawing/2014/main" id="{2A15FA6A-0D77-48B4-BFCE-5F338EFDB239}"/>
              </a:ext>
            </a:extLst>
          </p:cNvPr>
          <p:cNvSpPr/>
          <p:nvPr/>
        </p:nvSpPr>
        <p:spPr>
          <a:xfrm>
            <a:off x="5807034" y="760021"/>
            <a:ext cx="593766" cy="581891"/>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图片 5" descr="图片包含 屏幕截图&#10;&#10;已生成极高可信度的说明">
            <a:extLst>
              <a:ext uri="{FF2B5EF4-FFF2-40B4-BE49-F238E27FC236}">
                <a16:creationId xmlns:a16="http://schemas.microsoft.com/office/drawing/2014/main" id="{AB7D4B2A-31EF-4A90-A85D-EFC4619DDB9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969718" y="596955"/>
            <a:ext cx="3274682" cy="5821657"/>
          </a:xfrm>
          <a:prstGeom prst="rect">
            <a:avLst/>
          </a:prstGeom>
        </p:spPr>
      </p:pic>
      <p:sp>
        <p:nvSpPr>
          <p:cNvPr id="7" name="椭圆 6">
            <a:extLst>
              <a:ext uri="{FF2B5EF4-FFF2-40B4-BE49-F238E27FC236}">
                <a16:creationId xmlns:a16="http://schemas.microsoft.com/office/drawing/2014/main" id="{3EE2BADA-FDD0-4D7E-ACD4-02114300D766}"/>
              </a:ext>
            </a:extLst>
          </p:cNvPr>
          <p:cNvSpPr/>
          <p:nvPr/>
        </p:nvSpPr>
        <p:spPr>
          <a:xfrm>
            <a:off x="8085221" y="3253339"/>
            <a:ext cx="1867301" cy="519764"/>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箭头: 五边形 7">
            <a:extLst>
              <a:ext uri="{FF2B5EF4-FFF2-40B4-BE49-F238E27FC236}">
                <a16:creationId xmlns:a16="http://schemas.microsoft.com/office/drawing/2014/main" id="{54C09278-23E5-4A30-922A-05293AD9A286}"/>
              </a:ext>
            </a:extLst>
          </p:cNvPr>
          <p:cNvSpPr/>
          <p:nvPr/>
        </p:nvSpPr>
        <p:spPr>
          <a:xfrm>
            <a:off x="404261" y="2512192"/>
            <a:ext cx="3593441" cy="2261937"/>
          </a:xfrm>
          <a:prstGeom prst="homePlat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文本框 8">
            <a:extLst>
              <a:ext uri="{FF2B5EF4-FFF2-40B4-BE49-F238E27FC236}">
                <a16:creationId xmlns:a16="http://schemas.microsoft.com/office/drawing/2014/main" id="{E9AB6D45-DBC8-41D3-9015-3248BB629CBF}"/>
              </a:ext>
            </a:extLst>
          </p:cNvPr>
          <p:cNvSpPr txBox="1"/>
          <p:nvPr/>
        </p:nvSpPr>
        <p:spPr>
          <a:xfrm>
            <a:off x="410682" y="2627497"/>
            <a:ext cx="2525102" cy="2031325"/>
          </a:xfrm>
          <a:prstGeom prst="rect">
            <a:avLst/>
          </a:prstGeom>
          <a:noFill/>
        </p:spPr>
        <p:txBody>
          <a:bodyPr wrap="square" rtlCol="0">
            <a:spAutoFit/>
          </a:bodyPr>
          <a:lstStyle/>
          <a:p>
            <a:r>
              <a:rPr lang="en-US" dirty="0"/>
              <a:t>After you open the slide, click the play button on the top and press “present on this device”. Then you can view the self-learn lesson with your mobile phone.</a:t>
            </a:r>
          </a:p>
        </p:txBody>
      </p:sp>
    </p:spTree>
    <p:extLst>
      <p:ext uri="{BB962C8B-B14F-4D97-AF65-F5344CB8AC3E}">
        <p14:creationId xmlns:p14="http://schemas.microsoft.com/office/powerpoint/2010/main" val="179982280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a:extLst>
              <a:ext uri="{FF2B5EF4-FFF2-40B4-BE49-F238E27FC236}">
                <a16:creationId xmlns:a16="http://schemas.microsoft.com/office/drawing/2014/main" id="{2058DE2A-0A09-4177-A493-00E6AFD66743}"/>
              </a:ext>
            </a:extLst>
          </p:cNvPr>
          <p:cNvSpPr/>
          <p:nvPr/>
        </p:nvSpPr>
        <p:spPr>
          <a:xfrm>
            <a:off x="3127899" y="2399165"/>
            <a:ext cx="6096000" cy="1200329"/>
          </a:xfrm>
          <a:prstGeom prst="rect">
            <a:avLst/>
          </a:prstGeom>
        </p:spPr>
        <p:txBody>
          <a:bodyPr>
            <a:spAutoFit/>
          </a:bodyPr>
          <a:lstStyle/>
          <a:p>
            <a:r>
              <a:rPr lang="en-US" dirty="0"/>
              <a:t>S</a:t>
            </a:r>
            <a:r>
              <a:rPr lang="en-US" altLang="zh-CN" dirty="0"/>
              <a:t>hare-link: </a:t>
            </a:r>
            <a:r>
              <a:rPr lang="en-US" dirty="0"/>
              <a:t>https://docs.google.com/a/umail.iu.edu/presentation/d/1PrX2yEhLVbjesdOZHOjbCq3sh0VdwEkVZLB1WDkZJSw/edit?usp=sharing</a:t>
            </a:r>
          </a:p>
        </p:txBody>
      </p:sp>
    </p:spTree>
    <p:extLst>
      <p:ext uri="{BB962C8B-B14F-4D97-AF65-F5344CB8AC3E}">
        <p14:creationId xmlns:p14="http://schemas.microsoft.com/office/powerpoint/2010/main" val="3160261069"/>
      </p:ext>
    </p:extLst>
  </p:cSld>
  <p:clrMapOvr>
    <a:masterClrMapping/>
  </p:clrMapOvr>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TotalTime>
  <Words>282</Words>
  <Application>Microsoft Office PowerPoint</Application>
  <PresentationFormat>宽屏</PresentationFormat>
  <Paragraphs>11</Paragraphs>
  <Slides>6</Slides>
  <Notes>0</Notes>
  <HiddenSlides>0</HiddenSlides>
  <MMClips>0</MMClips>
  <ScaleCrop>false</ScaleCrop>
  <HeadingPairs>
    <vt:vector size="6" baseType="variant">
      <vt:variant>
        <vt:lpstr>已用的字体</vt:lpstr>
      </vt:variant>
      <vt:variant>
        <vt:i4>5</vt:i4>
      </vt:variant>
      <vt:variant>
        <vt:lpstr>主题</vt:lpstr>
      </vt:variant>
      <vt:variant>
        <vt:i4>1</vt:i4>
      </vt:variant>
      <vt:variant>
        <vt:lpstr>幻灯片标题</vt:lpstr>
      </vt:variant>
      <vt:variant>
        <vt:i4>6</vt:i4>
      </vt:variant>
    </vt:vector>
  </HeadingPairs>
  <TitlesOfParts>
    <vt:vector size="12" baseType="lpstr">
      <vt:lpstr>等线</vt:lpstr>
      <vt:lpstr>等线 Light</vt:lpstr>
      <vt:lpstr>Arial</vt:lpstr>
      <vt:lpstr>Calibri</vt:lpstr>
      <vt:lpstr>Calibri Light</vt:lpstr>
      <vt:lpstr>Office 主题​​</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Niu, Geng</dc:creator>
  <cp:lastModifiedBy>Niu, Geng</cp:lastModifiedBy>
  <cp:revision>4</cp:revision>
  <dcterms:created xsi:type="dcterms:W3CDTF">2017-07-27T21:12:12Z</dcterms:created>
  <dcterms:modified xsi:type="dcterms:W3CDTF">2017-07-28T17:32:22Z</dcterms:modified>
</cp:coreProperties>
</file>